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tags/tag1.xml" ContentType="application/vnd.openxmlformats-officedocument.presentationml.tags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478" r:id="rId4"/>
    <p:sldId id="480" r:id="rId5"/>
    <p:sldId id="482" r:id="rId6"/>
    <p:sldId id="484" r:id="rId7"/>
    <p:sldId id="486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9" r:id="rId19"/>
    <p:sldId id="498" r:id="rId20"/>
    <p:sldId id="5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3057,'0'-1'597,"0"1"0,-1-1 0,1 1 0,-1 0 1,1-1-1,0 1 0,-1 0 0,1-1 0,-1 1 0,1 0 1,-1 0-1,1 0 0,-1-1 0,1 1 0,-1 0 0,0 0 1,1 0-474,0 0 0,0 0 0,-1 0 0,1 0 0,0 0 0,0 0 0,0 1 0,-1-1 0,1 0 0,0 0 0,0 0 1,0 0-1,0 1 0,-1-1 0,1 0 0,0 0 0,0 0 0,0 1 0,0-1 0,0 0 0,0 0 0,0 0 0,0 1 0,0-1 0,0 0 1,0 0-1,0 1 0,0 23-228,0-19 689,3 172 1028,-7-157-1525,2-16-47,4-16-23,0-3-18,1-10 0,1 0-1,12-36 1,-12 48-5,0 0 0,1 0 0,1 1 0,0 0 0,11-16 0,-14 24 3,0 0 1,0 0 0,1 0 0,-1 0 0,1 1 0,0 0 0,7-5 0,-8 6 3,0 1 1,-1 0 0,1 0 0,0 0 0,0 0 0,0 0 0,0 0 0,0 1-1,0 0 1,0-1 0,0 1 0,0 0 0,0 0 0,3 1 0,-4 0 20,1-1 0,-1 1 1,0 0-1,0-1 1,0 1-1,0 0 0,0 0 1,0 1-1,0-1 1,0 0-1,0 1 0,-1-1 1,3 3-1,-1-1 57,0 1-1,0 0 1,-1-1-1,1 1 1,-1 1-1,2 3 1,0 3 180,0 0 0,-1 0 1,-1 1-1,3 15 1,-2 10 525,-3 57 1,-2-81-676,2-13-107,0 0-1,0 0 0,0 0 0,0 1 0,0-1 1,0 0-1,0 0 0,0 1 0,0-1 1,0 0-1,0 0 0,-1 0 0,1 1 0,0-1 1,0 0-1,0 0 0,0 0 0,0 0 1,0 1-1,0-1 0,-1 0 0,1 0 0,0 0 1,0 0-1,0 1 0,0-1 0,-1 0 1,1 0-1,0 0 0,0 0 0,0 0 1,-1 0-1,1 0 0,0 0 0,0 0 0,0 0 1,-1 0-1,1 0 0,0 0 0,0 0 1,-1 0-1,1 0 0,0 0 0,0 0 0,0 0 1,-1 0-1,1-6 25,2-5-44,0 0-1,1 0 1,1 0 0,0 0-1,1 0 1,6-11 0,-11 21 14,5-7-7,-1 0-1,1 0 1,0 1 0,1 0 0,-1 0-1,1 0 1,9-7 0,-11 11 5,-1 0 1,1 1-1,0-1 0,0 1 1,0 0-1,0 0 1,0 0-1,0 0 0,0 1 1,1 0-1,-1 0 1,1 0-1,-1 0 0,9 1 1,-11 0 7,0 0-1,0 0 1,0 1 0,0-1 0,0 1-1,0-1 1,0 1 0,0 0 0,0-1 0,-1 1-1,1 0 1,0 0 0,0 1 0,-1-1-1,1 0 1,-1 1 0,1-1 0,-1 0-1,0 1 1,1 0 0,-1-1 0,0 1 0,0 0-1,0-1 1,1 4 0,0 0 9,-1 0 0,0 0 0,1 0 0,-2 0 0,1 1 1,0-1-1,-1 0 0,-1 10 0,1-6 13,0 1-1,0-1 1,3 11-1,-1-5 6,-2-3-24,0-12-22,0 0-1,0 0 0,0 0 0,-1-1 0,1 1 1,0 0-1,0 0 0,0 0 0,0 0 0,0 0 1,0 0-1,0 0 0,0 0 0,0 0 0,0 0 1,-1 0-1,1 0 0,0 0 0,0 0 0,0 0 1,0 0-1,0 0 0,0 0 0,0 0 0,0 0 1,-1 0-1,1 0 0,0 0 0,0 0 0,0 0 1,0 0-1,0 0 0,0 0 0,0 0 0,0 0 1,0 0-1,-1 0 0,1 0 0,0 0 0,0 0 1,0 0-1,0 0 0,0 0 0,0 0 0,0 1 1,0-1-1,0 0 0,0 0 0,0 0 0,0 0 1,0 0-1,-1 0 0,1 0 0,0 0 0,0 0 1,0 1-1,0-1 0,0 0 0,0 0 0,0 0 1,0 0-1,0 0 0,0 0-114,0 0 0,0 0-1,0 0 1,0 0 0,0 0 0,0-1 0,0 1 0,0 0-1,0 0 1,0 0 0,0 0 0,0 0 0,0 0-1,0-1 1,0 1 0,0 0 0,0 0 0,0 0-1,0 0 1,0 0 0,0-1 0,0 1 0,0 0-1,0 0 1,0 0 0,0 0 0,0 0 0,0-1-1,0 1 1,0 0 0,0 0 0,0 0 120,4-8-1408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7242,'8'14'6780,"-6"-10"-6234,0 0 1,0 0-1,0 0 0,0 0 0,2 7 1,-2 9 2,1 0-1,-2 1 1,-2 31 0,0-10-338,1-32-173,0 6 59,0-15-62,0-8-32,3-12-210,-1 8 153,3-6-38,-1-1 1,13-26 0,-15 38 83,1 0-1,0 1 0,0-1 0,1 1 0,-1 0 0,1 0 0,0 0 1,1 1-1,-1-1 0,1 1 0,0 0 0,7-5 0,-5 6 21,0 0 0,0 0 0,0 1 0,1 0 0,-1 0 0,1 1-1,-1 0 1,12 0 0,-16 0 22,-1 2 0,1-1-1,0 0 1,0 1 0,0-1-1,0 1 1,-1 0 0,1 0-1,0 0 1,-1 0 0,1 0 0,-1 1-1,1-1 1,-1 1 0,1 0-1,-1-1 1,0 1 0,0 0 0,0 0-1,0 1 1,0-1 0,-1 0-1,1 1 1,-1-1 0,1 1-1,-1-1 1,0 1 0,0-1 0,0 1-1,0 3 1,2 7 148,0 1-1,-1 0 1,-1 0-1,0 25 1,-1-31-129,1 13 61,0-18-105,-1 1 0,1-1-1,-1 1 1,0 0 0,0-1 0,0 1 0,-1-1 0,1 1-1,-1 0 1,0-1 0,-2 7 0,3-10-39,-1 1 1,1-1-1,-1 1 0,1-1 1,-1 1-1,1-1 0,-1 1 1,1-1-1,-1 0 1,1 1-1,-1-1 0,1 0 1,-1 0-1,1 1 0,-1-1 1,0 0-1,1 0 0,-1 0 1,1 0-1,-1 0 1,0 0-1,1 0 0,-2 0 1,2 0-214,-1 0 1,0 0 0,1 0-1,-1 1 1,0-1 0,1 0 0,-1 0-1,0 0 1,1 0 0,-1 1-1,0-1 1,1 0 0,-1 1 0,1-1-1,-1 0 1,0 1 0,1-1-1,-1 1 1,0 0 0,-3 6-1144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3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81 8658,'8'3'2660,"-8"-2"-2591,0-1-1,0 0 0,0 0 1,1 0-1,-1 0 0,0 0 0,0 0 1,0 1-1,0-1 0,0 0 1,0 0-1,0 0 0,0 0 0,0 1 1,0-1-1,0 0 0,0 0 1,0 0-1,0 0 0,0 1 0,0-1 1,0 0-1,0 0 0,0 0 1,0 0-1,0 0 0,0 1 1,0-1-1,0 0 0,-1 0 0,0 1 132,0 0 0,0 0-1,0 0 1,0 0 0,0-1 0,0 1-1,0 0 1,0-1 0,0 1-1,-1-1 1,1 1 0,-3 0-1,-5 1 113,-1 0-1,0-1 0,1 0 1,-1 0-1,0-1 0,0 0 1,1-1-1,-1 0 0,0-1 0,1 0 1,-1 0-1,1-1 0,-12-5 1,16 6-260,1-1 0,-1 1 0,1-1 0,0 0 0,-8-7 0,10 8-32,0-1 0,0 1 1,1 0-1,-1-1 0,0 1 0,1-1 0,0 1 1,-1-1-1,1 1 0,0-1 0,0 0 0,0-3 0,1 5-10,0 0 0,-1 0 0,1 0 0,0 0 0,0 0 0,0 0 0,0 1 0,0-1 0,1 0 0,-1 0 0,0 0 0,0 0 0,1 0 0,-1 0 0,0 0 0,1 0 0,-1 1 0,1-1 0,-1 0 0,1 0 0,-1 1 0,2-2 0,-1 1 8,0 0-1,1 0 1,-1 1-1,0-1 1,1 1-1,-1-1 0,1 1 1,-1-1-1,1 1 1,-1 0-1,1-1 1,1 1-1,5 0 83,0 1-1,0-1 1,0 2-1,8 1 1,-15-3-81,16 6 399,-17-6-395,0 0-1,0 0 0,1 1 0,-1-1 1,0 0-1,0 0 0,1 0 0,-1 0 1,0 1-1,0-1 0,0 0 1,1 0-1,-1 1 0,0-1 0,0 0 1,0 0-1,0 1 0,0-1 1,1 0-1,-1 1 0,0 0 9,0-1 1,-1 0-1,1 1 1,0-1-1,0 0 1,0 1-1,-1-1 1,1 0-1,0 1 0,0-1 1,0 0-1,-1 1 1,1-1-1,0 0 1,-1 0-1,1 1 1,0-1-1,-1 0 0,1 0 1,0 0-1,-1 1 1,-17 8 240,0-1 0,0-1 0,-24 6 0,30-9-2203,12-5 1351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7170,'-1'-1'10484,"3"6"-8665,14 15-2384,67 65 1623,149 109 893,-198-167-1818,-21-16-102,22 14 1,-34-25-359,-2-2-686,-4-5-4255,3 6 4342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8074,'0'0'4765,"-1"2"-3121,-16 39 2857,0-5-3637,16-34-827,0 0 0,1 1-1,-1-1 1,0 0 0,1 1 0,0-1-1,-1 0 1,1 1 0,0-1-1,0 1 1,0-1 0,1 1 0,-1-1-1,1 0 1,-1 1 0,1-1-1,0 0 1,0 0 0,0 1 0,0-1-1,0 0 1,0 0 0,1 0 0,-1 0-1,1 0 1,-1 0 0,1-1-1,0 1 1,-1-1 0,1 1 0,0-1-1,0 1 1,0-1 0,1 0-1,-1 0 1,0 0 0,0 0 0,1 0-1,-1-1 1,0 1 0,1-1-1,-1 1 1,0-1 0,1 0 0,-1 0-1,1 0 1,-1 0 0,0-1 0,1 1-1,-1 0 1,1-1 0,-1 0-1,0 0 1,0 1 0,1-1 0,-1 0-1,2-2 1,1-1-31,0 0 0,1 0 0,-2 0 0,1-1 0,0 0 0,-1 0 1,6-9-1,-9 12-4,0 0 0,1 0-1,-1-1 1,0 1 0,-1 0 0,1-1 0,0 1 0,-1-1 0,1 1 0,-1-1 0,0 1 0,0-1 0,0 1 0,0-1 0,0 0 0,0 1 0,-1-1 0,1 1 0,-1-1 0,0 1 0,0 0-1,-1-4 1,0 3 8,1 1-1,-1-1 0,0 1 0,0-1 1,-1 1-1,1 0 0,0 0 0,-1 0 0,1 0 1,-1 0-1,-4-2 0,3 2-1,-2 0 0,1 0 0,0 0 0,0 0 0,-9-1 0,13 3-54,0 0 0,0 0 1,0 0-1,0 0 0,0 0 0,0 0 0,0 0 0,0 0 1,0 0-1,0 0 0,-1 1 0,1-1 0,0 0 0,0 1 0,1-1 1,-1 1-1,0-1 0,0 1 0,0 0 0,0-1 0,0 1 1,0 0-1,1-1 0,-1 1 0,0 0 0,1 0 0,-1 0 1,0 0-1,1 0 0,-1 0 0,1 0 0,0-1 0,-1 2 1,0 0-1,1 0-385,-1 1 1,1-1-1,0 1 1,0-1 0,0 0-1,0 1 1,0-1-1,0 1 1,0-1 0,1 0-1,-1 1 1,1-1-1,0 0 1,1 4 0,8 9-1377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8098,'-1'4'6161,"2"-2"1987,17 7-7900,0 0-1,0-1 1,0-2 0,38 10-1,117 15 551,-97-21-586,136 39 0,-201-46-179,0 1 0,-1 1 1,14 6-1,-20-7 12,-7-2-89,-6-2-218,-4-3-1441,0 0 0,1-1 1,-21-10-1,29 12 1005,-5 0-505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7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71 7794,'0'0'3496,"0"-1"293,-3 3-1746,-1 4-1779,1 1 0,0-1 0,1 0-1,-1 1 1,1-1 0,0 1 0,1 0-1,-2 11 1,3-17-252,1 1 0,-1-1 0,0 0 0,0 1 0,1-1 0,-1 0 0,0 0 0,1 1 0,-1-1 0,1 0 0,0 0 0,-1 0 0,1 0 0,0 0 0,0 0 0,0 0 0,0 0 0,-1 0 0,1 0 0,1 0 0,-1 0 0,0-1 0,0 1 0,2 1-1,2 0 4,-1-1 0,0 1-1,1-1 1,-1 0-1,5 1 1,-1-1-4,-1 0 0,0-1-1,0 0 1,1 0 0,-1-1 0,0 1 0,0-2 0,1 1-1,-1-1 1,13-5 0,-16 5-5,0 0 0,0 0 0,0 0-1,-1 0 1,1-1 0,-1 1 0,0-1 0,0 0 0,0 0 0,0-1-1,0 1 1,-1 0 0,1-1 0,-1 0 0,0 0 0,0 1-1,0-1 1,-1 0 0,3-8 0,-4 9 3,1 0 0,-1 0 0,0 0 0,0 0 0,0 0 0,0 0 0,0 0 0,-1 0 1,1 0-1,-1 0 0,0 0 0,0 0 0,0 0 0,0 0 0,-1 1 0,1-1 0,-1 0 0,1 1 0,-1 0 0,0-1 0,0 1 0,0 0 0,0 0 1,-3-3-1,1 2 17,-1 0 1,1 0-1,-1 0 1,1 1-1,-1 0 1,0 0 0,0 0-1,0 0 1,0 1-1,0-1 1,-1 1 0,-9 0-1,9 1-17,-1 0 1,1 0-1,0 1 1,-1 0-1,1 1 0,0-1 1,-9 4-1,14-4-96,-1 0 1,0 0-1,1 0 0,-1 0 1,0 0-1,1 0 0,-1 0 1,1 0-1,0 1 0,-1-1 1,1 1-1,-1 1 0,1-1-97,0-1-1,1 0 1,0 0 0,-1 1-1,1-1 1,0 0-1,-1 1 1,1-1 0,0 0-1,0 1 1,0-1 0,0 0-1,0 1 1,1-1-1,-1 0 1,0 1 0,1-1-1,-1 0 1,1 2-1,5 5-1027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16 450 2040,'-2'1'876,"0"1"-1,1-1 1,-1 1-1,1-1 0,0 1 1,-1 0-1,1 0 1,0-1-1,-1 4 0,2-5-696,1 0-1,-1 1 0,1-1 0,-1 0 1,1 0-1,-1 0 0,1 0 1,-1 0-1,1 0 0,-1 0 1,1-1-1,-1 1 0,1 0 0,-1 0 1,1 0-1,-1 0 0,1-1 1,-1 1-1,2-1 0,7-4 1151,-4-2-253,7-7 499,79-78 927,-42 39-2330,147-176-1,-153 172-1520,-43 57 1290,0 0-1,0 0 0,1-1 1,-1 1-1,0 0 0,0 0 1,0-1-1,1 1 0,-1 0 1,0 0-1,0-1 0,0 1 1,0 0-1,0-1 0,0 1 1,0 0-1,0 0 0,0-1 1,0 1-1,0 0 0,0-1 1,0 1-1,0 0 0,0-1 1,0 1-1,0 0 1,0-1-1,0 1 0,0-1 1,-7 0-1040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11114,'-1'1'645,"-1"0"-1,0 0 0,0 0 1,0 0-1,1 1 1,-1-1-1,1 0 0,-3 3 1,-9 16 1245,9-14-1713,1 1 0,1-1 0,-1 1-1,-1 8 1,3-12-145,1 0 1,-1 0-1,1 0 0,0 0 0,-1 0 1,2-1-1,-1 1 0,0 0 0,0 0 1,1 0-1,0 0 0,-1 0 0,1-1 0,0 1 1,0 0-1,1-1 0,-1 1 0,3 2 1,-3-3-29,1 0 0,0 0 1,-1-1-1,1 1 1,0-1-1,0 0 1,0 0-1,1 1 1,-1-1-1,0 0 1,0-1-1,1 1 0,-1 0 1,0-1-1,1 1 1,-1-1-1,0 0 1,1 0-1,-1 0 1,1 0-1,-1 0 1,4-1-1,-2 0-3,1 0-1,0 0 1,-1-1-1,1 1 0,-1-1 1,1-1-1,-1 1 1,0 0-1,0-1 1,0 0-1,0 0 1,0 0-1,-1 0 1,5-6-1,-4 4 5,0 0-1,-1 0 1,1 0-1,-1 0 1,0-1-1,0 1 0,-1-1 1,0 0-1,0 0 1,2-11-1,-4 16 3,0-1 1,0 1-1,0-1 0,0 0 0,0 1 1,-1-1-1,1 1 0,-1-1 0,1 1 1,-1-1-1,1 1 0,-1-1 0,0 1 1,0 0-1,1-1 0,-1 1 0,0 0 1,0 0-1,-1 0 0,1-1 0,0 1 1,0 0-1,0 0 0,-1 1 0,-1-2 1,-2-1 25,-1 0 0,1 1 0,0 0 1,-1 0-1,-7-2 0,10 3-57,-1 0 0,1 1 0,-1-1 0,1 1 0,-1 0-1,1 0 1,0 0 0,-1 0 0,1 1 0,-1-1 0,1 1 0,0 0 0,-1 0 0,1 0 0,0 1-1,0-1 1,0 1 0,0 0 0,0-1 0,-4 5 0,4-4-816,0 1 1,0 0-1,1 0 0,-1 1 0,1-1 1,-3 5-1,2-1-1308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9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49 497 6113,'31'32'4023,"-26"-29"503,-2-5-2700,-3-8-857,0 8-175,-7-87 2802,0 30-3161,6 41-360,-25-249 249,24 257-433,-5-26-27,6 32-139,0 1 1,0 0-1,0-1 0,0 1 1,-1 0-1,0 0 1,1 0-1,-4-3 0,5 5 154,-1 1 0,1-1-1,0 1 1,0 0 0,-1-1-1,1 1 1,0 0 0,-1-1 0,1 1-1,0 0 1,-1-1 0,1 1-1,-1 0 1,1 0 0,0-1-1,-1 1 1,1 0 0,-1 0 0,1 0-1,-1 0 1,1 0 0,-1 0-1,1 0 1,-1 0 0,1 0-1,-1 0 1,1 0 0,0 0 0,-1 0-1,1 0 1,-1 0 0,1 0-1,-1 0 1,1 0 0,-1 1-1,1-1 1,0 0 0,-1 0 0,1 1-1,-1-1 1,1 0 0,0 0-1,-1 1 1,0 0 0,-3 11-1166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81 9610,'-2'-3'583,"0"0"-1,0 1 0,-1-1 1,1 1-1,-1 0 1,0 0-1,1 0 1,-1 0-1,0 0 1,0 1-1,0-1 1,0 1-1,-1 0 1,-4-2-1,7 3-503,-1 0 0,1 0 0,-1 0 0,1 0 1,0 0-1,-1 0 0,1 0 0,-1 1 0,1-1 0,0 0 0,-1 1 0,1-1 1,0 1-1,-1-1 0,0 2 0,0-1-25,1 0-1,-1 1 1,1-1-1,0 0 1,0 1-1,0-1 1,0 1-1,0-1 1,0 1 0,0-1-1,0 1 1,1 0-1,-1-1 1,0 4-1,0-1-11,0 0-1,1 1 1,-1-1-1,1 0 0,0 0 1,0 0-1,1 1 1,-1-1-1,1 0 1,0 0-1,0 0 0,1 0 1,2 6-1,-3-8-38,0 0 1,0 0-1,0 1 0,1-1 0,-1 0 1,1 0-1,-1 0 0,1 0 0,0-1 1,0 1-1,0 0 0,0-1 0,0 1 1,0-1-1,0 0 0,0 0 0,1 0 0,-1 0 1,0 0-1,1 0 0,-1 0 0,1-1 1,3 1-1,0-1-3,-1 0 1,0-1 0,0 0-1,0 0 1,0 0-1,0 0 1,0-1-1,0 0 1,-1 0 0,1 0-1,-1 0 1,1-1-1,-1 0 1,8-6-1,-9 6 6,1 0-1,-1-1 1,0 1-1,0-1 1,0 0-1,0 0 1,0 0-1,-1 0 1,0-1-1,0 1 1,0 0-1,0-1 0,-1 0 1,0 1-1,2-10 1,-3 11 5,-1 0 1,1 1-1,0-1 0,-1 0 1,1 1-1,-1-1 1,0 1-1,0-1 0,0 1 1,0-1-1,0 1 0,-1 0 1,1 0-1,-1-1 1,1 1-1,-1 0 0,0 0 1,0 1-1,0-1 0,0 0 1,0 0-1,0 1 1,0 0-1,-4-2 0,1 0 23,-1 0-1,0 0 1,0 1-1,-1 0 1,1 0-1,0 1 0,-1-1 1,-11 0-1,13 2-32,0 1 0,1-1 1,-1 1-1,0 0 0,1 0 0,-1 0 0,-5 3 0,8-4-151,0 1 0,0 0 0,1 0 0,-1 0 0,0 0 0,1 0 0,-1 0 0,1 0 0,-1 0 0,1 1 0,0-1 0,-1 0 0,1 1 0,0 0 0,0-1 0,0 1 1,0 0-1,0-1 0,0 1 0,0 3 0,1 5-2035,4-6 958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160 471 6177,'35'8'3818,"-35"-8"-3675,1 0 0,-1 0 0,1 0-1,0 0 1,-1 0 0,1 0 0,-1-1-1,1 1 1,-1 0 0,1 0 0,-1 0-1,1 0 1,-1-1 0,0 1 0,1 0-1,-1-1 1,1 1 0,-1 0 0,1-1-1,-1 1 1,0 0 0,1-1 0,-1 1-1,0-1 1,0 1 0,1 0 0,-1-1-1,0 1 1,0-1 0,1 1 0,-1-1-1,0 1 1,0-1 0,0 1 0,0-1-1,0 0 1,1-1 278,1-6 301,-1 0 0,0 0-1,0-1 1,0 1 0,-2-15 0,-7-42 13,5 48-658,0 1 0,-2 0 0,0 0-1,0 0 1,-1 0 0,-1 1 0,-1 0-1,0 1 1,-1 0 0,-19-25 0,-86-99-636,114 137 520,0 1 0,0 0-1,0 0 1,0 0 0,0 0 0,0 0 0,0 0 0,-1-1 0,1 1 0,0 0-1,0 0 1,0 0 0,0 0 0,0 0 0,0 0 0,0 0 0,0 0 0,0-1-1,0 1 1,-1 0 0,1 0 0,0 0 0,0 0 0,0 0 0,0 0 0,0 0-1,0 0 1,-1 0 0,1 0 0,0 0 0,0 0 0,0 0 0,0 0 0,0 0 0,0 0-1,-1 0 1,1 0 0,0 0 0,-1 3-1531,1-2-415,0 0-234,0 2 1000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190 109 3825,'-36'-36'2655,"35"34"-2275,0 1-1,0-1 1,0 1 0,0-1-1,0 0 1,0 1-1,0-1 1,0 0 0,1 0-1,-1 1 1,1-1-1,0 0 1,-1 0 0,1 0-1,0 0 1,0 0-1,0-3 1,0 4-235,1 0 0,-1 0 0,0 0 0,0 0 0,0 0 1,0 0-1,0 0 0,-1 0 0,1 0 0,0 0 0,0 0 0,-1 0 0,1 0 0,-1 0 0,1 0 0,0 0 0,-1 0 0,0 0 0,1 0 1,-1 1-1,0-1 0,1 0 0,-1 0 0,0 1 0,-1-2 0,-1 0 34,-1 0-1,1 1 1,-1-1 0,0 1-1,1 0 1,-1 0 0,0 0-1,0 0 1,1 1 0,-1 0-1,0-1 1,0 1 0,0 1-1,0-1 1,0 1 0,1-1-1,-1 1 1,0 0 0,-5 3-1,5-3-118,1 0 0,0 1 0,0-1 1,0 1-1,0 0 0,0 0 0,1 0 0,-1 0 0,0 1 0,1-1 0,0 1 1,-1-1-1,1 1 0,0 0 0,1 0 0,-1 0 0,0 0 0,1 0 0,0 0 0,-1 0 1,1 1-1,-1 5 0,2-6-51,0 0 1,0 1 0,1-1 0,-1 1-1,1-1 1,-1 1 0,1-1 0,0 0-1,1 0 1,-1 1 0,0-1-1,1 0 1,2 4 0,2 2 1,1 0 1,12 13-1,-16-18-11,1-1 0,-1 0 0,1 1 0,0-2 0,0 1 0,0 0 0,0-1 0,0 0 0,8 3 0,-9-4 0,1 0-1,-1 0 1,1-1-1,-1 1 1,1-1-1,-1 0 1,1 0-1,-1 0 1,1 0 0,-1-1-1,1 0 1,-1 1-1,4-3 1,-5 3 0,-1 0 0,0 0 0,0-1 0,0 1-1,1-1 1,-1 1 0,0-1 0,0 0 0,0 1 0,0-1 0,0 0 0,0 0 0,0 1 0,0-1 0,0 0 0,0 0 0,-1 0 0,1 0 0,0 0 0,-1-1 0,1 1-1,-1 0 1,1 0 0,-1 0 0,1 0 0,-1-1 0,0 1 0,0 0 0,1 0 0,-1-1 0,0 1 0,0 0 0,0 0 0,0-1 0,-1 1 0,1 0 0,0 0 0,-1-3-1,-1-1 2,0 1-1,-1-1 1,1 1-1,-1-1 0,0 1 1,0 0-1,0 0 1,-5-5-1,2 4-5,0-1 0,0 1-1,0 0 1,-1 1 0,0-1 0,-11-4 0,17 8-76,-1 0 1,0 0 0,0 0-1,0 1 1,0-1 0,0 1-1,0 0 1,0-1 0,0 1 0,0 0-1,0 0 1,0 0 0,0 0-1,0 1 1,0-1 0,0 1-1,0-1 1,0 1 0,0-1 0,0 1-1,1 0 1,-1 0 0,0 0-1,0 0 1,1 0 0,-1 1-1,0-1 1,1 0 0,0 1 0,-3 2-1,-5 12-1498,4 0 658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3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26 11410,'-2'2'614,"1"0"-1,0 0 0,-1-1 0,0 1 0,1 0 1,-1-1-1,0 0 0,-3 3 0,-2 1 211,1 0-265,5-4-369,-1 1 1,1-1-1,-1 0 1,0 0 0,0 1-1,0-1 1,0 0 0,0 0-1,0-1 1,0 1-1,-2 0 1,-6 2 413,4-1-317,0-1 1,0 1-1,0-1 1,-13 0-1,18-1-281,0 0 0,0 0 0,0 0 0,-1 0 0,1 0 0,0-1 0,0 1 0,0 0 0,0-1 0,0 1 0,0-1 0,0 1 0,0-1 0,0 0 0,0 1 0,0-1 0,0 0 0,0 1 0,0-1 0,1 0 0,-1 0 0,0 0 0,1 0 0,-1 0 0,0 0 0,1 0 0,0 0 0,-1 0 0,1 0 0,-1 0 0,1 0 0,0 0 0,-1-3 0,1 1-27,1 0 0,-1 0 1,0 0-1,1 0 1,0 0-1,-1 0 0,1 0 1,3-5-1,0-3-80,-4 11 95,0-1 1,0 1-1,1-1 0,-1 1 1,0-1-1,1 1 1,-1-1-1,1 1 0,-1-1 1,1 1-1,-1 0 0,1-1 1,-1 1-1,1 0 1,-1-1-1,1 1 0,-1 0 1,1 0-1,-1 0 1,1-1-1,0 1 0,-1 0 1,1 0-1,-1 0 1,1 0-1,0 0 0,-1 0 1,1 0-1,-1 0 0,1 0 1,0 0-1,-1 1 1,1-1-1,0 0 0,24 9-8,-19-7 19,0 3 146,-10-2 242,-15 0 225,16-3-682,-1 1 35,3 0-5,-1-1 0,1 1 0,-1-1 0,1 0 0,-1 0 0,1 0 0,-1 1-1,1-1 1,-1 0 0,1-1 0,-1 1 0,0 0 0,1 0 0,-1-1 0,1 1 0,0-1 0,-1 1 0,1-1 0,-1 0 0,1 1 0,0-1 0,-2-2 0,2 3-254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99 7506,'-1'-4'7855,"-1"1"-4027,-10-3-3418,6 4 475,-32-12-42,-70-16 0,94 26-704,-27-6 33,1 1 0,-2 2 0,-71-3 0,109 10-161,-17 0 162,-1 1-1,0 0 0,-39 8 0,61-9-173,0 0 0,0 0-1,0 0 1,0 0 0,-1 0 0,1 0-1,0 0 1,0 0 0,0 0 0,-1 0 0,1 0-1,0 0 1,0 0 0,0 0 0,0 0-1,-1 1 1,1-1 0,0 0 0,0 0-1,0 0 1,0 0 0,-1 0 0,1 0 0,0 0-1,0 1 1,0-1 0,0 0 0,0 0-1,0 0 1,0 0 0,-1 0 0,1 1 0,0-1-1,0 0 1,0 0 0,0 0 0,0 0-1,0 1 1,0-1 0,0 0 0,0 0-1,0 0 1,0 1 0,0-1 0,0 0 0,0 0-1,0 0 1,0 1 0,0-1 0,0 0-1,0 0 1,0 0 0,0 0 0,1 1-1,-1-1 1,0 0 0,0 0 0,0 0 0,0 0-1,0 0 1,0 1 0,1-1 0,11 7-935,47 13-406,-32-15 342,-26-5 741,-4 0-56,-2 0-9,-22-6 71,14-1 98,12 7 138,1 0-1,0 0 1,0 0 0,-1 0-1,1-1 1,0 1 0,0 0-1,0 0 1,0 0 0,-1-1-1,1 1 1,0 0 0,0 0-1,0-1 1,0 1 0,0 0-1,0 0 1,-1-1 0,1 1-1,0 0 1,0-1 0,0 1-1,0 0 1,0 0 0,0-1-1,0 1 1,0 0 0,0-1-1,0 1 1,1 0 0,-1-1-1,0 1-24,0 0 0,0 0 1,0 0-1,0 0 0,0 0 0,0 0 0,0 0 0,0 0 0,0 0 0,0 0 0,0-1 0,0 1 1,0 0-1,1 0 0,-1 0 0,0 0 0,0 0 0,0 0 0,0 0 0,0 0 0,0 0 0,0 0 1,0 0-1,0 0 0,0-1 0,0 1 0,0 0 0,0 0 0,0 0 0,-1 0 0,1 0 0,0 0 0,0 0 1,0 0-1,0 0 0,0 0 0,0 0 0,0 0 0,0-1 0,0 1 0,0 0 0,0 0 0,0 0 1,0 0-1,0 0 0,0 0 0,0 0 0,0 0 0,-1 0 0,1 0-637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 8146,'-8'-5'7788,"0"5"-5954,-15 6-1621,16-3-69,2-2-78,0 1-1,0 0 1,1 0 0,-1 0 0,1 0 0,0 1 0,-1 0 0,1 0 0,0 0-1,-4 4 1,7-6-57,1 0 0,-1 0-1,1 0 1,-1-1 0,1 1-1,-1 0 1,1 0-1,0 0 1,-1 0 0,1 0-1,0 0 1,0 0 0,0 0-1,-1 0 1,1 0 0,0 0-1,0 0 1,1 0-1,-1 0 1,0 0 0,0 0-1,0 0 1,1 0 0,-1 0-1,0-1 1,1 1 0,-1 0-1,1 0 1,-1 0 0,1 0-1,-1 0 1,2 0-1,2 3 4,0 0 0,0 0 0,0-1-1,7 5 1,-6-4-2,0-1-4,24 16 7,-27-18-12,1 0 0,-1 0 0,0 0 1,0 0-1,1 0 0,-1-1 0,0 1 0,1-1 1,-1 0-1,1 1 0,3-2 0,-3 1 1,0-1 1,0 0-1,-1 0 0,1 0 0,0-1 1,-1 1-1,1-1 0,-1 1 0,1-1 1,-1 0-1,0 0 0,3-3 0,0 0 3,-1 0-1,1-1 1,-1 1 0,4-8-1,-6 9-7,0-1-1,-1 1 0,1 0 1,-1-1-1,0 1 1,0-1-1,0 1 1,-1-1-1,1 1 0,-1-1 1,0 1-1,-1-1 1,1 1-1,-1-1 1,-1-5-1,1 8-3,0-1 1,1 0-1,-1 1 0,0-1 0,-1 1 1,1 0-1,0-1 0,-1 1 0,0 0 1,1 0-1,-1 0 0,0 0 1,0 0-1,0 0 0,0 0 0,0 1 1,-1-1-1,1 1 0,0-1 0,-1 1 1,1 0-1,-1 0 0,1 0 1,-1 0-1,0 1 0,-4-1 0,4 0-93,0 1 0,0 0-1,1 0 1,-1 0-1,0 0 1,1 0 0,-1 1-1,0-1 1,1 1 0,-1 0-1,1 0 1,-1 0-1,1 0 1,-1 0 0,1 0-1,0 1 1,-1-1-1,1 1 1,0 0 0,0 0-1,0 0 1,0-1-1,1 2 1,-1-1 0,0 0-1,1 0 1,0 0-1,-2 4 1,-5 11-747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44 7226,'0'-2'350,"-1"1"0,0-1 0,0 1 0,1 0 0,-1-1 0,0 1 0,0 0 0,-1 0 0,1 0 0,0 0 0,-2-2 0,-20-8 1395,22 11-1724,-5-3 275,0 1 1,0-1-1,0 1 0,-1 1 1,1-1-1,-1 1 0,1 0 0,-1 1 1,1-1-1,-1 1 0,-10 2 1,-130 34 2549,82-18-2424,53-15-365,0 0 0,1 1 0,0 1 0,-20 10 0,27-12-86,0 0 0,0-1 1,0 1-1,0 0 0,1 1 0,0-1 1,-1 1-1,1-1 0,0 1 0,1 0 1,-1 0-1,1 0 0,0 1 0,-3 8 1,4-13-50,1 1 1,0-1 0,0 1 0,0-1-1,0 1 1,0-1 0,0 1 0,0 0 0,0-1-1,0 1 1,0-1 0,0 1 0,0-1-1,0 1 1,0 0 0,0-1-14,1 1-1,-1-1 1,0 0 0,0 0 0,0 0-1,0 0 1,1 1 0,-1-1 0,0 0-1,0 0 1,1 0 0,-1 0 0,0 0-1,0 0 1,0 0 0,1 0 0,-1 0-1,0 1 1,0-1 0,1 0 0,-1 0-1,0 0 1,0 0 0,1-1-1,17-5-3239,2-5 2089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8778,'18'-29'3985,"-17"34"-1929,-1 8-688,-1 6 105,-5 8-497,1 1-200,-2 5-384,2 0-152,4-2-144,-1 1-32,5-6-200,1-4-272,3-3-824,5-4-656,-2 2 1127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9514,'6'-4'767,"0"0"-1,0 0 1,1 0 0,-1 1-1,1 0 1,0 0 0,0 1 0,14-3-1,-5 2-231,0 1 1,29-1-1,-44 3-513,10 0 179,-1 0-1,0 1 1,15 3 0,-23-4-185,0 1 1,0-1-1,0 1 1,0 0-1,0-1 1,0 1-1,0 0 1,0 0-1,-1 0 1,1 0 0,0 1-1,-1-1 1,1 0-1,-1 1 1,1-1-1,-1 1 1,0 0-1,0-1 1,1 1-1,-1 0 1,0 0-1,-1-1 1,2 5-1,0-1-5,-1 1 0,0 0 0,0-1 0,-1 1 0,0 0 0,0-1 0,0 1-1,-1 0 1,0-1 0,0 1 0,0 0 0,-4 8 0,-11 14-74,13-22 45,0 0 0,-1 0-1,1-1 1,-1 0 0,-1 1 0,1-1 0,0-1-1,-1 1 1,0-1 0,0 0 0,-11 6-1,11-6 28,-1-2 1,0 1-1,0-1 0,0 1 0,-8 0 0,2 0 58,6 1 102,17-4 109,7-1-123,0-2 0,0 0 1,0-1-1,-1 0 1,0-2-1,28-12 1,-42 17-176,0-1 0,0 1 0,-1 0 1,1 0-1,0 0 0,0 1 0,0-1 0,5 0 0,-6 2-101,1-1-1,-1 0 0,0 0 1,0 1-1,0-1 0,0 1 1,-1 0-1,1 0 0,0-1 1,0 1-1,0 0 0,0 1 1,2 1-1,12 11-558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 9018,'-15'-16'5676,"15"16"-5610,-1 0 1,1-1 0,0 1-1,0 0 1,0 0-1,0 0 1,0 0 0,0 0-1,0 0 1,0 0 0,0 0-1,0 0 1,0-1-1,0 1 1,0 0 0,0 0-1,1 0 1,-1 0-1,0 0 1,0 0 0,0 0-1,0 0 1,0 0 0,0-1-1,0 1 1,0 0-1,0 0 1,0 0 0,0 0-1,0 0 1,0 0-1,0 0 1,1 0 0,-1 0-1,0 0 1,0 0 0,0 0-1,0 0 1,0 0-1,0 0 1,0 0 0,0 0-1,0 0 1,1 0-1,-1 0 1,0 0 0,0 0-1,0 0 1,0 0 0,0 0-1,0 0 1,0 0-1,0 0 1,0 0 0,1 0-1,-1 0 1,0 0-1,0 0 1,0 0 0,0 0-1,0 0 1,0 0 0,0 0-1,9 2 878,-9-2-1011,7 1 132,1 1 0,-1 0 0,0 0 0,0 1 0,12 6 0,-17-8-53,0 0-6,0 1-1,0-1 0,0 0 1,0 1-1,0-1 0,0 1 1,0-1-1,-1 1 0,1 0 1,-1 0-1,1 0 0,-1 0 1,0 0-1,0 0 0,0 0 1,0 0-1,0 1 0,0-1 1,0 0-1,-1 0 0,1 1 1,-1-1-1,0 1 0,0-1 1,0 5-1,-1 1-13,0 1 1,-1-1-1,0 1 0,0-1 0,-5 11 0,6-16 2,-3 7-7,1-1 0,-1 1 0,-1-1 0,0 0-1,0 0 1,-1-1 0,0 0 0,-12 13 0,16-19 11,-1 2-32,11-3-10,27-3 5,17 1 135,-45 1-22,-1 1 0,0 0 0,1 0 0,-1 0-1,12 5 1,-18-6-48,1 0-1,0 1 0,0-1 0,0 0 1,-1 1-1,1-1 0,0 1 1,0-1-1,-1 1 0,1 0 0,0-1 1,-1 1-1,1-1 0,-1 1 0,1 0 1,-1 0-1,1-1 0,-1 1 0,1 0 1,-1 0-1,0 0 0,0-1 1,1 1-1,-1 0 0,0 0 0,0 0 1,0 0-1,0 0 0,0 0 0,0-1 1,0 1-1,0 0 0,0 0 0,0 0 1,0 0-1,-1 0 0,1-1 1,0 1-1,-1 0 0,1 0 0,-1 0 1,1-1-1,-1 1 0,0 1 0,-2 2 68,0 1 0,-1 0 0,0-1 0,0 0-1,-6 5 1,-2 1-75,-1-1 0,-21 11 0,10-7-4589,33-18 3534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9634,'0'6'3865,"4"-4"-2193,-1 1-592,-3-3-23,0 0-289,0 0-80,0 0-472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13451,'2'13'4625,"-3"-6"-2337,1-8-1696</inkml:trace>
  <inkml:trace contextRef="#ctx0" brushRef="#br0" timeOffset="1">521 1 12859,'8'16'4729,"-5"-2"-3473,2-3-1344,0-8-336,9-7-1072,-1-8 959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8914,'-5'-1'3785,"1"8"80,2 2-2865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9458,'2'4'1406,"1"-1"0,-1 1 1,0 0-1,2 5 0,-3-6-916,0 1 0,0 0-1,0 0 1,0 5 0,0-3-284,-1 1-1,-1 0 1,1 0 0,-1 0 0,-3 7-1,1-1 121,2-10-245,0 0-1,0 0 1,1 0-1,-1 0 1,1 0-1,-1 1 1,1-1-1,0 0 1,1 4-1,-1-6-66,0 0 0,1-1 0,-1 1 0,0-1 0,1 1 0,-1-1 0,1 1 0,-1 0 0,0-1 0,1 0 0,-1 1 0,1-1 0,1 1-1,2-1-26,-3-7-242,-2-12 174,0 4 52,0 0 0,1 0 0,3-18-1,-2 25 37,0 1-1,1-1 1,-1 1-1,2-1 1,-1 1-1,1 0 1,0 0-1,0 1 1,1-1-1,0 0 1,0 1-1,7-7 1,-9 11 14,0 0 1,0 1 0,0-1 0,0 1-1,0-1 1,0 1 0,1 0 0,-1 0 0,0 0-1,1 0 1,-1 0 0,1 0 0,-1 1-1,5-1 1,-5 1 14,0-1 0,1 1 0,-1 0-1,0 1 1,1-1 0,-1 0 0,0 1-1,1-1 1,-1 1 0,0 0 0,0-1-1,0 1 1,1 0 0,-1 0 0,2 2-1,-2-1 3,2 0 35,-1 0 1,0 0-1,0 1 0,0 0 1,0 0-1,-1 0 1,1 0-1,-1 0 0,1 0 1,-1 0-1,0 1 1,2 5-1,2 5 183,-2 0 1,4 16-1,2 6-31,1 5-830,-11-40 143,1 0 152,1-3-3941,7-4 2370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33 4049,'0'0'449,"0"0"1,0-1-1,-1 1 0,1 0 1,0 0-1,0 0 0,-1 0 1,1-1-1,0 1 0,0 0 1,0 0-1,-1 0 0,1-1 1,0 1-1,0 0 0,0 0 1,0-1-1,0 1 0,-1 0 1,1 0-1,0-1 0,0 1 1,0 0-1,0 0 0,0-1 1,0 1-1,0 0 0,0-1 1,0 1-1,0 0 0,0-1 1,0-4 1969,0 3-3560,-12 4 2193,6 1-1281,10-1 98,3 1 165,0 1 26,0 1 0,0 0 0,0 0 0,10 11 0,-17-16-55,0 0-1,0 0 0,0 0 1,0 0-1,0 0 0,0 0 1,0 0-1,0 0 0,0 1 0,1-1 1,-1 0-1,0 0 0,0 0 1,0 0-1,0 0 0,0 0 1,0 0-1,0 1 0,0-1 1,0 0-1,0 0 0,0 0 0,0 0 1,0 0-1,0 0 0,0 1 1,0-1-1,0 0 0,0 0 1,0 0-1,0 0 0,0 0 0,0 0 1,0 0-1,0 1 0,0-1 1,-1 0-1,1 0 0,0 0 1,0 0-1,0 0 0,0 0 1,0 0-1,0 0 0,0 0 0,0 1 1,-8 0 134,-8-1 12,9-2-105,0 0 1,1 0-1,-1 0 1,1-1-1,-11-6 1,0-1-32,15 10-23,1-1 0,0 0 1,0 0-1,0 1 0,-1-1 0,1 0 0,0 0 0,0 0 0,0 0 0,0 0 1,0 0-1,0-2 0,0 2 2,1 1 0,0-1 0,0 1-1,0-1 1,0 1 0,0-1 0,0 1 0,0-1 0,0 1 0,0-1 0,0 1 0,0-1 0,0 1 0,0-1 0,0 1 0,1-1-1,-1 1 1,0-1 0,0 1 0,0-1 0,1 1 0,-1 0 0,0-1 0,1 1 0,-1-1 0,0 1 0,1 0 0,-1-1 0,1 1-1,-1 0 1,0-1 0,1 1 0,-1 0 0,1 0 0,-1 0 0,1-1 0,0 1 0,3-2 3,0 1 1,0 0 0,0-1-1,0 1 1,1 1-1,-1-1 1,0 1 0,0 0-1,6 0 1,-10 0-3,0 0 1,0 0 0,0 0-1,0 0 1,0 0 0,0 0-1,0 0 1,0 0 0,0 0-1,0 0 1,0 0 0,0 0-1,0 0 1,0-1-1,0 1 1,0 0 0,0 0-1,0 0 1,0 0 0,0 0-1,0 0 1,0 0 0,0 0-1,0 0 1,0 0 0,0 0-1,0 0 1,0 0-1,0 0 1,0 0 0,0 0-1,0 0 1,0 0 0,0 0-1,0 0 1,-4 1-4183,4 3 2700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23 7322,'62'-20'7545,"-59"18"-4272,-4 2-2144,-12 1 1309,-27 7-1980,-54 8-129,-47-9-594,88-6-1500,24-3-2081,24 2 2711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5793,'0'0'216,"0"0"-1,0 0 0,0 1 0,0-1 1,1 0-1,-1 0 0,0 1 1,0-1-1,0 0 0,0 0 0,0 1 1,0-1-1,0 0 0,0 0 1,0 1-1,-1-1 0,1 0 0,0 0 1,0 1-1,0-1 0,0 0 1,0 0-1,0 0 0,0 1 0,-1-1 1,1 0-1,0 0 0,0 0 1,0 1-1,0-1 0,-1 0 1,1 0-1,0 0 0,0 0 0,0 0 1,-1 1-1,1-1 0,0 0 1,-4 1 4905,3 4-4052,1-5-1026,-1 3 29,1 0 0,-1-1 0,0 1 1,0-1-1,0 1 0,0-1 0,0 1 0,-2 1 1,-14 19 124,10-14-124,0 1-1,0 0 0,1 0 0,-6 14 0,10-18-41,-1 0-1,1 0 1,0 1-1,1-1 1,-1 0-1,1 1 1,1-1-1,-1 0 1,1 11-1,1-12-9,0-1 0,0 0 0,0 0 0,0 1 0,1-1 0,0 0 0,-1 0 0,2 0 0,-1-1 0,0 1 0,1 0 0,-1-1 0,1 0 0,7 6 0,-5-4 14,1 0-1,0-1 0,0 0 1,0 0-1,1-1 0,12 5 1,43 10-427,-41-12-198,0-1 221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7578,'0'-1'385,"-1"0"0,1 0 0,0 0 0,-1 0 0,1 0 0,0 0 0,0 0 0,0 0 0,-1 0 0,1 0 0,0 0 0,0 0 0,1 0 0,-1 0 0,0 0 0,0 0 1,0 0-1,1 0 0,-1 0 0,0 0 0,2-2 0,-3 5 29,1-1 1,0 1-1,0 0 1,0-1-1,0 1 1,0 0-1,0 0 1,1 3-1,0 2 126,0 21 344,6 33 0,-7-60-871,0 1-1,1 0 1,-1-1-1,1 1 0,-1-1 1,1 1-1,0-1 1,0 1-1,-1-1 0,1 0 1,0 1-1,2 1 1,-2-2-12,-1-1 0,1 0 0,0 1 0,-1-1 0,1 0 0,-1 1 0,1-1 0,0 0 0,0 0 0,-1 0 0,1 0 0,0 0 0,-1 1 0,1-1 0,0 0 1,-1-1-1,1 1 0,0 0 0,0 0 0,-1 0 0,1 0 0,0 0 0,-1-1 0,1 1 0,0 0 0,-1-1 0,1 1 0,-1 0 0,1-1 0,0 1 0,-1-1 0,1 0 0,2-2-11,1 0-1,-2 0 1,1 0-1,0 0 1,-1 0-1,1-1 0,2-6 1,0 0-89,6-19 0,-11 28 96,1 1 1,-1-1 0,0 0-1,0 0 1,1 1 0,-1-1-1,0 0 1,1 1 0,-1-1-1,1 1 1,-1-1 0,1 0-1,-1 1 1,1-1 0,-1 1-1,1-1 1,-1 1 0,1 0-1,1-1 1,-2 1 2,1 0 1,-1-1 0,1 1-1,-1 0 1,1 1-1,-1-1 1,1 0-1,-1 0 1,1 0 0,-1 0-1,1 0 1,-1 0-1,1 1 1,-1-1-1,1 0 1,-1 0-1,1 1 1,-1-1 0,0 0-1,1 1 1,0-1-1,0 3 13,1-1 0,0 0 0,0 0 0,-1 0 0,1 1 0,-1-1 0,0 1 0,0-1-1,2 6 1,2 16 100,-4-15 16,1-1-1,0 0 1,0 0 0,1 0-1,5 11 1,-7-17-87,0 0 1,0 0-1,1-1 1,-1 1 0,0 0-1,1-1 1,0 1-1,-1-1 1,1 0-1,0 1 1,0-1 0,-1 0-1,1 0 1,0 0-1,0 0 1,0-1-1,0 1 1,0 0 0,1-1-1,-1 0 1,0 1-1,0-1 1,0 0-1,0 0 1,0 0 0,3-1-1,-2 1-20,-1 0 0,1-1 0,-1 1 0,0-1 0,0 0 0,1 0 0,-1 0 0,0 0 0,0 0 1,0 0-1,0-1 0,0 1 0,0-1 0,0 1 0,-1-1 0,1 0 0,2-3 0,1-3-105,0 0 1,0 0-1,4-11 1,1-3-585,12-16-2734,-14 28 2317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10018,'52'31'3952,"-50"-30"-3766,-1 0 1,0 0-1,1-1 1,-1 1-1,0-1 1,1 1 0,-1-1-1,1 0 1,-1 1-1,1-1 1,-1 0-1,1 0 1,-1 0-1,1 0 1,-1 0-1,1 0 1,-1-1 0,1 1-1,-1 0 1,1-1-1,-1 1 1,0-1-1,1 0 1,-1 1-1,0-1 1,2-1 0,0-1 31,0 1 1,-1-1-1,1 0 1,-1 0 0,0 0-1,0-1 1,2-3 0,-1 1-161,0 0-15,1-1 0,-2 1 1,5-13-1,-6 15-117,0 1 0,-1 0 0,1 0 0,-1 0 0,0-1 0,0 1-1,0 0 1,0-1 0,0 1 0,-2-4 0,2 6 30,-1 0-1,1 0 0,-1 0 0,1 0 1,-1 0-1,1 0 0,-1 0 0,0 0 1,1 1-1,-1-1 0,0 0 0,0 1 1,0-1-1,0 0 0,0 1 0,1-1 1,-1 1-1,0-1 0,0 1 1,0-1-1,0 1 0,0 0 0,0 0 1,-1 0-1,1-1 0,0 1 0,0 0 1,0 0-1,0 0 0,-2 1 0,1-1 35,-1 0-1,1 1 1,-1-1 0,1 1-1,-1 0 1,1 0-1,0 0 1,-1 0-1,1 0 1,0 0-1,0 1 1,-3 1-1,1 1 105,1 0 1,1 0-1,-1 0 0,0 0 0,1 0 0,0 1 0,0-1 0,0 1 1,0-1-1,1 1 0,0 0 0,0 0 0,0 5 0,0 0 141,0 0 0,1 0 0,0 0 0,1 0 0,2 13 0,-3-20-198,1 0 0,0 0 1,0 0-1,0 0 1,0-1-1,0 1 0,0 0 1,1 0-1,-1-1 1,1 1-1,0-1 0,0 0 1,0 1-1,0-1 1,4 3-1,-2-3-155,-1 0-1,1 0 1,0 0-1,-1-1 1,1 0-1,0 0 1,0 0 0,0 0-1,0 0 1,0-1-1,5 1 1,14-1 327,-1-1-264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16 147 10050,'7'7'4569,"-3"3"-2152,3 6-177,-6 2-872,-2-1-375,3-4-577,-2-2-184,0-7-648,4-5-705,2-10 721</inkml:trace>
  <inkml:trace contextRef="#ctx0" brushRef="#br0" timeOffset="1">2 1 9754,'-2'5'4665,"4"0"-2144,-2 1-881,2 4-320,6 0-792,-2 0-352,3 2-1112,6-1-744,6 4 984</inkml:trace>
  <inkml:trace contextRef="#ctx0" brushRef="#br0" timeOffset="2">224 222 8090,'1'1'379,"1"-1"0,-1 1 1,1 0-1,0-1 0,-1 1 1,1-1-1,0 1 0,-1-1 1,1 0-1,0 1 1,-1-1-1,1 0 0,0 0 1,-1 0-1,1-1 0,0 1 1,2-1-1,-3 1-224,1-1 0,-1 0 0,1 0 1,-1 0-1,1 0 0,-1 0 0,0 0 0,0 0 1,0 0-1,1 0 0,-1-1 0,0 1 0,-1 0 1,1-1-1,0 1 0,0-1 0,0 1 0,0-3 0,1-3 36,0 0 0,0 0 0,0 0 0,-1-1 0,0 1-1,-1 0 1,0 0 0,-1-11 0,1 15-147,0-1 0,-1 1-1,0-1 1,0 1 0,0-1 0,0 1 0,0 0-1,-1-1 1,1 1 0,-1 0 0,0 0 0,0 0 0,0 0-1,-1 0 1,1 1 0,0-1 0,-1 1 0,-5-5-1,7 6-4,-1 1 0,1-1 0,0 0 0,0 1-1,0-1 1,-1 1 0,1-1 0,0 1-1,0 0 1,-1 0 0,1-1 0,0 1 0,-1 0-1,1 0 1,0 0 0,-1 1 0,1-1 0,0 0-1,0 0 1,-1 1 0,1-1 0,-2 1 0,1 0 2,1 0 1,-1 0-1,1 0 1,0 1-1,-1-1 1,1 0 0,0 0-1,0 1 1,0-1-1,0 1 1,0-1-1,0 1 1,0-1 0,1 1-1,-1 0 1,0 2-1,-1 6 29,0-1-1,0 1 0,1 0 1,1 0-1,0 0 0,2 17 1,13 60 142,-1-41 62,2 8 218,-15-47-410,0-1 1,0 1 0,0 0-1,-1 0 1,-1 13-1,1-19-75,0 0 0,0 0 0,-1 0 0,1 0 0,0 0 0,-1 0 0,1 0 0,0 0 0,-1 0 0,1-1 0,-1 1 0,-1 1 0,2-1-59,0-1 0,-1 0 0,1 1 0,0-1 0,-1 0 0,1 0 0,0 1 0,-1-1 1,1 0-1,-1 0 0,1 0 0,-1 0 0,1 0 0,0 1 0,-1-1 0,1 0 0,-1 0 1,1 0-1,-1 0 0,0 0 0,0-1-115,0 1 1,0-1-1,0 1 1,0-1-1,0 1 0,0-1 1,0 1-1,0-1 0,0 0 1,0 0-1,0 1 1,1-1-1,-1 0 0,0 0 1,0 0-1,1 0 1,-1 0-1,1 0 0,-1 0 1,0-1-1,-6-17-1033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0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8666,'1'1'574,"1"1"0,-1-1 0,0 0 0,0 1 0,0-1 0,0 1 0,0 0 0,-1-1 0,1 1 1,0 0-1,-1-1 0,1 1 0,-1 0 0,0 0 0,0-1 0,1 3 0,-1 5 179,0-1 0,-2 11 0,1-7-67,-1 86 688,3-86-1350,0-1 0,1 1 0,0-1 0,1 1 1,0-1-1,6 14 0,-1-10-37,-8-14 9,1-1-1,-1 0 0,0 1 1,0-1-1,1 1 0,-1-1 0,0 0 1,1 1-1,-1-1 0,0 0 0,1 1 1,-1-1-1,0 0 0,1 0 0,-1 1 1,1-1-1,-1 0 0,1 0 0,-1 0 1,0 1-1,1-1 0,-1 0 0,1 0 1,-1 0-1,1 0 0,-1 0 0,2 0 1,-2-1-9,1 1 0,-1-1 1,0 1-1,1-1 1,-1 0-1,0 1 0,1-1 1,-1 0-1,0 1 1,0-1-1,1 0 0,-1 1 1,0-1-1,0 0 0,0 0 1,0 0-1,1-3-38,3-11-93,13-29-1,-14 37 154,0 1 1,1 0-1,0 1 0,0-1 1,0 1-1,1 0 0,6-6 0,-10 10 13,-1 0 0,1 0 0,0 1 0,0-1 0,0 0 0,0 1 0,0-1 0,0 1 0,1-1 0,-1 1 0,0 0 0,0-1 0,0 1 0,0 0 0,1 0 0,-1 0 0,0 0 0,2 0 0,-2 0 10,0 0-1,-1 1 0,1-1 0,0 0 1,0 1-1,0-1 0,0 1 0,0 0 0,-1-1 1,1 1-1,0 0 0,0-1 0,-1 1 1,1 0-1,0 0 0,-1-1 0,1 1 1,-1 0-1,1 0 0,-1 0 0,0 0 0,1 2 1,1 3 99,-1 0 1,0 0-1,0 0 1,-1 0-1,0 0 1,-1 12 0,1-12-283,0 0 0,-1 0 0,2 1 0,-1-1 0,1 0 0,3 12 0,-4-18 94,0 0 1,0 0 0,0 0 0,0 1-1,0-1 1,0 0 0,0 0 0,0 0-1,0 1 1,0-1 0,1 0-1,-1 0 1,0 0 0,0 0 0,0 0-1,0 1 1,0-1 0,1 0 0,-1 0-1,0 0 1,0 0 0,0 0 0,0 0-1,1 0 1,-1 0 0,0 1 0,0-1-1,0 0 1,1 0 0,-1 0-1,0 0 1,0 0 0,0 0 0,1 0-1,5-5-1707,-1-7 422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1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10402,'-3'25'4873,"-2"9"-2232,-7 7-1033,8 9-360,4 5-575,5-2-169,2-9-296,-2-9-72,5-15-424,0-9-320,2-12-1009,0-5-975,-4-10 1631</inkml:trace>
  <inkml:trace contextRef="#ctx0" brushRef="#br0" timeOffset="1">0 147 10346,'0'0'4385,"2"-2"-2464,8 2-225,6-2-616,-8-2-336,14 3-480,3-2-112,5 5-480,8-2-160,3 4 272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73 11803,'-20'4'4988,"1"0"-1181,22-7-2831,11-3-148,-5 1-702,0 0 0,0-1 0,14-10 0,11-9-92,-30 22-27,0 1 0,0 0 0,0 1 0,0-1 0,0 1 1,0-1-1,6 0 0,-10 2-6,1 0 0,0 0-1,0 0 1,0 0 0,0 0 0,0 0 0,-1 0-1,1 1 1,0-1 0,0 0 0,0 0 0,-1 1-1,1-1 1,0 0 0,0 1 0,-1-1 0,1 1-1,0-1 1,-1 1 0,1-1 0,0 1 0,-1 0-1,1-1 1,-1 1 0,1 0 0,-1-1 0,1 1-1,-1 0 1,0 0 0,1-1 0,-1 1 0,0 0-1,1 0 1,-1 0 0,0-1 0,0 1 0,0 1-1,1 5 24,0 0-1,-1 0 0,-1 12 0,1-6 43,1 31 282,8 56-1,-7-87-328,1 1-43,-1 0-1,-1 1 0,0-1 1,-2 20-1,1-33-72,0 0 1,0 0-1,-1 0 0,1 0 0,0 0 1,0-1-1,-1 1 0,1 0 0,0 0 0,-1 0 1,1 0-1,-1 0 0,1 0 0,-1-1 1,1 1-1,-1 0 0,0 0 0,0-1 1,1 1-1,-1 0 0,0-1 0,0 1 1,0-1-1,1 1 0,-1-1 0,0 1 0,0-1 1,0 0-1,0 0 0,0 1 0,0-1 1,-1 0-1,-3 0-291,0 0 0,0 0 0,0-1 1,0 0-1,-7-2 0,-8-1 1155,18 4 2098,4 1-1434,12 2-1152,12 2-288,-13-2-81,-1 0-341,0 0 1,0-1-1,19 0 1,-3-3-3964,-8-6 1933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1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1328,'-1'0'656,"0"0"-263,-1 0-137,1 0-96,0 0 8,-1 0 8,1 0-80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1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16 316 4537,'-8'-5'2909,"8"5"-2662,0 0 0,-1 0 0,1 0 0,0 0 0,-1 0 0,1 0 0,-1-1 1,1 1-1,0 0 0,-1 0 0,1-1 0,0 1 0,0 0 0,-1 0 0,1-1 0,0 1 0,0 0 0,-1-1 1,1 1-1,0 0 0,0-1 0,0 1 0,-1 0 0,1-1 0,0 1 0,0-1 0,0 1 0,2-3 117,37-20 245,5-8-328,-40 28-233,1 1-1,-1-1 1,1 1-1,-1 0 1,1 1-1,0-1 1,0 1-1,0 0 1,0 0-1,9 0 1,-2 1 53,0 1 0,22 4 0,2 0-5,22-3 1,9 0-1,-57-2-77,0 0 0,0 0 1,0-1-1,0-1 0,0 0 0,12-4 1,29-5 153,-1 6-51,40-6-27,-5-4-55,136-19 99,171-15 243,-337 42-269,118-20 177,47-6 20,-112 17-162,99-7-8,-140 24-119,0 3 1,71 14-1,-71-11 5,1-3-1,-1-2 1,104-12 0,-118 7 2,1 3 0,90 11 0,3-2 255,8 0 251,-154-9-533,0 0 8,0 0-1,1 0 0,-1 0 0,1 1 0,-1-1 1,0 0-1,1 1 0,-1-1 0,0 0 1,1 1-1,-1 0 0,0-1 0,0 1 0,0 0 1,1-1-1,-1 1 0,0 0 0,0 0 0,1 2 1,-1-3 25,-1 0-14,0 0-2,0 0 4,0 0 1,0 0-54,0 0-716,0 0-2138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28 6161,'0'0'171,"0"0"0,0 0 0,0 0 0,0 0 1,0 0-1,0 0 0,0 0 0,0 0 0,0-1 0,0 1 0,0 0 0,0 0 0,0 0 0,0 0 0,0 0 0,-1 0 0,1 0 0,0 0 0,0 0 0,0 0 0,0 0 0,0-1 0,0 1 0,0 0 0,0 0 0,0 0 1,0 0-1,0 0 0,-1 0 0,1 0 0,0 0 0,0 0 0,0 0 0,0 0 0,0 0 0,0 0 0,0 0 0,0 0 0,-1 0 0,1 0 0,-6 1 3186,-2 1-1795,7-2-1519,1 0-1,0 0 1,0 0 0,0 0-1,0 0 1,-1 0 0,1-1-1,0 1 1,0 0 0,0 0-1,0 0 1,-1 0 0,1 0-1,0 0 1,0 0-1,0 0 1,0-1 0,0 1-1,-1 0 1,1 0 0,0 0-1,0 0 1,0 0 0,0-1-1,0 1 1,0 0-1,0 0 1,0 0 0,0 0-1,0-1 1,0 1 0,0 0-1,0 0 1,0 0 0,0 0-1,0-1 1,0 1 0,0-1-17,-1 1 0,1-1 1,0 1-1,0-1 1,0 1-1,0-1 0,0 0 1,1 1-1,-1-1 1,0 1-1,0-1 1,0 1-1,0-1 0,1 1 1,-1-1-1,0 1 1,0-1-1,1 1 0,-1-1 1,0 1-1,1-1 1,-1 1-1,1 0 1,-1-1-1,0 1 0,1 0 1,-1-1-1,1 1 1,-1 0-1,1 0 1,-1-1-1,1 1 0,-1 0 1,1 0-1,-1 0 1,1 0-1,-1 0 0,1-1 1,0 1-1,-1 0 1,2 1-1,-1 1 225,0 2-214,0-1 1,-1 1 0,1 0-1,-1 0 1,0 0-1,0 0 1,-1 0 0,1-1-1,-1 1 1,0 0 0,0 0-1,0-1 1,0 1-1,-2 4 1,2-7-31,0 0 0,1-1 1,-1 1-1,0 0 0,1 0 1,-1-1-1,0 1 0,0 0 0,0-1 1,1 1-1,-1-1 0,0 1 0,0-1 1,0 1-1,0-1 0,0 0 1,0 1-1,0-1 0,-2 0 0,-17 0 103,18 0-97,0-1-5,-1 1-1,1-1 1,0 1-1,0-1 1,0 0 0,0 1-1,0-1 1,-3-2-1,4 3-10,1-1 0,-1 1 0,1 0 0,-1-1-1,1 1 1,0 0 0,-1-1 0,1 1 0,-1-1-1,1 1 1,0-1 0,0 1 0,-1 0 0,1-1-1,0 1 1,0-1 0,0 1 0,-1-1 0,1 1-1,0-1 1,0 0 0,0 1 0,0-1 0,0 1-1,0-1 1,0 1 0,0-1 0,0 1 0,0-1-1,0 1 1,1-1 0,-1 1 0,0-1-1,0 1 1,0-1 0,1 1 0,-1-1 0,0 1-1,1-1 1,-1 1 0,0 0 0,1-1 0,4-5-9,0 1 0,1-1 0,-1 2 1,1-1-1,0 0 0,0 1 0,1 0 0,-1 1 1,1 0-1,0 0 0,8-3 0,-15 6 20,0 0 0,0 0 0,0 0 0,0 0 0,0 0 0,0 0 0,0 0-1,0 0 1,0 0 0,0 0 0,0 0 0,0 0 0,0 0 0,0 0 0,0 0 0,0 0-1,0 0 1,0 0 0,0 0 0,0-1 0,0 1 0,0 0 0,0 0 0,0 0 0,0 0 0,0 0-1,0 0 1,0 0 0,0 0 0,0 0 0,0 0 0,0 0 0,-6 0-33,5 0-37,0 0 0,0 1 0,0-1 1,-1 0-1,1 0 0,0 1 0,0-1 0,0 1 1,0-1-1,0 1 0,0-1 0,-1 2 0,-14 19-1205,13-15 1043,-4 3-439,-8 18-1,14-26 600,0 1 0,1-1 0,-1 1 0,1 0 0,0-1 0,-1 1 0,1 0-1,0-1 1,0 1 0,0 0 0,0-1 0,0 1 0,1-1 0,-1 1 0,1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87 2072,'-1'0'308,"1"0"0,0 0 0,-1 0 0,1 0 0,0 0 0,0-1 0,-1 1 0,1 0 0,0 0 0,0 0 0,-1 0 0,1 0-1,0-1 1,0 1 0,-1 0 0,1 0 0,0 0 0,0-1 0,0 1 0,-1 0 0,1 0 0,0-1 0,0 1 0,0 0 0,0 0-1,0-1 1,-1 1 0,1 0 0,0-1 0,0 1 0,0 0 0,0 0 0,0-1 0,0 1 0,0-1 0,2-4 322,-2 4-616,1 1 1,-1 0-1,1-1 0,-1 1 0,1 0 0,0-1 0,-1 1 1,1 0-1,-1 0 0,1 0 0,0 0 0,-1 0 1,1 0-1,0 0 0,-1 0 0,2 0 0,1 0 36,95-9 521,-48 3-296,147-20 163,-109 12-258,0 4 0,1 4-1,136 8 1,15 11 126,-41-3-129,189-15 810,-47-4-456,-328 10-514,315 12 404,-307-13-403,243 4 144,-193-1-134,244 2 64,-78-12 36,-143 6 143,-28 1 105,46-2 340,-3-4-226,-79 7-385,-27-2-215,-6 1 292,-12 2 1108,-9 9-602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2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59 422 3097,'-34'-2'1197,"33"2"-1115,0 0 0,0 0 0,0-1-1,0 1 1,0 0 0,0 0 0,0-1 0,0 1-1,0-1 1,0 1 0,0-1 0,1 1-1,-1-1 1,0 0 0,0 1 0,0-1 0,1 0-1,-1 0 1,0 1 0,0-3 0,-2 0 1422,3 3-1395,0 0-1,-1-1 0,1 1 1,0 0-1,0 0 0,0 0 0,0-1 1,-1 1-1,1 0 0,0 0 1,0-1-1,0 1 0,0 0 1,0 0-1,0-1 0,0 1 1,0 0-1,0 0 0,0-1 1,0 1-1,0 0 0,0-1 1,0 1-1,0 0 0,0 0 1,0-1-1,0 1 0,0 0 0,0 0 1,1-1-1,-1 1 0,0 0 1,0 0-1,0 0 0,0-1 1,0 1-1,1 0 0,-1 0 1,0 0-1,1-1 0,8-5 1121,-8 6-1336,29-16 654,-14 8-277,25-10 0,17-4 287,156-65 533,-209 85-1062,1 0-1,-1-1 1,0 0 0,0 0 0,0 0 0,-1-1 0,1 1 0,-1-1 0,8-8-1,-11 10-16,1 1 0,-1-1 0,1 1 0,0-1 0,-1 1 0,1 0 0,0 0 0,0 0 0,0 0 0,4-1 0,23-5 54,-16 5-33,18-7 130,0-1-1,45-20 1,-62 24 90,22-5 0,4-2 206,-17 6-233,1 0 1,34-5 0,-29 7-117,33-11 0,-32 6 1,1 1 1,0 1 0,50-5-1,26 9 160,-25 1-126,144 2 248,-46 13-199,-13-1 37,72 7-76,-3 0 347,-66-7-9,-164-10-520,17 1 272,-22-1-276,0-1-1,-1 0 0,1 0 0,0 1 1,0-1-1,0 0 0,0 1 1,0-1-1,0 1 0,0-1 0,0 1 1,-1-1-1,1 1 0,0 0 1,0-1-1,-1 1 0,2 1 1,-2-2-1147,0 0-1130,0 0-620,2 0 1300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6345,'-6'0'8459,"6"0"-5647,11 1-2624,6 2-31,17 7 1,-19-5-94,1-1 0,17 2 0,11-1 65,64 0-1,48-10-20,-112 3-83,-14 1-15,159-4 199,-143 6-19,-1 3 1,53 9 0,-69-7-392,0-1 0,43 1 0,-66-7-116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5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2529,'-1'0'9094,"1"1"-6075,6 3-3529,3 1 626,0-1 0,0 1-1,0-2 1,0 1-1,13 2 1,-19-6-73,0 1 0,0-1 0,1 1 0,-1-1 0,0 0 0,0 0 0,1-1 0,-1 1 0,0-1 0,1 1 0,3-2 0,5-1 90,56-8 399,38-9-97,-45 5-306,77-19 25,-94 26-126,54-4 0,-3 8 1,59-6 21,-148 10-50,105-12 35,-92 12-26,-1 0 0,1 1 0,36 6 1,-30-2 5,0-1 1,1-1 0,0-1 0,49-3-1,66 0 23,-47 3-20,77 3-1,-26 0 1,16 2 8,23-1-7,-14 2 6,-116-4-19,0-2 0,73-5 0,-54-3 13,26-3 91,-74 5-37,64-9 45,-75 12-95,0 1 0,0 0 0,0 1 0,19 3 0,-2 2 60,-1-1 0,52 0 0,-20-3 73,-27-1 46,42-3 0,28-1-106,-72 4-213,-25-3-115,3-4 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138 329 8258,'4'4'2571,"-5"-2"1813,0-2-4100,0-1 1,1 1 0,-1 0 0,1 0 0,0-1-1,-1 1 1,1 0 0,-1-1 0,1 1-1,-1 0 1,1-1 0,0 1 0,-1-1 0,1 1-1,0 0 1,-1-1 0,1 1 0,0-1 0,0 1-1,-1-1 1,1 0 0,-42-103 704,22 58-815,12 29-141,1 0 0,0-1-1,1 0 1,-4-22 0,9 32-31,-1 1 0,1 0 0,-2 0-1,1 0 1,-1 0 0,-6-12 0,5 16-968,4 3 684,0 0 0,0 0-1,-1-1 1,1 1 0,0 0-1,0 0 1,0 0 0,-1 0 0,1 0-1,0 0 1,0 0 0,-1 0-1,1 0 1,0 0 0,0 0 0,-1 0-1,1 0 1,0 0 0,0 0 0,0 0-1,-1 0 1,1 1 0,0-1-1,-1 0 1,0 2-798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50 162 9394,'-36'28'3474,"26"-23"-1596,10-5-1839,0 0 1,0 0-1,0 0 1,0 0-1,-1 0 1,1 0-1,0 0 1,0 0-1,0 0 1,0 0-1,0 0 1,0-1 0,0 1-1,-1 0 1,1 0-1,0 0 1,0 0-1,0 0 1,0 0-1,0 0 1,0 0-1,0 0 1,0 0-1,0 0 1,-1 0-1,1-1 1,0 1-1,0 0 1,0 0-1,0 0 1,0 0 0,0 0-1,0 0 1,0 0-1,0 0 1,0-1-1,0 1 1,2-12 1859,1 8-1867,-1-1 1,1 1 0,0 0-1,0 0 1,0 0 0,0 0-1,8-6 1,63-60 128,0 13-15,-73 55-127,2 0 0,-1 1 0,1-1 0,-1 1 0,7-3 0,-8 3 4,-1 1 0,1 0 1,0 0-1,0 0 0,0-1 1,0 1-1,0 0 0,-1 0 1,1 0-1,0 0 0,0 1 1,0-1-1,0 0 0,0 0 1,-1 0-1,1 1 0,0-1 1,0 0-1,0 1 0,-1-1 1,1 1-1,0-1 0,0 1 1,0 0-1,3 4 170,0 0-1,0 1 0,-1-1 1,1 1-1,-1 0 1,0 0-1,-1 0 1,3 8-1,2 4 149,11 41 585,-17-58-1015,-1 1 0,1-1 0,0 1 0,0-1 0,0 1 0,0-1 0,0 0 0,0 0 0,0 1 0,0-1 0,0 0 0,0 0 0,1 0 0,-1 0 0,1 0 0,-1-1 0,1 1 0,2 1 0,12 3-539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7826,'9'26'6461,"-2"17"-4564,-4-17-849,0-9-590,1 11 227,1-1 0,12 34 1,-16-58-642,0 0 1,1 0 0,-1 0 0,1-1-1,-1 1 1,1-1 0,0 1 0,0-1-1,0 1 1,0-1 0,1 0 0,2 2-1,-4-3-35,0 0 0,1 0 0,0-1 0,-1 1 0,1 0-1,-1-1 1,1 1 0,0-1 0,-1 1 0,1-1-1,0 0 1,0 0 0,-1 0 0,1 0 0,0 0 0,0 0-1,-1 0 1,1-1 0,0 1 0,-1-1 0,1 1-1,0-1 1,1 0 0,2-2-2,-1 0 0,1 0 0,-1 0 0,1 0 0,-1-1 0,0 0 0,0 0 0,-1 0 0,1 0 0,-1 0 0,0-1 0,0 0 0,0 1 0,3-11 0,-6 15-4,2-6 5,-2 6-7,0 0-1,0 0 1,1 0-1,-1 0 0,0 0 1,1 0-1,-1 0 1,0 0-1,1 0 0,-1 0 1,0 0-1,1 0 1,-1 0-1,0 0 0,1 0 1,-1 0-1,0 0 1,1 0-1,-1 0 1,0 0-1,0 1 0,1-1 1,-1 0-1,0 0 1,0 0-1,1 1 0,-1-1 1,0 0-1,0 0 1,1 0-1,-1 1 0,1 0 10,0 0-1,0 0 0,0 0 1,0 0-1,0 0 0,0 0 0,0 0 1,0 1-1,0-1 0,0 2 1,1 0 21,-1 0 0,1 0 1,0 0-1,0-1 0,0 1 0,4 3 1,25 24 157,-31-29-172,1 0 0,0 0-1,-1-1 1,1 1 0,0 0-1,-1-1 1,1 1 0,0-1-1,0 1 1,0-1 0,-1 1 0,1-1-1,0 0 1,0 1 0,0-1-1,0 0 1,0 0 0,1 1-1,-2-2-3,1 1-1,-1 0 0,1-1 0,-1 1 0,0-1 0,1 1 1,-1 0-1,0-1 0,1 1 0,-1-1 0,0 1 0,0-1 0,1 1 1,-1-1-1,0 1 0,0-1 0,0 1 0,0-2 0,1 0 71,21-63-60,-20 60-177,0-1-1,-1 0 1,1-6 0,-1 4-510,3 0-1259,2 5 778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8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5521,'1'10'1551,"6"17"0,-6-26-1345,0 1 1,-1-1-1,1 0 0,0 0 0,0 0 0,0 0 1,-1 0-1,1-1 0,0 1 0,0 0 0,1 0 1,-1-1-1,0 1 0,0 0 0,0-1 1,0 1-1,0-1 0,1 1 0,-1-1 0,0 0 1,0 0-1,1 1 0,-1-1 0,0 0 0,1 0 1,-1 0-1,0 0 0,0-1 0,1 1 0,-1 0 1,0-1-1,0 1 0,1 0 0,-1-1 1,0 1-1,0-1 0,0 0 0,0 1 0,2-2 1,2-3 263,0 0 1,0-1 0,5-7 0,1-3-197,-5 10-220,-1-1-1,0 0 1,0-1-1,0 1 1,-1-1-1,4-12 1,-7 18-48,0 0 1,-1 0 0,1 0-1,-1-1 1,1 1 0,-1 0-1,0 0 1,0 0 0,0 0-1,0 0 1,0-1-1,0 1 1,-1 0 0,1 0-1,-1 0 1,1 0 0,-1 0-1,0 0 1,0 0 0,0 0-1,0 0 1,0 0-1,0 1 1,0-1 0,-1 0-1,1 1 1,-1-1 0,1 1-1,-1-1 1,0 1 0,-2-2-1,2 2 9,-1 0 0,0 0 0,1 0-1,-1 0 1,0 0 0,0 0 0,0 1 0,1-1-1,-1 1 1,-3 0 0,5 0 7,0 0-1,0 0 1,0 0-1,0 0 1,0 0-1,0 0 1,0 0-1,0 1 1,0-1 0,1 0-1,-1 0 1,0 1-1,0-1 1,0 1-1,0-1 1,1 1-1,-1-1 1,0 1 0,1-1-1,-1 1 1,0 0-1,1 0 1,-1-1-1,1 1 1,-1 0 0,1 0-1,-1-1 1,1 1-1,-1 0 1,1 0-1,0 0 1,0 0-1,-1 0 1,1 0 0,0 1-1,0 6 150,1 0 0,1 12 1,1 2 36,-2-13-101,0 0 0,0-1 0,1 1 0,0-1 0,5 13 1,-6-19-146,-1 0 0,1 0 0,0 0 0,0-1 0,0 1 0,0 0 0,1-1 0,-1 1 0,0-1 0,1 1 0,-1-1 0,1 1 1,-1-1-1,1 0 0,0 0 0,-1 0 0,1 0 0,0 0 0,0 0 0,0-1 0,0 1 0,0 0 0,0-1 0,0 0 0,0 1 0,0-1 1,0 0-1,0 0 0,3 0 0,13-5 167,2-3-244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8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29 133 9482,'9'14'4041,"-2"8"-2025,-1 0-263,-2-4-233,2 2-304,-2-7-544,-2-2-247,0-4-297,0-5-96,-2-3-785,0 0-679,0-1-2465,0 1 2401</inkml:trace>
  <inkml:trace contextRef="#ctx0" brushRef="#br0" timeOffset="1">15 22 6937,'-4'-15'3481,"2"10"-704,-1 3-793,2 2-543,-1 0-321,1 0-672,0 0-216,1 3-776,1 5-296,4 13 488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6 162 8058,'8'0'1938,"-3"0"-549,1 0 0,-1 0 0,11-2 0,-14 1-1226,0 1-1,0-1 1,-1 1 0,1-1-1,0 0 1,-1 0-1,1 0 1,0 0-1,-1 0 1,1 0-1,-1-1 1,0 1 0,1 0-1,-1-1 1,2-2-1,1-2-88,0 0 0,-1 0 0,0-1 0,0 1 0,0-1 0,-1 0-1,0 0 1,0 0 0,0 0 0,-1 0 0,0 0 0,-1 0 0,0-1 0,-1-12-1,1 18-62,0 1-1,-1-1 0,1 1 0,-1 0 0,1-1 0,-1 1 0,1 0 0,-1 0 0,0-1 0,1 1 0,-1 0 0,0 0 0,0 0 1,0 0-1,0 0 0,0 0 0,-2-1 0,3 2 2,-1 0 0,1-1 0,-1 1 0,1 0 0,-1 0 0,0-1 1,1 1-1,-1 0 0,1 0 0,-1 0 0,0 0 0,1 0 0,-1 0 0,1 0 1,-1 0-1,0 0 0,1 0 0,-1 0 0,1 1 0,-1-1 0,1 0 0,-1 0 0,1 1 1,-1-1-1,0 0 0,0 1 0,-1 0 53,-1 1-13,0-1 1,-1 1-1,1 0 1,1 0-1,-1 1 0,0-1 1,1 1-1,-1-1 1,1 1-1,0 0 1,-1 0-1,1 0 0,1 0 1,-1 0-1,0 0 1,1 0-1,-2 5 1,1-2-3,1 0 1,-1 1-1,1-1 0,1 0 1,-1 1-1,1-1 1,0 0-1,0 1 1,2 6-1,4 12 181,1 0 1,1-1-1,16 36 0,-10-29 32,-9-19-133,-1 1-1,4 14 0,-7-22-101,0 0 0,-1-1 0,1 1 0,-1 0 0,0 0 0,0 0 0,0-1 0,-1 1 0,-1 6 1,2-10-54,-1 0 0,1 0 0,-1 1 0,1-1 0,-1 0 0,0 0 0,0 0 0,1 0 0,-1 0 0,0 0 0,0 0 0,0 0 0,0 0 0,0 0 0,0-1 0,0 1 0,0 0 0,-1-1 0,1 1 0,0-1 0,0 1 0,0-1 0,-1 1 0,1-1 0,0 0 0,-1 0 0,1 0 0,-2 0 0,0 0-170,0 0 1,0 0-1,1 0 1,-1-1-1,0 0 0,0 1 1,1-1-1,-1 0 1,1 0-1,-1-1 1,1 1-1,-1 0 0,-2-3 1,-22-21-717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50 126 8506,'51'-39'3421,"-43"30"922,-7 9-4266,-1 0 0,0 0 1,0-1-1,0 1 1,0 0-1,0 0 0,0 0 1,0 0-1,0 0 1,0-1-1,0 1 0,0 0 1,0 0-1,0 0 1,0 0-1,0-1 0,0 1 1,0 0-1,0 0 1,0 0-1,0 0 0,0 0 1,0-1-1,0 1 1,0 0-1,0 0 0,-1 0 1,1 0-1,0 0 1,0 0-1,0-1 0,0 1 1,0 0-1,-2-1 110,1 1 0,-1-1-1,1 1 1,-1 0 0,1-1 0,0 1-1,-1 0 1,-2 0 0,-4-1-517,8 1 326,0-1-1,0 1 1,-1 0-1,1 0 1,0 0-1,0 0 1,0 0-1,0-1 1,0 1-1,0 0 1,0 0-1,0 0 1,0-1-1,0 1 1,0 0-1,0 0 1,0 0-1,0 0 1,0-1 0,0 1-1,0 0 1,0 0-1,0 0 1,0-1-1,0 1 1,0 0-1,0 0 1,0 0-1,1 0 1,-1 0-1,0-1 1,0 1-1,0 0 1,0 0-1,0 0 1,0 0-1,1 0 1,-1 0-1,0-1 1,0 1-1,0 0 1,0 0-1,1 0 1,-1 0-1,0 0 1,0 0-1,0 0 1,0 0-1,1 0 1,-1 0-1,11-3 28,-10 2-31,4 0 19,0 0 1,0-1 0,0 0 0,0 0-1,0 0 1,0-1 0,6-3 0,3-3 27,-13 8-25,0 1 0,0-1 0,1 1 0,-1-1 0,0 1 0,0 0 0,1-1 0,-1 1 0,0 0 0,1 0 0,-1 0 1,0 0-1,1 0 0,1 0 0,-3 0-9,0 0 1,1 0 0,-1 0 0,0 0 0,0 0-1,0 0 1,0 0 0,0 0 0,0 0 0,0 0-1,1 1 1,-1-1 0,0 0 0,0 0 0,0 0-1,0 0 1,0 0 0,0 0 0,0 0 0,0 0-1,1 0 1,-1 1 0,0-1 0,0 0-1,0 0 1,0 0 0,0 0 0,0 0 0,0 0-1,0 1 1,0-1 0,0 0 0,0 0 0,0 0-1,0 0 1,0 0 0,0 0 0,0 1 0,0-1-1,0 0 1,0 0 0,0 0 0,0 0 0,0 0-1,0 0 1,0 1 0,-1-1 0,1 0 0,0 0-1,0 0 1,0 0 0,0 0 0,0 0-1,0 0 1,0 0 0,0 0 0,0 1 0,-1-1-1,1 0 1,0 0 0,0 0 0,0 0 0,0 0-1,-33 8 580,-72 22 389,68-26-746,37-4-228,0 0 0,-1 1 0,1-1 0,0 0 0,0 0 0,0 0-1,0 0 1,0 0 0,-1 0 0,1 0 0,0 0 0,0 0-1,0 0 1,0 0 0,-1 0 0,1 0 0,0 0 0,0 0 0,0 0-1,0 0 1,-1 0 0,1 0 0,0 0 0,0 0 0,0 0-1,0-1 1,0 1 0,-1 0 0,1 0 0,0 0 0,0 0-1,0 0 1,0 0 0,0 0 0,0-1 0,0 1 0,-1 0 0,1 0-1,0 0 1,0 0 0,0 0 0,0-1 0,0 1 0,0 0-1,0 0 1,0 0 0,0 0 0,0-1 0,0 1 0,0 0 0,0 0-1,0 0 1,0 0 0,0-1 0,0 1 0,0 0 0,0 0-1,0 0 1,0 0 0,0 0 0,0-1 0,0 1 0,1 0-1,-1 0 1,0 0 0,0 0 0,0 0 0,0 0 0,0-1 0,11-9-52,4 0 30,0 1 1,1 1-1,0 0 0,19-5 1,-18 5 14,-15 7-285,-4 1-143,-1 1 95,-1 0 0,1 0 0,0 1 0,0-1 0,0 1 0,-4 2 0,-16 15-671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3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10522,'1'0'180,"-1"0"-1,0 0 0,1 0 1,-1 1-1,0-1 0,1 0 1,-1 0-1,1 0 1,-1 1-1,0-1 0,0 0 1,1 0-1,-1 1 0,0-1 1,1 0-1,-1 0 0,0 1 1,0-1-1,1 0 1,-1 1-1,0-1 0,0 1 1,0-1-1,0 0 0,0 1 1,1-1-1,-1 0 1,0 1-1,0-1 0,0 1 1,0-1-1,0 0 0,0 1 1,0 0-1,-1 18 1135,0-18-1077,-1 22 234,0 0 1,1-1 0,1 1-1,1 0 1,2-1 0,5 27 0,17 41-267,-23-80-183,-2-8-18,0-1 0,0 1 1,1-1-1,-1 1 0,0-1 1,1 1-1,-1-1 0,1 1 1,-1-1-1,3 3 0,1-5-56,-2-5-190,-1 1-329,4-12 298,15-31 1,-1 3 115,-15 35 153,0 1-11,8-17 1,-11 24 30,0 0 0,0 0 0,1 0 0,-1 1 0,0-1 0,1 0 0,-1 1 1,1-1-1,0 1 0,0 0 0,-1-1 0,1 1 0,0 0 0,3-1 0,-5 2 3,1 0 0,-1-1 0,1 1 0,-1 0 0,1 0 0,-1 0 0,1 0-1,-1 0 1,1 0 0,-1 0 0,1 0 0,-1 0 0,1 1 0,-1-1 0,1 0-1,-1 0 1,1 0 0,-1 0 0,0 1 0,1-1 0,-1 0 0,1 0 0,-1 1-1,0-1 1,1 0 0,-1 1 0,1-1 0,-1 1 0,0-1 0,0 0-1,1 1 1,-1-1 0,0 1 0,0-1 0,1 1 0,-1 0 0,4 20 554,-3-19-522,0 16 316,0-7-142,0 0 1,4 19-1,-4-28-235,0 0 0,-1 0 0,1 1 0,0-1 0,0 0 0,0 0 0,0 0 0,0 0 0,1-1 0,-1 1 0,1 0 1,-1 0-1,1-1 0,0 1 0,-1-1 0,1 1 0,0-1 0,4 2 0,-5-2-86,0-1 1,0 0-1,0 1 0,0-1 1,-1 0-1,1 0 0,0 0 1,0 0-1,0 0 0,0 0 1,0 0-1,0 0 0,0 0 1,0 0-1,0 0 1,0-1-1,0 1 0,0 0 1,0-1-1,-1 1 0,1-1 1,0 1-1,0-1 0,1 0 1,10-11-855</inkml:trace>
  <inkml:trace contextRef="#ctx0" brushRef="#br0" timeOffset="1">374 0 9650,'0'15'4617,"0"2"-1720,-3 17-1505,1 2-96,2 11-632,2-1-200,9-2-279,2-4-89,6-14-64,0-5-8,1-11-337,-2-5-423,-3-5 480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24 9258,'-8'-2'4489,"5"-4"-1376,6 4-1921,7 2-120,13 0-520,5-3-168,13 0-224,4-3-160,15 4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10506,'14'-42'4289,"-10"50"-2664,0 4-153,-1 8-336,0 1-240,-5 4-360,-2 0-128,3-1-199,4 2-57,1-6-64,4-3-176,-3-6-1113,2-3-783,5-10 1144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0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7058,'-1'0'203,"0"0"1,1 0 0,-1 0 0,1 0 0,-1 0 0,0 0 0,1 0 0,-1 0 0,1 1-1,-1-1 1,1 0 0,-1 0 0,0 1 0,1-1 0,-1 0 0,1 1 0,-1-1 0,1 0 0,-1 1-1,1-1 1,0 1 0,-1-1 0,1 1 0,0-1 0,-1 1 0,1-1 0,0 1 0,-1-1-1,1 1 1,0-1 0,0 1 0,0-1 0,-1 1 0,1 0 0,0-1 0,0 2 0,0 3 599,-1 0 1,1 1 0,1 8 0,0-3-261,-1-1-91,0 0-1,1 0 1,1 1 0,-1-1-1,5 11 1,-5-18-406,0 1 0,1-1 0,0 1 0,0-1 1,0 0-1,0 0 0,0 0 0,1 0 0,-1 0 0,1 0 1,0-1-1,0 1 0,0-1 0,0 0 0,0 0 0,0 0 1,4 2-1,-4-3-35,-1 0 1,1 0-1,-1 0 1,1-1 0,-1 1-1,1 0 1,0-1-1,-1 0 1,1 0 0,0 0-1,-1 0 1,1 0-1,0 0 1,-1-1 0,1 1-1,-1-1 1,1 0-1,0 0 1,-1 0-1,0 0 1,1 0 0,-1 0-1,4-3 1,-4 2-7,0 0 0,1 0 0,-1 0 0,0-1 0,0 1 0,0-1 0,-1 0 0,1 1 0,-1-1-1,1 0 1,-1 0 0,0 0 0,0 0 0,0 0 0,0 0 0,-1 0 0,1 0 0,-1 0 0,0-6 0,0 4 3,-1 0 0,1 0 0,-1 1-1,-1-1 1,1 0 0,0 1 0,-1-1 0,0 1 0,0 0-1,-1-1 1,1 1 0,-1 0 0,0 1 0,0-1-1,0 0 1,-5-4 0,5 6-2,1-1-1,-2 1 1,1 0 0,0 0-1,0 0 1,-1 0 0,1 1-1,-1-1 1,1 1 0,-1 0-1,0 0 1,1 0 0,-1 0-1,0 1 1,0-1 0,0 1-1,1 0 1,-1 0 0,0 1-1,-6 1 1,5-1-170,-1 1 1,1 0-1,0 0 0,0 0 0,-6 5 0,9-6 27,0 0-1,1 0 1,-1 1-1,0-1 1,0 1 0,1-1-1,-1 1 1,1 0-1,-1 0 1,1 0-1,0 0 1,0 0-1,0 0 1,0 0 0,-1 3-1,2-4-18,-1 0 0,1-1-1,0 1 1,0 0 0,0-1-1,0 1 1,0 0 0,0 0 0,1-1-1,-1 1 1,0 0 0,0-1-1,0 1 1,1 0 0,-1 0 0,11 8-1273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1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25 8490,'1'0'218,"-1"0"-1,1 0 1,-1 1 0,1-1 0,-1 0 0,1 1 0,-1-1 0,0 1-1,1-1 1,-1 0 0,0 1 0,1-1 0,-1 1 0,0-1-1,1 1 1,-1-1 0,0 1 0,0-1 0,0 1 0,0 0-1,0-1 1,1 1 0,-1-1 0,0 1 0,0-1 0,0 2-1,-1 19 1322,1-13-737,-1 2-300,1 0 0,1 1 0,0-1 0,0 0 1,1 0-1,4 14 0,-6-21-465,1-1 0,0 1 0,1-1 1,-1 1-1,0-1 0,1 1 0,-1-1 0,1 0 0,0 0 0,0 0 1,0 0-1,0 0 0,0 0 0,0 0 0,1-1 0,-1 1 1,0-1-1,1 0 0,-1 1 0,1-1 0,0 0 0,-1 0 1,1-1-1,0 1 0,0-1 0,-1 1 0,1-1 0,4 0 1,-3 0-21,-1 0 0,0-1 1,0 1-1,1-1 0,-1 0 1,0 0-1,0 0 0,0 0 1,0-1-1,0 1 0,0-1 1,-1 0-1,1 0 0,0 0 1,-1 0-1,3-2 0,1-3 3,-1 1-1,0 0 1,0-1-1,0 0 1,3-8 0,-6 12-12,-1 0 1,0 0-1,1 0 1,-1 0-1,0-1 1,-1 1-1,1 0 1,-1 0-1,1-1 1,-1 1-1,0 0 1,0 0-1,0-1 1,-1 1-1,1 0 1,-1 0-1,1-1 1,-1 1-1,0 0 1,-1 0-1,1 0 1,0 0-1,-1 0 0,0 0 1,-2-2 0,1 1 9,0 1 0,0-1 1,-1 1-1,1 0 0,-1 0 1,0 0-1,0 0 1,0 1-1,0 0 0,0 0 1,-1 0-1,1 0 1,-1 1-1,1-1 0,-1 1 1,-7-1-1,6 2-5,0-1 0,0 1-1,0 0 1,-1 0 0,1 1 0,0 0 0,0 0-1,0 1 1,1-1 0,-1 1 0,-6 3 0,9-3-185,0 0 1,0 0 0,0 0 0,0 0-1,1 0 1,-1 0 0,1 1 0,0-1-1,-1 1 1,1 0 0,0 0 0,1-1-1,-1 1 1,0 0 0,1 1-1,0-1 1,0 0 0,0 0 0,0 1-1,0-1 1,0 5 0,-1 14-1053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66 7954,'-21'0'4746,"20"0"-4582,0 0 0,1 0-1,-1 0 1,0 0 0,1 0 0,-1 0-1,0-1 1,1 1 0,-1 0-1,0 0 1,1-1 0,-1 1-1,0 0 1,1-1 0,-1 1 0,1-1-1,-1 1 1,1-1 0,-1 1-1,1-1 1,-1 1 0,1-1 0,-1 1-1,0-2 1,1 2-90,1-1 0,-1 1 0,0 0 0,0-1 0,0 1 0,0 0 0,0-1 0,0 1 0,1 0-1,-1 0 1,0-1 0,0 1 0,1 0 0,-1 0 0,0-1 0,0 1 0,1 0 0,-1 0 0,0-1 0,1 1 0,-1 0 0,0 0 0,1 0 0,10-6 214,-9 5-129,6-2-27,-1 0 1,1 0 0,0 1-1,0 0 1,0 1-1,8-1 1,52-1 316,-54 3-366,385-15 751,-293 8-725,1 4 0,117 13 1,-201-7-85,82 10 228,-104-13-244,-1-1 0,0 1 0,1 0 0,-1 0 0,0 0 0,1 0-1,-1 1 1,0-1 0,1 0 0,-1 0 0,0 0 0,1 0 0,-1 0-1,0 0 1,0 0 0,1 0 0,-1 1 0,0-1 0,1 0 0,-1 0 0,0 1-1,0-1 1,1 0 0,-1 0 0,0 1 0,1-1 0,-9 4-21,-20 2-724,27-6 630,-13 2-653,-28 7-2197,15 1 1750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6569,'-5'5'7657,"2"-1"-3306,1 5-3785,2 6-30,1 1-1,1-1 1,4 19 0,-5-29-452,3 16 263,-1 1 1,-1-1-1,0 23 1,-2-43-347,0-1 0,0 0 1,0 0-1,0 0 1,0 0-1,0 0 1,0 0-1,0 0 0,0 0 1,0 0-1,0 0 1,0 0-1,0 0 1,0 1-1,0-1 0,0 0 1,0 0-1,0 0 1,0 0-1,0 0 1,0 0-1,0 0 0,0 0 1,0 0-1,0 0 1,0 0-1,0 0 1,0 0-1,0 0 0,0 0 1,0 1-1,-1-1 1,1 0-1,0 0 1,0 0-1,0 0 0,0 0 1,0 0-1,0 0 1,0 0-1,0 0 1,0 0-1,0 0 0,0 0 1,0 0-1,0 0 1,-1 0-1,1 0 1,0 0-1,0 0 0,0 0 1,0 0-1,0 0 1,0 0-1,0 0 1,0 0-1,0 0 0,0 0 1,0 0-1,0-1 1,0 1-1,0 0 1,-1 0-1,-1-5-317,2-15 24,7-31-1,-7 46 261,2-1 22,-1-1 1,0 1-1,1 0 1,0 0-1,1 1 1,-1-1-1,1 0 1,0 1-1,0 0 1,7-8-1,-9 11 11,1 0-1,0 0 1,0 0-1,-1 1 1,1-1 0,1 0-1,-1 1 1,0 0-1,0-1 1,0 1 0,1 0-1,-1 0 1,0 1-1,1-1 1,-1 0 0,1 1-1,-1-1 1,1 1-1,-1 0 1,1 0 0,-1 0-1,1 0 1,0 0-1,-1 1 1,5 0 0,-1 2 14,0-1 0,0 1 0,-1 0 1,1 0-1,-1 1 0,0 0 0,0 0 1,0 0-1,0 0 0,-1 1 0,1 0 1,-1 0-1,4 6 0,5 10 140,-1 0 0,10 26 0,-6-13-76,-13-29-77,-1 1 0,0 1-1,3 8 1,-5-4-2673,1-17 1785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4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8842,'17'-5'3065,"-6"0"-2080,0 2 0,0 0-1,0 0 1,0 1 0,1 0 0,0 1 0,17 0 0,-27 1-939,-1 0 0,1 1 1,-1-1-1,1 0 1,-1 1-1,1-1 1,-1 1-1,1-1 0,-1 1 1,1-1-1,-1 1 1,0 0-1,1 0 1,-1 0-1,0 0 1,0 0-1,1 0 0,-1 0 1,0 0-1,0 1 1,0-1-1,-1 0 1,1 1-1,0-1 0,0 0 1,-1 1-1,1-1 1,0 3-1,0 2 8,0 0-1,-1 0 0,1 0 1,-2 0-1,1 0 1,-1 7-1,-1-6-18,1 0 0,-1 0 0,0 0 0,-1 0 1,1-1-1,-2 1 0,-5 9 0,5-8-11,3-6-6,-2 4-4,3-6-11,0-1 0,0 1 0,0 0-1,0 0 1,0 0 0,0 0 0,0 0 0,0 0-1,0 0 1,0 0 0,0 0 0,0 0 0,0 0-1,0 0 1,-1 0 0,1 0 0,0 0 0,0 0 0,0 0-1,0 0 1,0 0 0,0 0 0,0 0 0,0 0-1,0 0 1,0 0 0,0 0 0,0 0 0,0 0-1,0 0 1,0 0 0,0 0 0,0 0 0,0 0-1,0 0 1,0 0 0,0 0 0,0 0 0,0 0-1,0 0 1,0 0 0,0 0 0,-1 0 0,1 0-1,0 0 1,0 1 0,0-1 0,0 0 0,1-1 1,0 1 0,-1-1 0,1 1 1,0-1-1,0 1 0,-1-1 1,1 1-1,0 0 0,0-1 0,0 1 1,-1 0-1,3 0 0,-2-1 5,10-3 0,1-2 1,-1 1 0,0-1 0,10-9-1,-13 10-40,18-13-132,0 3 77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5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10138,'88'-42'3625,"-94"41"-2977,0 1-576,-1-3-384,7 5-1696,0-4 1407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9:5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54 5553,'1'-8'8291,"-2"-10"-4356,1 17-3836,0 0 1,0 0 0,0 0 0,0 1-1,-1-1 1,1 0 0,0 0-1,-1 0 1,1 1 0,0-1 0,-1 0-1,1 0 1,-1 1 0,0-1 0,1 0-1,-1 1 1,1-1 0,-2 0 0,-4-1-6,1 0 1,0 0 0,-1 0-1,1 1 1,-1 0 0,0 0-1,1 0 1,-1 1 0,0 0-1,1 0 1,-1 0 0,-9 3-1,10-2-39,0 1-1,0 0 1,0 0-1,0 0 0,0 1 1,1-1-1,-1 1 1,1 0-1,0 0 0,0 1 1,0-1-1,0 1 1,-5 8-1,6-8-27,0 1 1,1-1-1,-1 1 0,1-1 1,0 1-1,1 0 1,-1 0-1,1-1 0,0 1 1,0 0-1,0 0 0,1 0 1,0 9-1,1 6 25,1-1 0,5 22 0,-5-32-35,0 0-7,0 1-1,0-1 1,1 0-1,1 0 1,-1-1 0,2 1-1,-1-1 1,1 0-1,10 13 1,-11-16-5,0-1-1,0 1 1,1-1 0,-1-1-1,1 1 1,0 0-1,0-1 1,0 0 0,1 0-1,-1-1 1,1 1 0,0-1-1,-1-1 1,1 1 0,0-1-1,8 1 1,-4-1 2,0-1 1,0-1-1,1 0 1,-1 0-1,18-6 1,-9 2 1,-2-1 0,23-11 0,-33 14-6,0-1 0,-1 0 1,1-1-1,-1 0 0,0 0 0,0 0 1,0 0-1,-1-1 0,1 0 0,-1-1 1,-1 1-1,0-1 0,1 0 0,-2 0 1,1 0-1,-1 0 0,0 0 0,-1-1 1,0 0-1,0 1 0,0-1 1,-1 0-1,-1 0 0,1 0 0,-1 0 1,-1-13-1,-1 14 4,1 1 0,-1 0 1,0 0-1,0 0 0,-1 0 0,1 0 0,-2 0 1,1 1-1,0 0 0,-1-1 0,0 1 1,0 0-1,-1 1 0,1-1 0,-1 1 1,0 0-1,0 0 0,-8-4 0,7 4 1,0 0 0,-1 1-1,0 0 1,1 0 0,-1 1-1,0 0 1,0 0 0,0 1-1,-1-1 1,1 1 0,0 1-1,0 0 1,-1 0 0,1 0-1,-14 3 1,13-1-398,0 1 0,-1 0 0,1 0 1,1 1-1,-1 0 0,-12 9 0,15-8-2045,6 0 953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3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9490,'31'-32'5353,"-30"36"-3360,0 1 153,-6-8-1041,5 2-1107,0 1 0,0 0 0,0-1 1,0 1-1,0 0 0,0-1 0,0 1 0,0 0 0,0-1 1,0 1-1,0 0 0,0-1 0,0 1 0,0 0 0,0-1 1,0 1-1,0 0 0,0-1 0,0 1 0,0 0 0,1-1 1,-1 1-1,0 0 0,0 0 0,0-1 0,1 1 0,-1 0 0,0 0 1,0-1-1,1 1 0,-1 0 0,0 0 0,0 0 0,1-1 1,-1 1-1,0 0 0,1 0 0,-1 0 0,1 0 0,12-7-86,-13 7 87,4-2 3,-1 1 0,0-1 0,1 1 0,-1 0 0,1 1-1,-1-1 1,1 0 0,5 1 0,-3 0 7,-6 0-8,1-1 1,-1 1-1,0 0 1,0 0 0,1 0-1,-1 0 1,0 0 0,1 0-1,-1 0 1,0 1-1,1-1 1,-1 0 0,0 0-1,1 0 1,-1 0-1,0 0 1,1 0 0,-1 0-1,0 1 1,0-1 0,1 0-1,-1 0 1,0 0-1,0 1 1,1-1 0,-1 0-1,0 0 1,0 1-1,0-1 1,0 0 0,1 1-1,-1-1 1,0 0 0,0 0-1,0 1 1,0-1-1,0 0 1,0 1 0,0-1-1,0 0 1,0 1 0,0-1-1,0 1 1,-3 12 71,2-12-64,0 2 11,-1 1 0,0-1 0,0 0 0,0 0 0,-1 0 0,1 0 0,-1 0 1,0 0-1,0 0 0,-6 3 0,8-4-16,-1-1 1,1 0-1,-1 0 1,1-1-1,-1 1 1,0 0-1,1 0 1,-1-1-1,0 1 1,0-1-1,1 1 1,-1-1-1,0 0 1,0 0-1,0 0 1,0 0-1,1 0 1,-1 0-1,0-1 0,0 1 1,0 0-1,1-1 1,-1 1-1,0-1 1,-2-1-1,3 1-5,0 0-1,0 0 0,0 0 1,0-1-1,0 1 1,0 0-1,0-1 0,0 1 1,0-1-1,1 1 0,-1-1 1,0 1-1,1-1 1,0 0-1,-1 1 0,1-1 1,0 1-1,0-1 0,0 0 1,0 1-1,0-1 1,0-3-1,1 1-11,-1 0 1,1 0 0,0-1-1,1 1 1,-1 0-1,1 0 1,-1 0-1,3-3 1,1 0-7,0 1 1,0-1-1,10-8 1,-12 12 31,0 0 1,0 1-1,0 0 1,0-1 0,0 1-1,1 0 1,-1 1-1,1-1 1,6-1-1,-10 3-4,0 0 1,1 0-1,-1 0 0,1 0 0,-1 0 0,0 0 0,1 0 0,-1 0 0,0 1 0,1-1 0,-1 0 1,0 0-1,1 0 0,-1 1 0,0-1 0,1 0 0,-1 0 0,0 1 0,1-1 0,-1 0 1,0 1-1,0-1 0,0 0 0,1 1 0,-1-1 0,0 0 0,0 1 0,0-1 0,0 1 0,0-1 1,0 0-1,1 1 0,-1-1 0,0 1 0,0 0 0,1 16 210,-1-14-160,0 1-7,0 0 0,0 1 0,-1-1 0,0 0 0,1 0 1,-2 0-1,1 0 0,0 1 0,-1-2 0,1 1 0,-1 0 0,-3 4 0,3-6-36,1 0-1,-1 0 0,1 0 0,-1 0 0,0 0 0,0 0 1,0-1-1,0 1 0,0-1 0,0 1 0,-1-1 0,1 0 1,0 0-1,-1 0 0,1 0 0,-1 0 0,1-1 1,-1 1-1,1-1 0,-6 1 0,7-1-14,0 0 0,0 0 0,-1 0 1,1 0-1,0-1 0,0 1 0,0 0 0,0-1 0,0 1 0,0-1 1,0 1-1,-1-1 0,1 1 0,1-1 0,-1 0 0,0 1 0,0-1 1,0 0-1,0 0 0,0 0 0,1 1 0,-1-1 0,0 0 0,1 0 1,-1 0-1,1 0 0,-1-1 0,1 1 0,-1 0 0,1 0 0,0 0 1,-1-2-1,1 1-11,0 0-1,-1 0 1,1-1 0,0 1 0,0 0 0,1-1 0,-1 1 0,0 0 0,1 0 0,0 0 0,-1-1-1,1 1 1,0 0 0,0 0 0,2-3 0,0 1-4,1 0-1,-1 0 1,1 0 0,0 0-1,0 1 1,0 0 0,1 0-1,-1 0 1,1 0-1,5-2 1,-6 4 15,-1-1 0,0 1 1,1 0-1,-1 0 0,1 0 0,-1 1 1,1-1-1,-1 1 0,1 0 0,0 0 0,-1 0 1,1 1-1,-1-1 0,1 1 0,5 2 0,-8-3 1,-1 0 1,0 0-1,0 0 0,0 0 0,0 0 0,1 0 1,-1 0-1,0 0 0,0 0 0,0 0 0,1 0 1,-1 0-1,0 0 0,0 0 0,0 0 0,0 0 0,1 0 1,-1 0-1,0 1 0,0-1 0,0 0 0,0 0 1,0 0-1,0 0 0,1 0 0,-1 1 0,0-1 1,0 0-1,0 0 0,0 0 0,0 0 0,0 1 0,0-1 1,0 0-1,0 0 0,0 0 0,0 0 0,0 1 1,0-1-1,0 0 0,0 0 0,0 0 0,0 1 0,0-1 1,0 0-1,0 0 0,0 0 0,0 0 0,0 1 1,0-1-1,0 0 0,0 0 0,0 0 0,-1 0 1,1 1-1,0-1 0,0 0 0,0 0 0,0 0 0,-1 0 1,-13 8 215,3-1-118,8-5-156,0 1 0,0-1 0,0 0 0,0 0-1,0-1 1,-1 1 0,1 0 0,0-1 0,-1 0-1,1 0 1,-1 0 0,1 0 0,-8 0 0,-9 3-1311,0-2 565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96 9226,'-1'-42'3321,"1"40"-3177,-1 1 0,1 0 0,0 0 0,-1-1 0,1 1 0,-1 0-1,1 0 1,-1 0 0,1 0 0,-1 0 0,0 0 0,0 0 0,1 0 0,-1 0 0,0 0 0,0 0 0,0 0 0,0 0 0,0 1 0,0-1 0,0 0 0,-1 1 0,-1-1 0,-1-1 238,0 1 0,-1 0 1,1 0-1,-10 0 0,1 0 146,10 0-477,0 1 0,0 0-1,0 0 1,0 0 0,0 0-1,0 0 1,0 1 0,0-1-1,0 1 1,0 0 0,0 0-1,0 0 1,0 0 0,1 0 0,-1 1-1,0-1 1,1 1 0,-1 0-1,1 0 1,0 0 0,-1 0-1,-1 3 1,1-2-40,1 0 0,0 0 0,0 0 0,0 0 0,1 0 1,-1 0-1,1 1 0,0-1 0,0 1 0,0-1 0,0 1 0,0-1 0,1 1 0,0 0 0,0-1 0,0 1 0,0 0 0,1 6 1,0-6-8,0-1 0,0 1 1,1 0-1,-1-1 1,1 1-1,0-1 0,0 0 1,0 1-1,0-1 1,0 0-1,1 0 0,0-1 1,-1 1-1,1 0 1,0-1-1,6 4 0,-6-4 5,-1-1 0,0 0-1,1 0 1,-1 0 0,1 0-1,0 0 1,-1 0 0,1-1 0,0 0-1,-1 1 1,1-1 0,0 0-1,-1 0 1,1 0 0,0-1-1,0 1 1,-1-1 0,1 1-1,-1-1 1,1 0 0,0 0 0,-1 0-1,0 0 1,5-3 0,-3 0 8,0 1 1,0-1-1,0 0 1,-1 0 0,0 0-1,1 0 1,-2 0-1,1-1 1,0 1 0,-1-1-1,0 0 1,2-5 0,-2 5 7,-1 1 0,0 0 0,0 0 1,0-1-1,-1 1 0,1-1 0,-1 1 1,0 0-1,0-1 0,0 1 1,-1-1-1,0 1 0,0 0 0,-2-8 1,2 9-2,-1 1 1,1 0-1,-1 0 0,1-1 1,-1 1-1,0 0 0,0 0 1,0 1-1,0-1 1,0 0-1,0 1 0,-1-1 1,-2-1-1,1 1 13,0 0-1,0 1 1,-1 0-1,1-1 1,0 1-1,-1 1 1,-7-2-1,8 2-47,0 0-1,0 0 1,0 0 0,0 0-1,0 1 1,1-1 0,-1 1-1,0 0 1,0 0 0,1 1-1,-1-1 1,1 1 0,-1 0-1,1 0 1,0 0 0,-1 0 0,1 0-1,0 1 1,-5 5 0,8-7-92,-1 0 1,0 1 0,1-1 0,-1 0 0,1 0 0,-1 1 0,1-1 0,0 1-1,0-1 1,-1 0 0,1 1 0,0-1 0,0 0 0,0 1 0,1-1 0,-1 1 0,0-1-1,0 0 1,1 1 0,0 0 0,8 17-658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50 5537,'-11'-9'10237,"10"8"-10087,0 1-1,1 0 1,-1 0-1,0-1 1,1 1 0,-1 0-1,0 0 1,1 0 0,-1 0-1,0 0 1,1 0-1,-1 0 1,0 0 0,0 0-1,-1 1-157,1-1-1,0 1 0,-1 0 0,1 0 0,0 0 1,0 0-1,0 0 0,0 0 0,0 0 0,0 1 1,0-1-1,0 0 0,0 0 0,0 1 0,1-1 1,-1 1-1,1-1 0,-1 0 0,0 3 0,-1 2 54,0-1 0,1 1 0,-1 0 0,0 11 0,1-15-24,1 1-1,0 0 1,1 0-1,-1-1 0,0 1 1,1 0-1,0 0 1,-1-1-1,1 1 1,0-1-1,0 1 0,1-1 1,-1 1-1,0-1 1,1 0-1,2 3 1,-2-2-7,0-1 1,1 0 0,0 0 0,-1 0 0,1 0-1,0 0 1,0 0 0,0-1 0,0 0 0,1 1-1,-1-1 1,0 0 0,0-1 0,1 1 0,-1 0-1,0-1 1,1 0 0,-1 0 0,1 0-1,-1 0 1,0 0 0,1-1 0,-1 0 0,4-1-1,0 0 4,-1 0-1,0 0 1,-1 0-1,1-1 0,0 0 1,-1 0-1,1-1 1,-1 0-1,0 1 1,0-2-1,-1 1 0,5-6 1,-7 9 7,-1-1 1,0 1-1,0-1 1,0 0-1,0 0 1,0 0-1,0 0 1,0 0-1,-1 0 1,1 0-1,-1 0 1,1 0-1,-1 0 1,0 0-1,0 0 1,0 0-1,0 0 1,0-4-1,-1 3 36,0 0 0,0 0-1,0 0 1,0 1 0,-1-1-1,1 0 1,-1 0 0,0 1-1,0-1 1,0 1 0,-3-4-1,0 1 53,-1 0-1,0 0 0,-1 1 1,1-1-1,-1 2 1,0-1-1,0 1 0,0-1 1,-10-1-1,13 3-92,-1 1 0,0 1-1,0-1 1,0 0 0,0 1 0,1 0-1,-1 0 1,0 1 0,0-1-1,0 1 1,0 0 0,1 1 0,-9 2-1,12-4-33,0 1-1,1-1 0,-1 1 0,0-1 0,0 1 1,1-1-1,-1 1 0,1 0 0,-1-1 1,0 1-1,1 0 0,-1-1 0,1 1 0,-1 0 1,1 0-1,0-1 0,-1 1 0,1 0 1,0 0-1,-1 0 0,1 1 0,0 0-60,0-1-1,0 1 0,0-1 1,1 0-1,-1 1 1,0-1-1,1 1 0,-1-1 1,1 0-1,0 1 0,-1-1 1,2 1-1,1 3-493,1 0 0,-1-1-1,1 0 1,0 0 0,7 5 0,11 7-792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79 8850,'-6'-1'6359,"2"0"-3791,3 1-2467,-1 0 0,1 0 0,0 0-1,0 0 1,0-1 0,-1 2 0,1-1 0,0 0 0,0 0 0,-3 1 0,3-1-24,1 0 0,-1 1 1,0-1-1,0 0 0,0 1 1,0-1-1,1 1 0,-1-1 1,0 1-1,0 0 0,1-1 1,-1 1-1,0 0 0,0 1 1,-7 16 261,7-14-314,0 0-2,0 0 0,0 1 0,0-1 1,0 7-1,1-9-16,0-1 1,1 1-1,-1 0 0,0-1 1,0 1-1,1-1 0,-1 1 1,1 0-1,0-1 0,-1 1 1,1-1-1,0 1 0,0-1 1,0 0-1,0 1 0,0-1 1,2 2-1,0 0 1,0-1 0,0 0-1,0 0 1,1 0 0,-1 0-1,1 0 1,-1-1 0,1 1 0,0-1-1,0 0 1,-1 0 0,1-1-1,0 1 1,0-1 0,0 1 0,0-1-1,0-1 1,0 1 0,7-2-1,-6 1 5,0 0 0,0-1 0,0 0 0,-1 0 0,1 0 0,-1 0-1,1-1 1,-1 1 0,0-1 0,0-1 0,0 1 0,0 0-1,-1-1 1,7-7 0,-9 9 4,1 0-1,-1 0 1,0 0 0,0-1-1,0 1 1,0 0-1,0-1 1,-1 1-1,1 0 1,-1-1 0,1 1-1,-1-1 1,0 1-1,0-1 1,0 1 0,-1-5-1,1 3 26,-1 1-1,-1-1 0,1 1 0,0-1 1,-1 1-1,0 0 0,0-1 1,0 1-1,0 0 0,-3-3 1,-1 0 43,0 0 0,0 1 0,0 0 1,-1 0-1,1 1 0,-1-1 0,0 1 1,0 1-1,-14-6 0,16 8-49,0 0 0,1 0 0,-1 0 0,0 1 0,0 0 0,0-1 0,-7 2 0,11-1-75,-1 0 0,1 1 0,-1-1 0,1 0 0,0 1 0,-1-1 0,1 1 0,-1-1 0,1 1-1,0-1 1,-1 1 0,1 0 0,0 0 0,0 0 0,0 0 0,0 0 0,0 0 0,0 0 0,0 0 0,0 0 0,0 0 0,0 1 0,0-1 0,1 0 0,-1 1 0,0-1 0,0 3 0,1-4-40,0 1 1,0-1-1,0 1 1,0-1-1,0 1 1,0-1 0,0 1-1,0-1 1,0 1-1,0-1 1,0 1-1,0-1 1,0 1 0,0-1-1,1 1 1,7 5-667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102 164 7178,'-19'-1'4814,"-3"-1"-2412,-17-1 344,38 3-2667,0 0 0,0 0 1,1 0-1,-1 0 0,0 1 1,0-1-1,0 0 0,1 0 1,-1 1-1,0-1 0,0 0 1,1 1-1,-1-1 1,0 1-1,1-1 0,-1 1 1,0-1-1,1 1 0,-1-1 1,1 1-1,-1 0 0,1-1 1,-1 1-1,1 0 0,-1-1 1,1 1-1,0 0 0,-1 0 1,1 0-1,0-1 0,0 2 1,-1 3 55,0-1-1,1 1 1,-1 0 0,2 6 0,-1-7-68,0 4 28,0 1-1,1 0 1,1 0-1,-1 0 1,1-1 0,5 12-1,-7-18-81,1 0 0,0 0-1,0 0 1,0 0 0,0 0 0,1 0 0,-1 0-1,0-1 1,1 1 0,-1 0 0,1-1 0,0 1-1,-1-1 1,1 0 0,0 1 0,0-1-1,0 0 1,0 0 0,0 0 0,0-1 0,0 1-1,0 0 1,0-1 0,1 1 0,-1-1 0,0 0-1,0 0 1,0 0 0,1 0 0,-1 0-1,3-1 1,-1 1-4,-1-1 0,1-1-1,0 1 1,-1-1 0,1 1-1,-1-1 1,1 0-1,-1 0 1,0 0 0,1-1-1,-1 1 1,-1-1 0,1 0-1,5-5 1,0-4 18,0 0-1,11-21 1,-12 19 0,0 0 1,-2-1-1,1 1 0,4-28 1,-8 36-11,-1 0 1,0 0-1,-1 0 0,0 0 1,0 0-1,0 0 0,0 0 1,-1 0-1,0 0 0,-1 0 1,1 0-1,-1 0 0,0 0 1,-5-9-1,6 13-6,-1 0 0,1 1 0,-1-1 0,1 0-1,-1 1 1,0-1 0,0 1 0,0-1 0,0 1 0,0 0 0,0 0 0,0 0-1,0 0 1,0 0 0,0 0 0,-1 1 0,1-1 0,0 1 0,0-1 0,-1 1-1,1 0 1,0 0 0,-1 0 0,1 0 0,0 0 0,-1 1 0,1-1 0,-5 2-1,5-1-134,0 0-1,0-1 0,0 1 0,-1 0 0,1 0 0,0 1 0,0-1 0,0 0 0,1 1 0,-1-1 0,0 1 0,0 0 0,1 0 0,-1-1 0,1 1 0,0 0 0,-1 0 0,1 0 0,0 0 0,0 1 0,0-1 0,1 0 0,-1 0 0,0 1 0,1-1 0,0 0 0,-1 1 0,1 2 0,0-3-129,0-1 0,0 0-1,0 1 1,1-1 0,-1 0-1,0 1 1,1-1 0,-1 0-1,2 3 1,11 8-1237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86 9082,'-1'0'233,"0"0"1,1 0-1,-1 0 0,0 1 1,1-1-1,-1 0 0,1 0 1,-1 0-1,0 1 1,1-1-1,-1 0 0,1 1 1,-1-1-1,1 0 0,-1 1 1,1-1-1,-1 1 0,1-1 1,-1 1-1,1-1 1,-1 1-1,0 1 0,0-1 0,0 1 1,1 0-1,-1-1 0,1 1 1,-1 0-1,0 2 0,0 1 24,1 0 0,0 0 0,0 0 1,1 9-1,-1-11-198,1-1 1,0 1-1,-1-1 0,1 1 1,0-1-1,0 1 1,1-1-1,-1 0 1,1 0-1,-1 1 1,1-1-1,-1 0 0,1 0 1,0-1-1,0 1 1,0 0-1,0-1 1,0 1-1,1-1 1,-1 1-1,4 0 0,-4-1-44,0 0 0,0 0 0,0-1 0,0 0-1,0 1 1,0-1 0,1 0 0,-1 0 0,0 0-1,0 0 1,0 0 0,0-1 0,1 1-1,-1 0 1,0-1 0,0 0 0,0 0 0,0 1-1,0-1 1,0 0 0,0-1 0,-1 1 0,1 0-1,0 0 1,-1-1 0,3-1 0,-1-1 6,0 0 1,0 0-1,0 0 0,0 0 1,-1 0-1,0-1 1,0 1-1,0-1 0,0 1 1,1-9-1,-2 9 3,0 0-1,-1 1 1,0-1-1,1 0 1,-1 1-1,-1-1 1,1 1 0,-1-1-1,1 0 1,-1 1-1,0-1 1,0 1-1,-1-1 1,1 1-1,-3-5 1,0 2 56,0 1 0,0 0 0,0 0 0,0 0 0,-1 1 0,-10-8 0,12 10-33,-1-1 0,1 1 0,-1 1 0,1-1 0,-1 0 0,0 1 0,0 0 0,0 0 0,1 0 0,-1 0 0,0 1 0,-7-1 0,4 1-36,-1 1 1,1-1-1,-10 3 1,15-2-113,0-1 0,0 1 1,1 0-1,-1 0 0,0-1 1,0 1-1,0 0 0,1 1 1,-1-1-1,1 0 1,-1 0-1,1 1 0,-1-1 1,1 1-1,0-1 0,-1 1 1,0 2-1,-3 10-595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78 6433,'-4'0'395,"0"1"0,1 0 0,-1-1 0,0 2 0,1-1 0,-1 0 0,1 1 0,-1-1 0,1 1 0,0 0-1,0 0 1,-1 0 0,2 1 0,-1-1 0,-3 4 0,5-5-318,1 0 1,-1 0-1,1 0 1,0 0-1,-1 0 1,1 0-1,0 0 0,0 0 1,-1 0-1,1 0 1,0 0-1,0 0 0,0 0 1,0 0-1,0 0 1,1 0-1,-1 0 0,0 0 1,0 0-1,1 0 1,-1 0-1,0-1 0,1 1 1,-1 0-1,1 0 1,-1 0-1,1 0 1,0 0-1,0 1 0,3 2 146,0 1 0,1 0 0,7 5 0,-9-7-118,1 0 0,0 0 0,1 0 0,-1-1 0,0 0 1,1 0-1,-1 0 0,1 0 0,9 1 0,-12-2-79,0-1 0,0 0 0,0 0 0,-1 0 0,1 0 1,0 0-1,0 0 0,0-1 0,0 1 0,-1 0 0,1-1 0,0 0 0,0 1 1,-1-1-1,1 0 0,0 0 0,-1 0 0,1 0 0,-1 0 0,1 0 0,-1 0 0,0-1 1,1 1-1,-1 0 0,0-1 0,0 1 0,0-1 0,0 0 0,0 1 0,0-3 0,1 1 11,-1 0-1,0 0 1,-1 0-1,1 0 0,0 0 1,-1 0-1,0 0 1,0-1-1,0 1 0,0 0 1,0 0-1,0 0 1,-1-1-1,0 1 0,0 0 1,1 0-1,-2 0 1,1 0-1,0 0 0,-1 0 1,1 1-1,-1-1 1,0 0-1,0 1 0,-2-3 1,-4-3 11,0 0 0,0 0 0,-1 1 0,0 0 0,-18-11 0,21 15-42,0 0 0,0 0-1,-1 0 1,0 1 0,1 0 0,-13-3-1,16 5-29,0-1 0,0 1 0,-1 0 0,1 0-1,0 0 1,0 0 0,0 1 0,0-1 0,0 1 0,0 0 0,0 0-1,0 0 1,0 0 0,0 0 0,0 1 0,-4 2 0,6-3-90,0 0 0,0 0 0,1 0 0,-1 0-1,0 0 1,0 0 0,1 0 0,-1 0 0,0 0 0,1 1 0,-1-1 0,1 0 0,0 0 0,-1 1 0,1-1 0,0 0 0,0 3 0,-1-3 28,0 15-743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20 8122,'-3'1'593,"0"0"0,0 1 0,1-1-1,-1 1 1,1 0 0,-1 0 0,1 0 0,-4 3 0,3-1-286,1-1-1,-1 1 1,1-1 0,0 1-1,-3 5 1,2 2-108,-1-1-1,1 1 1,-2 19 0,4-28-171,1 1 1,0-1-1,0 1 1,0-1-1,0 1 1,0-1-1,0 1 1,1-1-1,-1 1 1,1-1-1,-1 1 1,1-1-1,0 0 1,1 3-1,-1-4-8,0 1 0,0-1-1,1 0 1,-1 0 0,0 0-1,0 0 1,0 0 0,1 0 0,-1 0-1,0 0 1,1-1 0,-1 1-1,1 0 1,-1-1 0,1 0-1,-1 1 1,1-1 0,-1 0-1,1 1 1,0-1 0,-1 0 0,1 0-1,1-1 1,0 1 2,-1-1 1,1 1-1,-1-1 1,1 0-1,-1 0 1,0 0-1,1 0 1,-1 0-1,0-1 1,0 1-1,0-1 1,0 1-1,0-1 1,0 0-1,0 0 1,-1 0-1,1 0 1,0 0-1,-1 0 1,0 0-1,3-5 1,-1 0 24,0 0 1,-1 0-1,1 0 1,-1 0-1,-1 0 0,3-13 1,-4 16-11,0 1 0,0-1 1,0 0-1,-1 0 0,1 0 1,-1 1-1,0-1 0,0 0 1,0 1-1,0-1 0,-4-5 1,4 7 0,0-1 1,-1 1-1,0 0 1,1 0-1,-1 0 0,0 0 1,0 0-1,0 1 1,0-1-1,-1 0 1,1 1-1,0 0 1,-1-1-1,1 1 1,-1 0-1,1 0 1,-5 0-1,2 0 16,0 0 0,0 0 0,1 1 0,-1 0 1,0 0-1,0 1 0,-6 0 0,9-1-85,0 1 0,0-1 0,0 1 0,0 0 0,0-1 0,0 1 0,1 0 0,-1 0-1,0 0 1,0 0 0,1 0 0,-1 1 0,0-1 0,1 1 0,0-1 0,-1 1 0,1-1 0,0 1 0,-2 3 0,3-5-29,-1 1 1,1-1-1,0 1 0,0-1 1,-1 1-1,1 0 0,0-1 1,0 1-1,0 0 0,0-1 1,0 1-1,0-1 0,0 1 0,0 0 1,0 0-1,8 10-497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1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9114,'11'4'3737,"-11"-4"-1993,-1 4-344,9 13-55,-3 0-257,-1 10-464,3 2-200,-2 0-240,-5 2-56,3-4-136,3-2-288,-3-4-1064,5-3 928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75 3721,'0'-10'7828,"-1"-1"-3799,1 8-3524,-1 0 0,1 0 0,-1 0 0,0 0 0,0 0 1,0 0-1,-2-5 0,2 7-459,1 1 0,-1-1 0,1 1 0,-1-1 0,1 0 0,-1 1 0,0-1 0,1 1 0,-1-1 0,0 1-1,0 0 1,1-1 0,-1 1 0,0 0 0,0-1 0,1 1 0,-1 0 0,0 0 0,0 0 0,0 0 0,1 0 0,-1 0 0,0 0 0,0 0 0,0 0 0,-1 0 0,0 1-23,-1 0 1,0-1-1,1 1 1,-1 0-1,1 1 1,-1-1-1,1 0 1,-5 4-1,-3 3 21,-13 13 0,22-20-43,0 1 0,-1-1 1,1 1-1,0-1 0,0 1 0,0-1 0,0 1 0,0-1 0,1 1 1,-1 0-1,0-1 0,1 1 0,-1 0 0,1 0 0,0 0 0,0-1 1,-1 1-1,1 0 0,0 0 0,0 0 0,1-1 0,-1 1 1,0 0-1,1 0 0,-1 0 0,1-1 0,-1 1 0,1 0 0,0-1 1,0 1-1,0 0 0,0-1 0,0 1 0,2 2 0,0-1 2,0 0 0,0 0-1,1 0 1,-1-1 0,1 1-1,-1-1 1,1 0 0,0 0-1,0 0 1,0 0 0,0-1-1,6 2 1,-3-1 6,1-1 1,-1-1 0,1 1-1,-1-1 1,1-1 0,-1 1-1,0-1 1,1-1-1,-1 1 1,0-1 0,0-1-1,0 1 1,0-1-1,0 0 1,0-1 0,-1 1-1,1-1 1,-1-1 0,0 1-1,-1-1 1,1 0-1,-1 0 1,5-7 0,-9 11 2,0 0 0,0-1 0,0 1 1,0 0-1,0-1 0,0 1 0,-1-1 0,1 1 1,-1-1-1,1 1 0,-1-1 0,0 1 1,1-1-1,-1 1 0,0-1 0,0 0 1,0 1-1,0-1 0,-1-2 0,1 2 10,-1 0 0,0 0 0,0 0 0,0 0 0,0 0 0,0 0 0,-1 1 0,1-1 0,0 0 0,-1 1 0,1-1 0,-1 1 0,-2-2 0,-1-1 22,0 1 1,-1-1-1,0 1 1,1 1-1,-1-1 0,0 1 1,-10-2-1,6 2-16,1 0 1,-1 1-1,1 0 0,-14 1 0,22 0-48,1 0 0,-1 0 0,1 0 0,-1 0 0,0 0 0,1 0 0,-1 0 1,1 0-1,-1 0 0,0 0 0,1 0 0,-1 1 0,1-1 0,-1 0 0,1 1 0,-1-1 0,1 0 1,-1 1-1,1-1 0,0 0 0,-1 1 0,1-1 0,-1 1 0,1-1 0,0 1 0,-1-1 0,1 1 1,0-1-1,0 1 0,-1-1 0,1 1 0,0-1 0,0 1 0,0-1 0,0 1 0,-1 0 0,1-1 0,0 1 1,0-1-1,0 1 0,0 0 0,1-1 0,-1 1 0,0-1 0,0 1 0,0 0 0,2 4-811,-1-1 0,1 0 0,0 0 0,4 7 0,-6-11 727,11 17-1507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7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 5873,'-7'1'7153,"-5"2"-4785,-2 2-1680,-13-1 28,-11 3-144,38-7-552,-1 1-1,0-1 0,0 1 0,1-1 0,-1 1 0,1-1 0,-1 1 1,0-1-1,1 1 0,-1 0 0,1-1 0,-1 1 0,1 0 0,0 0 1,-1-1-1,1 1 0,0 0 0,-1 0 0,1-1 0,0 1 1,0 0-1,0 0 0,0 0 0,0 0 0,-1-1 0,2 1 0,-1 0 1,0 1-1,4 26 226,-3-22-203,1 0 1,0 0 0,0 0 0,0 0-1,1-1 1,-1 1 0,2-1 0,-1 0 0,5 6-1,-6-9-33,0 0-1,0 0 1,0 0-1,0 0 1,0-1-1,0 1 1,1-1-1,-1 0 1,1 0-1,-1 1 0,1-1 1,-1-1-1,1 1 1,0 0-1,-1-1 1,1 1-1,0-1 1,0 0-1,-1 0 1,1 0-1,0 0 0,0-1 1,2 0-1,0 0 26,0-1 0,0 0-1,0 0 1,0-1 0,0 1-1,-1-1 1,1 0 0,-1 0-1,0-1 1,0 1 0,0-1-1,0 0 1,-1 0 0,0 0-1,1 0 1,-1-1 0,-1 0-1,1 1 1,-1-1 0,0 0 0,0 0-1,0 0 1,1-7 0,-3 10-11,0 0 0,1 0 0,-1 1 0,0-1 1,0 0-1,-1 0 0,1 0 0,0 1 0,0-1 1,-1 0-1,1 0 0,-1 1 0,0-1 0,0 0 1,1 1-1,-1-1 0,0 0 0,0 1 1,-2-2-1,1 1 0,-1 0 0,1 0 0,0 0 0,-1 1 1,1-1-1,-1 1 0,0-1 0,1 1 0,-1 0 0,-6-1 0,0 0-4,-1 1-1,1 0 0,-1 0 0,1 1 0,-1 1 0,-12 1 0,16-1-55,1 0-1,0 0 1,0 1 0,-8 2 0,12-3-160,-1 0 1,1-1 0,0 1 0,0 0-1,-1-1 1,1 1 0,0 0 0,0 0 0,0 0-1,0 0 1,0 0 0,0 0 0,0 1-1,1-1 1,-1 0 0,0 0 0,1 1 0,-1-1-1,1 0 1,-1 1 0,1-1 0,-1 2-1,1 12-1211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3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58 122 9810,'-7'-12'7015,"7"12"-6838,-1-1 1,1 0-1,0 0 0,0 0 0,-1 0 1,1 1-1,0-1 0,0 0 1,0 0-1,0 0 0,0 0 1,0 0-1,0 1 0,0-1 1,0 0-1,1 0 0,-1 0 0,0 0 1,0 1-1,1-2 0,0 1-143,-1 1-1,1-1 0,-1 0 1,1 1-1,0-1 0,-1 0 0,1 1 1,0-1-1,-1 1 0,1-1 1,0 1-1,0-1 0,-1 1 1,1 0-1,0-1 0,1 1 0,20-4-80,-8 1 105,17-2-33,-22 5 21,-8 4-27,-1-4-12,0 0 1,0 0-1,0 1 1,0-1 0,0 0-1,-1 0 1,1 1-1,0-1 1,0 0 0,0 0-1,0 1 1,-1-1-1,1 0 1,0 0 0,0 0-1,-1 1 1,1-1-1,0 0 1,-1 0 0,1 0-1,0 0 1,0 0-1,-1 1 1,0-1 0,0 0 7,0 0 0,0 0 1,0 0-1,-1 0 0,1 1 1,0-1-1,0 0 1,0 1-1,-1-1 0,1 1 1,-2 0-1,1 0-9,0 1 0,0-2 0,0 1 0,0 0 0,0 0 1,-1-1-1,1 1 0,0-1 0,-3 1 0,0-1 1,1 1-4,1-1 1,0 1-1,-1-1 0,1 0 0,-4-1 0,6 1-2,-1 0 0,1-1 0,0 1-1,0-1 1,-1 1 0,1-1 0,0 1-1,0-1 1,0 1 0,0-1 0,0 0-1,0 0 1,0 0 0,0 0 0,0 1-1,0-1 1,0 0 0,1 0 0,-2-2-1,-1-2-4,1 1-1,0-1 1,0 0 0,1 0-1,-1 0 1,1 0-1,-1-10 1,2 14 2,0 0 0,0 0 1,0 0-1,0 0 0,0 0 0,0 0 0,0 0 1,0 0-1,1 0 0,-1 0 0,0 0 0,1 0 1,-1 0-1,1 0 0,-1 0 0,1 0 0,-1 0 1,1 0-1,0 0 0,-1 0 0,1 1 0,0-1 0,0 0 1,0 1-1,-1-1 0,1 0 0,0 1 0,0-1 1,0 1-1,0-1 0,0 1 0,0 0 0,0-1 1,0 1-1,0 0 0,0 0 0,1 0 0,-1 0 1,0 0-1,0 0 0,0 0 0,0 0 0,1 0 1,-1 0 18,0 0 0,1 1 0,-1-1 0,0 0 0,0 0 0,0 0 0,0 1 0,0-1 0,0 0 0,0 1 0,0-1 0,0 1 0,0 0 0,0-1 0,0 1 0,0 0 0,0-1 0,0 1 0,-1 0 0,2 1 0,-1-1 13,-1 0 0,0 0-1,1 0 1,-1 0-1,0 0 1,0 0-1,0 0 1,0 0-1,0 0 1,0 0 0,0 0-1,0 0 1,0 0-1,0 0 1,0 0-1,-1 0 1,1 0-1,0 0 1,-1 0 0,1 0-1,-1 0 1,0 1-1,-3 4 62,0-2 0,0 1 0,-1 0 0,0-1 0,1 0 0,-1 0 0,-1 0 0,1-1 0,-9 5 0,13-8-181,0 1-1,0 0 1,0-1 0,0 1 0,0-1 0,-1 1 0,1-1-1,0 0 1,0 0 0,-1 1 0,1-1 0,0 0 0,0 0-1,-1 0 1,1 0 0,0 0 0,-2-1 0,4-2-486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7114,'0'-2'331,"1"0"0,0 1 1,0-1-1,0 1 0,0-1 1,0 0-1,0 1 0,0 0 1,0-1-1,0 1 0,1 0 1,-1-1-1,1 1 0,-1 0 1,1 0-1,-1 0 0,1 0 1,-1 1-1,4-2 0,1 0 46,0 0-1,0 0 1,0 0 0,8-1-1,-7 3-109,-1-1 0,1 1 0,0 0 0,-1 1 0,1-1 0,-1 1 0,12 4 0,-17-5-235,1 0 0,0 1 0,-1-1-1,1 1 1,-1 0 0,1 0 0,-1-1-1,1 1 1,-1 0 0,0 0 0,1 0-1,-1 1 1,0-1 0,0 0 0,0 0-1,1 1 1,-2-1 0,1 0 0,0 1-1,0-1 1,0 1 0,-1 0 0,1-1-1,-1 1 1,1-1 0,-1 1 0,1 0-1,-1-1 1,0 1 0,0 0 0,0-1-1,0 1 1,0 0 0,-1 3 0,-2 6 10,-1 0 0,0 0 0,-1 0 0,0 0 0,-1-1 0,0 1 0,-8 10 0,2-4 9,-11 23-1,22-38-39,0 1-1,0 0 1,0 0 0,0 0-1,0 0 1,0 4-1,1-7 9,0 1-1,0-1 1,0 1-1,0 0 1,0-1-1,0 1 0,0 0 1,0-1-1,0 1 1,0-1-1,0 1 1,1 0-1,-1-1 0,0 1 1,0-1-1,1 1 1,-1-1-1,0 1 1,1-1-1,-1 1 1,1-1-1,-1 1 0,0-1 1,1 1-1,-1-1 1,1 0-1,-1 1 1,1-1-1,-1 0 0,1 0 1,0 1-1,-1-1 1,1 0-1,-1 0 1,1 0-1,0 1 1,0-1-1,7 0 142,-1 0 1,1 0-1,-1-1 1,0 0-1,1-1 0,8-2 1,2 0 7,-4 0 8,19-7-1,-21 7-521,0 0 0,15-3 0,-10 6-964,5 3 513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 8842,'-3'-3'4370,"3"3"-4244,0 0 0,-1-1 0,1 1 0,0 0 0,0-1 0,0 1 0,-1 0 0,1-1 0,0 1 0,0 0 0,0-1 0,0 1 0,0-1 0,0 1 0,0 0 0,0-1 0,0 1 0,0-1 0,0 1 0,0 0 0,0-1 1,0 1-1,0-1 0,1 1 0,-1 0 0,0-1 0,0 1 0,0 0 0,0-1 0,1 1 0,-1 0 0,0-1 0,0 1 0,1 0 0,0-1 0,7-1 58,1-1-1,1 2 1,-1-1-1,0 1 0,0 1 1,16 1-1,-23-1-176,-1 0 0,1 0-1,-1 0 1,1 0-1,-1 1 1,1-1 0,-1 1-1,1-1 1,-1 1-1,0-1 1,1 1 0,-1 0-1,0 0 1,1 0-1,-1 0 1,0 0 0,0 0-1,0 0 1,0 0-1,0 0 1,0 0 0,0 1-1,0-1 1,0 0-1,-1 1 1,1-1 0,0 1-1,-1-1 1,1 0-1,-1 1 1,0 0 0,1-1-1,-1 2 1,0 2 9,0 0-1,0 1 1,0-1 0,-1 0 0,0 0 0,0 0-1,-3 9 1,2-9 3,0 0 0,-1-1 0,1 1 0,-1-1 0,0 0 0,0 0 0,-1 0 0,1-1 0,-1 1 0,0-1 0,1 1 0,-2-1 0,1-1 0,0 1 0,-1 0 0,1-1 0,-1 0 0,0 0 0,-7 2 0,4-1 38,7-1-17,14 3-18,123 26 169,-130-30-142,-1 0 0,0 1 0,0 0 0,0 0 0,0 1 1,0-1-1,6 5 0,-10-6-10,1 0 0,-1 1 0,1-1 0,-1 0-1,0 1 1,0-1 0,1 1 0,-1 0 0,0-1 0,0 1 0,0 0 0,-1-1 0,1 1 0,0 0-1,-1 0 1,1 0 0,-1 0 0,0 0 0,1-1 0,-1 1 0,0 0 0,0 0 0,-1 2 0,1-2-18,0-1 0,0 0 0,-1 0 0,1 0 1,0 0-1,-1 0 0,1 0 0,-1 0 1,1 0-1,-1 0 0,0 0 0,1 0 0,-1 0 1,0 0-1,0 0 0,0 0 0,-1 0 0,0 1 11,0-1 0,-1 0-1,1 0 1,0 0-1,-1 0 1,1 0 0,-5 0-1,-3 1-1,0-1 0,0-1 0,-12-1 0,19 1-42,-6 0-200,6-1 33,-1 1-1,1 0 0,0 0 0,-1 0 0,-3 1 0,6-1 43,1 0 0,-1 0 0,1 0-1,-1 1 1,0-1 0,1 0 0,-1 0-1,1 1 1,-1-1 0,1 0-1,-1 1 1,1-1 0,-1 1 0,1-1-1,-1 1 1,1-1 0,-1 1-1,1-1 1,0 1 0,-1-1 0,1 1-1,0 0 1,0-1 0,-1 1 0,1-1-1,0 1 1,0 0 0,0-1-1,0 1 1,0 0 0,0 0 0,0 15-1336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32 4809,'-11'0'5648,"6"0"-780,4 0-4718,1 1 0,-1 0 0,1-1 0,-1 1 1,1 0-1,-1-1 0,1 1 0,-1 0 0,1 0 0,-1-1 1,1 1-1,0 0 0,-1 0 0,1 1 0,-1 0 138,-2 5-147,1 0 0,0 0 0,0 1 1,1-1-1,-1 0 0,1 8 0,-1 0 5,1-3-36,1-1 1,0 0-1,3 22 1,-2-23-58,0 0-1,-1 0 1,0 14 0,-4-5 106,5-29-178,0-1 1,1 1-1,0-1 0,0 1 0,6-14 1,-2 3 3,5-25-14,-9 32 34,2 0 0,-1 1 0,2 0 0,10-24 0,-14 35 17,0 1 0,0-1 0,0 0 0,1 0 0,-1 1 0,1-1 0,-1 1 0,1-1 0,-1 1 0,1-1 0,0 1 0,-1 0 0,1 0 0,2-1 0,-3 2 9,0-1 0,0 1 0,0 0 0,0 0 0,0 0 1,0 0-1,0 0 0,0 0 0,0 0 0,0 0 0,0 0 0,0 0 0,0 0 0,0 1 1,0-1-1,0 0 0,0 1 0,0-1 0,0 1 0,0-1 0,0 1 0,0-1 0,0 1 1,-1 0-1,1 0 0,0-1 0,-1 1 0,1 0 0,1 1 0,1 4 107,1-1 0,-1 1 0,0 0 0,-1 0 0,1 0 0,-1 0 0,0 1 0,1 6 0,5 57 697,-5-42-499,-3-24-325,2 13 232,-2-16-269,0-1 0,0 1 0,0-1 0,0 1 0,0 0 0,0-1 0,0 1 0,0 0 0,0-1 0,-1 1-1,1 0 1,0-1 0,0 1 0,-1-1 0,1 1 0,0 0 0,-1 0 0,-3-4-4128,4 2 3163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76 3625,'-21'-53'2195,"21"51"-1793,-1 0 0,0 0 1,0 0-1,0 0 0,0 0 0,0 1 1,0-1-1,0 0 0,-4-2 0,5 4-258,-1 0 0,0-1 0,1 1-1,-1 0 1,1 0 0,-1 0 0,0 0-1,1 0 1,-1 0 0,0 0-1,1 0 1,-1 0 0,0 0 0,1 1-1,-1-1 1,0 0 0,1 0-1,-1 1 1,0-1 0,-4 2 308,-6 2 1,1 1-1,0 0 0,0 0 0,0 1 0,-10 8 0,-44 39 541,39-31-616,-93 90 736,98-90-1000,0 2 0,1 0-1,-19 36 1,33-51-158,0 0-1,1 1 1,-6 18-1,9-23-460,-1 1-1,1-1 1,1 1-1,-1-1 1,1 7-1,2-2-2167,4-7 1107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32 6105,'-10'-27'3037,"7"23"-1807,1 5-180,-3 7-450,0 0-1,1 0 1,1 0-1,-1 1 0,1-1 1,1 1-1,-3 15 0,0-5-218,-9 41-102,3 0 0,3 0 0,-2 94 0,10-135-332,1 1 0,1 0 0,1 0 0,9 33 0,-7-39-1020,0 0 1,1 0-1,14 24 1,-2-11-316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7362,'-4'-4'6683,"2"4"-4460,3 5 681,0 0-2792,1-1 0,0 0 0,1 0-1,-1 1 1,5 4 0,37 44 569,90 82 1,-100-103-585,-9-9-32,0-1 0,30 20 0,-47-38-375,-1 0 0,1-1 0,-1 0 1,1-1-1,14 4 0,-7-6-333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10538,'-5'3'4137,"5"6"-2809,5 5 41,11 4-257,7 1-216,14-1-392,8 1-128,10-4-160,2-1-48,-11-2-56,-7-1-32,-8-2-16,-3-2-136,-6-3-992,1-3-864,1-3 1136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8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4 270 8418,'-4'2'3617,"7"1"-1649,5-3-720,-8-1-248,9-3-239,26 1-449,42-58-120,-30 25-112,3-5-8,4-3-720,-9-1-657,-3 6 825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4 585 9474,'-3'3'3601,"3"-3"-2297,0-2-144,0 1 89,0 0-257,1-7-520,5-23-160,8-49-120,-2 30-40,8-12-96,3-4-48,5-1-16,-4 2-56,-8 8-112,-3 9-104,-10 19-608,-5 9-585,-12 21 929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3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239 582 4665,'37'-53'2785,"-38"26"-225,-2-1-175,-5-5-417,-2 0-376,-8-9-575,-6-4-265,-6-11-384,-1-7-128,3 3-144,6 7-32,7 16-24,0 10-16,1 16-48,-1 7-216,-4 7-760,2 6-745,12 20 1033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1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60 104 2873,'-1'0'993,"1"-1"0,-1 1 0,1-1 1,-1 0-1,1 0 0,-1 1 1,1-1-1,-1 0 0,1 0 0,0 1 1,-1-3-1,-1-3 1689,-4 0-2173,6 5-508,-1 1 0,0-1 1,1 1-1,-1-1 0,0 1 0,1-1 0,-1 0 0,1 1 0,-1-1 0,1 0 0,0 0 0,-1 1 0,1-1 0,0 0 0,-1 0 0,1 0 0,0 1 1,0-1-1,0 0 0,-1 0 0,1 0 0,0-1 0,1 2 31,0-1 0,0 1 0,-1-1 0,1 1 1,0 0-1,0-1 0,-1 1 0,1 0 0,0 0 0,0-1 0,0 1 1,0 0-1,0 0 0,-1 0 0,1 0 0,0 0 0,0 0 0,0 0 1,0 0-1,0 1 0,0-1 0,-1 0 0,1 0 0,0 1 0,0-1 1,0 0-1,-1 1 0,2 0 0,1 4 10,-1 0 0,0 0-1,0 0 1,-1 0 0,0 1 0,0-1 0,0 0-1,0 1 1,-1-1 0,0 0 0,0 7-1,0-12-34,-1 1-1,1 0 0,0 0 1,0 0-1,-1 0 0,1 0 1,-1-1-1,1 1 0,-1 0 1,1 0-1,-1-1 0,1 1 1,-1 0-1,0-1 0,1 1 1,-1 0-1,0-1 0,1 1 0,-1-1 1,0 1-1,0-1 0,0 0 1,1 1-1,-1-1 0,0 0 1,0 1-1,0-1 0,0 0 1,0 0-1,0 0 0,0 0 1,-1 0-1,-1 0 5,0 0 0,1 0 0,-1-1 0,1 1 0,-1-1 0,0 1 0,1-1 0,-1 0 0,-2-1 0,3 0-12,0 1 0,1 0 1,-1-1-1,0 1 0,1-1 0,0 0 0,-1 1 0,1-1 0,0 0 1,-1 0-1,1 0 0,0 0 0,1 0 0,-1 0 0,0 0 0,0 0 0,1-1 1,-1 1-1,1 0 0,0 0 0,0 0 0,0-1 0,0 1 0,0 0 0,1-3 1,-1 2-9,1 0 0,-1 0 0,1 0 1,0 0-1,0 0 0,0 0 1,0 0-1,1 1 0,-1-1 1,1 0-1,-1 1 0,1-1 0,0 1 1,0 0-1,0 0 0,1 0 1,-1 0-1,3-2 0,-2 2 19,0 0 0,0 1 0,0-1 0,1 1 0,-1 0 0,0 0 0,1 0 0,-1 1 0,1-1 0,4 0 0,-7 1 7,0 0 0,0 1 0,0-1 0,1 0 0,-1 0 1,0 1-1,0-1 0,0 0 0,0 1 0,0-1 1,0 1-1,0-1 0,0 1 0,0 0 0,0 0 0,0-1 1,0 1-1,0 0 0,0 0 0,-1 0 0,1 0 0,0 0 1,-1 0-1,1 0 0,0 0 0,-1 0 0,1 0 0,-1 0 1,0 0-1,1 0 0,-1 0 0,0 2 0,0 0 18,1 0-1,-1 0 0,0 0 1,-1 0-1,1 0 0,0 0 1,-1 0-1,0-1 0,0 1 0,1 0 1,-2 0-1,1-1 0,0 1 1,0 0-1,-1-1 0,0 1 1,1-1-1,-1 0 0,0 0 1,0 0-1,0 0 0,-1 0 1,1 0-1,0 0 0,-1 0 0,1-1 1,-1 0-1,1 1 0,-1-1 1,0 0-1,0 0 0,1 0 1,-1-1-1,0 1 0,0-1 1,-5 1-1,7-1-33,0 0 1,0-1-1,0 1 0,0 0 1,0 0-1,0-1 0,1 1 1,-1-1-1,0 1 0,0-1 1,0 1-1,1-1 0,-1 1 1,0-1-1,1 0 0,-1 1 1,0-1-1,1 0 0,-1 0 1,1 1-1,-1-1 0,1 0 1,-1 0-1,1 0 1,0 0-1,-1-1 0,0-3-9,-1 1 0,2-1 0,-1 0 0,0-5 0,0 7-2,1-1 0,0 1 0,1-1 0,-1 1 0,1-1 0,-1 1 0,1 0 0,0-1 0,0 1 0,0 0 0,1 0 0,-1 0 0,1 0 1,-1 0-1,1 0 0,3-4 0,-3 5 3,0 0 1,0 1 0,1-1-1,-1 0 1,0 1 0,1-1 0,-1 1-1,1 0 1,0-1 0,-1 1-1,1 1 1,0-1 0,-1 0 0,1 1-1,0-1 1,0 1 0,0 0-1,-1 0 1,1 0 0,4 0 0,-2 1 34,0 0 0,0 0 0,0 0 0,0 1 0,0-1 0,0 1 1,-1 0-1,8 5 0,-12-7-19,0 0 0,0 0 1,1 0-1,-1 0 0,0 0 0,0 1 1,0-1-1,1 0 0,-1 0 1,0 0-1,0 1 0,0-1 0,0 0 1,1 0-1,-1 0 0,0 1 0,0-1 1,0 0-1,0 0 0,0 1 0,0-1 1,0 0-1,0 0 0,0 1 0,0-1 1,0 0-1,0 1 0,0-1 0,0 0 1,0 0-1,0 1 0,-7 7 203,-16 6 41,18-12-195,-1 2-12,1-1-21,1 0 0,-2 0 1,1-1-1,0 1 1,0-1-1,-1 0 1,-7 1-1,12-3-27,1 0-1,0 0 0,-1 0 1,1 0-1,0 0 1,-1 0-1,1 0 1,0 0-1,-1 0 0,1 0 1,0 0-1,0 0 1,-1 0-1,1 0 1,0-1-1,-1 1 0,1 0 1,0 0-1,0 0 1,-1-1-1,1 1 0,0 0 1,0 0-1,-1 0 1,1-1-1,0 1 1,0-1-1,-1-9-304,7-11-820,-3 17 549,-1-1-1,0 1 0,1 0 0,0 0 1,0 0-1,4-4 0,-5 7 398,0 0-1,0-1 1,0 1-1,0 0 1,0 0 0,2 0-1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446 239 4353,'-4'-5'985,"1"0"0,0 0 0,0 0-1,1 0 1,-1 0 0,1-1 0,0 1 0,1-1 0,-3-8 0,3 10-687,0 0 1,-1 0-1,1 0 0,-1 0 1,0 0-1,0 1 1,0-1-1,-1 1 1,0-1-1,-4-4 0,2 2 19,-6-5-221,0-1 0,-1 1-1,0 1 1,-1 0 0,0 1 0,-1 0-1,1 1 1,-2 1 0,1 0 0,-1 1-1,0 0 1,-1 2 0,1-1 0,-1 2-1,0 0 1,0 1 0,0 1 0,0 0-1,-18 2 1,27 0-230,0 0-1,0 0 1,0 1-1,-11 4 0,15-5-109,0 1 0,0-1-1,1 1 1,-1-1 0,0 1-1,1 0 1,-1 0 0,1 0-1,-1 1 1,1-1 0,-4 5-1,2 3-583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1 5281,'0'0'373,"0"1"1,-1-1-1,1 1 0,-1-1 0,1 1 0,-1-1 1,1 1-1,-1-1 0,1 1 0,-1-1 0,1 0 1,-1 1-1,0-1 0,1 0 0,-1 1 0,0-1 1,-1 0-1,-16 3 4,9-2 239,-68 2 1141,-39 4 352,2 15-1031,-35 5-739,92-24-423,32-2-401,1 1 0,-35 7 0,57-9 242,0 1 1,0-1 0,0 1-1,0 0 1,0 0 0,0 0-1,0 0 1,1 0 0,-4 3-1,1 0-1609,8-1 842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46 310 7354,'-8'-1'2136,"-16"-5"1066,23 6-3087,0 0 1,1-1-1,-1 1 1,0 0-1,1-1 1,-1 1-1,0-1 1,1 1 0,-1-1-1,0 1 1,1-1-1,-1 1 1,1-1-1,-1 0 1,1 1-1,-1-1 1,1 0-1,-1 1 1,1-1-1,0 0 1,-1 0-1,1 1 1,0-1-1,0 0 1,0-1-1,0 0 5,0 0 0,1 0 0,-1 0 0,1 0-1,0 1 1,0-1 0,-1 0 0,1 0 0,1 0 0,-1 0-1,0 1 1,0-1 0,1 1 0,-1-1 0,3-1 0,0-2 33,22-22 374,1 1-1,59-44 0,68-30-395,-121 78-1046,-28 19-93,-6-1 387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8466,'6'11'6246,"5"-1"-3967,14 5-1561,-21-14-240,13 8-3,1-2 1,26 7 0,5 3 86,-45-15-547,-1-1-1,1 1 0,-1 0 0,0 0 1,1 0-1,-1 1 0,0-1 0,-1 1 1,1-1-1,0 1 0,-1 0 0,1 0 1,-1 0-1,0 1 0,0-1 1,0 0-1,-1 1 0,1 0 0,-1-1 1,0 1-1,0 0 0,0-1 0,0 1 1,-1 0-1,0 0 0,1 0 0,-2 0 1,1-1-1,0 1 0,-1 0 0,1 0 1,-1 0-1,0-1 0,0 1 1,-3 5-1,-3 3-545,0 0 1,-1-1-1,-15 17 1,8-10-1025,7 4 601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65 171 9650,'-60'51'5723,"56"-47"-4437,6-2 10,13-6-266,3-4-997,-1 0-1,0-1 0,20-15 1,-27 16-20,0 0 1,-1 0-1,-1-1 0,15-17 1,-18 19-3,0 0 0,-1 0 1,0 0-1,0 0 0,-1-1 1,0 0-1,3-10 0,-5 16-5,-1 1 1,1-1-1,-1 1 0,0 0 0,0-1 1,0 1-1,0 0 0,0-1 1,0 1-1,0-1 0,0 1 0,0 0 1,0-1-1,-1 1 0,1-1 0,-1 1 1,1 0-1,-1 0 0,0-1 1,1 1-1,-1 0 0,0 0 0,0 0 1,0 0-1,0-1 0,0 1 0,0 1 1,0-1-1,0 0 0,0 0 0,0 0 1,0 1-1,-1-1 0,1 0 1,0 1-1,-1-1 0,-1 0 0,-1 0 8,-1 1-1,1-1 0,0 1 0,0 0 0,-1 0 0,1 0 0,0 0 1,-1 1-1,1 0 0,0 0 0,-5 1 0,6-1 0,0 1 1,-1 0-1,1-1 0,0 1 0,0 0 0,0 0 1,0 1-1,0-1 0,0 1 0,1-1 1,-1 1-1,1 0 0,0 0 0,0 0 0,0 0 1,0 0-1,1 0 0,-1 1 0,1-1 0,-1 1 1,1-1-1,0 1 0,1-1 0,-1 1 1,1-1-1,-1 1 0,1 3 0,0 1 17,1-1 0,-1 1 0,1-1 0,0 0 0,1 1 0,0-1 0,0 0 0,1 0 0,-1 0 0,2-1 0,-1 1 0,8 10 0,-8-13-66,1 0-1,0 0 1,0 0-1,0-1 1,0 1-1,0-1 1,1 0-1,0-1 0,-1 1 1,1-1-1,0 0 1,0 0-1,1 0 1,-1-1-1,10 2 1,-4-2-491,0 0 0,-1-1 0,1 0 0,0 0 0,0-1 0,-1-1 1,13-3-1,20-8-747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149 192 6713,'-8'-3'1389,"0"0"-1,1 0 0,-1 0 0,-11-1 0,17 3-1139,0 1-1,-1 0 0,1 0 0,-1 0 0,1 0 1,0 0-1,-1 1 0,1-1 0,0 1 0,0-1 1,-1 1-1,1 0 0,0 0 0,0 0 0,0 0 1,0 0-1,0 0 0,0 1 0,0-1 0,-2 3 1,0 1-25,-1 0 1,1 0-1,0 1 0,1-1 1,-1 1-1,1 0 1,1 0-1,-4 8 0,2 1-95,0-1 0,-3 22 0,7-30-113,-1-1 1,1 0 0,1 7 0,-1-9-12,0-2-5,0-1 0,0 0 0,0 1 0,0-1 0,0 0 0,1 1 0,-1-1 0,0 0 0,0 0 0,0 1 0,0-1 0,0 0 0,1 0 0,-1 1 0,0-1 0,0 0 0,0 0 0,1 1 0,-1-1 1,0 0-1,0 0 0,1 0 0,-1 0 0,0 1 0,0-1 0,1 0 0,-1 0 0,0 0 0,1 0 0,-1 0 0,0 0 0,1 0 0,9 0-6,-8-1 4,2 1-20,-1-1 0,1 0 0,-1 0 1,0 0-1,1-1 0,-1 1 0,0-1 0,0 0 0,0 1 0,0-1 1,0-1-1,-1 1 0,1 0 0,0-1 0,-1 1 0,0-1 1,0 0-1,0 0 0,0 0 0,3-5 0,0-2-183,-1-1 0,0 0 0,0 0 0,-1 0-1,1-13 1,10-36-367,3-16 419,-15 66 194,-1 0-1,-1-1 0,1 1 0,-2 0 0,-1-14 0,2 23-1,0 0 0,0 0 0,-1 0 0,1-1 0,0 1 0,-1 0 0,1 0 0,-1 0 1,1 0-1,-1 0 0,-1-2 0,2 3-27,0 0 0,0 0 0,0 0 0,-1 0 0,1 0 0,0 0 0,0-1 1,0 1-1,0 0 0,0 0 0,0 0 0,-1 0 0,1 0 0,0 0 0,0 0 0,0 0 1,0 0-1,0 0 0,0 0 0,-1 0 0,1 0 0,0 0 0,0 0 0,0 0 0,0 0 1,0 0-1,0 0 0,-1 1 0,1-1 0,0 0 0,0 0 0,0 0 0,0 0 0,-4 8 350,2 0-247,0 0 0,1 0 0,0 0 1,1 0-1,0 0 0,1 9 0,9 51 143,-3-23-133,-6-34-120,1 5 45,6 26-1,-7-38-88,0 1 0,1-1 1,0 0-1,0 1 0,0-1 0,0 0 0,1 0 0,0 0 0,6 7 0,-3-5-469,0-1 0,1 1 1,9 5-1,3-1-215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11 189 4569,'44'-9'2877,"-41"8"-2466,0 0 1,0-1 0,0 1 0,1-1 0,-2 1 0,1-1 0,0 0 0,0-1 0,0 1-1,-1 0 1,1-1 0,-1 1 0,0-1 0,0 0 0,0 0 0,0 0 0,0 0 0,-1 0-1,1 0 1,1-6 0,-2 5-220,1-1 0,-1 0 0,-1 1 0,1-1 0,-1 0 1,1 0-1,-2 0 0,1 0 0,0 1 0,-1-1 0,0 0 0,-2-8 0,1 9-131,0 0-1,0 1 1,0 0 0,0-1 0,-1 1-1,1 0 1,-1 0 0,0 0-1,1 1 1,-1-1 0,-1 1-1,1-1 1,0 1 0,-1 0 0,1 0-1,-1 1 1,1-1 0,-1 1-1,0-1 1,0 1 0,1 0 0,-1 1-1,0-1 1,-7 1 0,10 0-37,0 0 1,0 0 0,0 1-1,0-1 1,0 0 0,0 1-1,0-1 1,0 1 0,0 0-1,0-1 1,0 1 0,0 0-1,0-1 1,1 1 0,-1 0-1,0 0 1,0 0 0,1 0-1,-1 0 1,1 0-1,-1 0 1,1 0 0,-1 0-1,1 0 1,-1 0 0,1 0-1,0 0 1,0 0 0,-1 2-1,1 3 50,-1 0 0,1 0-1,0 0 1,0 7 0,3 9 17,0 0-1,1 0 1,1-1 0,11 28 0,40 79 483,-50-116-473,1 0 74,6 17 1,-12-26-126,0 1 0,0-1-1,0 0 1,-1 1-1,1-1 1,-1 1-1,0-1 1,0 1-1,0-1 1,-1 6 0,1-8-30,-1 1-1,1-1 1,0 0 0,-1 0 0,1 0 0,-1 0 0,0 0 0,1 0 0,-1 0 0,0 0 0,1 0 0,-1-1 0,0 1-1,0 0 1,0 0 0,0 0 0,0-1 0,-1 2 0,-1-1 8,1-1-1,0 1 1,0 0-1,0-1 1,-1 1-1,1-1 1,0 1-1,0-1 1,-4 0-1,2-1-92,1 1 0,-1 0 0,1-1-1,-1 0 1,1 0 0,-1 0 0,1 0-1,0 0 1,-1-1 0,1 1-1,0-1 1,0 0 0,-3-3 0,4 4-99,1 0 1,0-1 0,0 1 0,-1-1 0,1 0-1,0 1 1,0-1 0,1 0 0,-1 0 0,0 0-1,1 1 1,-1-4 0,0 1-329,1 0 0,-1 0 0,1 0 0,0 1 0,1-1 0,0-5 0,6-24-787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8322,'34'-14'6332,"-27"12"-5780,0-1 1,0 1-1,0-1 0,-1-1 1,9-5-1,-12 7-370,1-1 0,-1-1 1,0 1-1,0 0 0,0-1 0,0 0 1,0 0-1,-1 1 0,0-2 0,0 1 1,0 0-1,0 0 0,-1 0 1,2-9-1,-2 10-75,0 1-55,-1 1 0,1 0 0,-1-1 0,0 1 0,1 0 0,-1-1 0,0 1 0,0 0 0,0-1 0,0-1 0,-1 3-30,1-1 0,0 1-1,-1-1 1,1 1-1,-1 0 1,1-1 0,-1 1-1,1 0 1,0-1 0,-1 1-1,0 0 1,1 0-1,-1 0 1,1-1 0,-1 1-1,1 0 1,-1 0 0,1 0-1,-1 0 1,1 0-1,-1 0 1,0 0 0,1 0-1,-1 0 1,1 0 0,-1 0-1,1 0 1,-1 1-1,0-1 1,-2 1 27,0-1 0,0 1-1,0-1 1,1 1 0,-1 0 0,0 1-1,1-1 1,-1 0 0,0 1 0,1-1-1,0 1 1,-1 0 0,1-1 0,-2 4-1,1-2 1,1 0-1,0 0 1,0 0-1,0 0 1,0 1-1,0-1 1,1 1-1,-1 0 0,1-1 1,-1 7-1,1-2 9,1-1-1,0 1 1,0 0 0,1-1-1,0 1 1,3 11-1,-2-14-28,-1 0-1,0-1 0,1 1 1,0-1-1,0 1 1,1-1-1,-1 0 0,1 0 1,0 0-1,0 0 0,0 0 1,0-1-1,5 4 0,-6-4-154,1-1 0,0 0-1,1 0 1,-1 0 0,0-1 0,0 1-1,1-1 1,-1 0 0,1 0-1,0 0 1,-1 0 0,1-1-1,-1 1 1,1-1 0,0 0 0,-1 0-1,8-1 1,19-5-2990,10-4 1352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9010,'-2'-17'5715,"2"15"-2487,1 12-1635,3 11-305,11 32 1,-2-8-704,6 14-77,-19-59-508,0 1 1,0-1-1,0 0 1,1 1-1,-1-1 1,0 0-1,0 1 1,0-1-1,0 0 1,0 0-1,1 1 1,-1-1 0,0 0-1,0 0 1,0 1-1,1-1 1,-1 0-1,0 0 1,0 1-1,1-1 1,-1 0-1,0 0 1,0 0-1,1 0 1,-1 0-1,0 1 1,1-1 0,-1 0-1,0 0 1,1 0-1,-1 0 1,0 0-1,1 0 1,-1 0-1,0 0 1,1 0-1,-1 0 1,0 0-1,0 0 1,1 0-1,-1-1 1,0 1 0,1 0-1,-1 0 1,0 0-1,1 0 1,-1 0-1,0-1 1,0 1-1,1 0 1,-1 0-1,0-1 1,15-14-172,-15 15 154,29-39-586,-22 29 349,11-18 1,-7 11 106,-10 20 189,0 0-1,-1-1 0,1 1 1,0-1-1,-1 1 0,1 4 0,4 27 545,-4-31-461,0 0 1,0 1-1,1-1 0,-1 0 1,1 0-1,3 5 0,-5-7-105,1 0 0,0-1-1,0 1 1,-1 0-1,1-1 1,0 1 0,0-1-1,0 1 1,-1-1 0,1 1-1,0-1 1,0 0-1,0 1 1,0-1 0,0 0-1,0 0 1,0 0-1,0 0 1,0 0 0,0 0-1,0 0 1,0 0 0,0 0-1,0 0 1,0 0-1,0-1 1,0 1 0,0 0-1,0-1 1,3-1-27,-1 1 0,1-1 1,-1 0-1,0 0 0,0 0 1,0 0-1,0-1 0,3-4 0,19-25-1136,-11 13-375,3-2-673,-2 2 936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5993,'38'32'3310,"-37"-31"-3071,0 0-1,1 0 0,-1-1 1,0 1-1,0 0 1,1-1-1,-1 1 0,1-1 1,-1 1-1,0-1 1,1 0-1,-1 0 0,1 0 1,-1 0-1,0 0 0,1 0 1,-1 0-1,1 0 1,-1 0-1,1 0 0,-1-1 1,0 1-1,1-1 0,-1 1 1,0-1-1,1 0 1,-1 1-1,2-3 0,2 1 276,0-1-266,1-1-1,-1 1 1,0-1-1,0 0 1,0 0-1,0-1 1,-1 1-1,1-1 1,-1 0-1,-1 0 1,1-1-1,-1 1 0,0-1 1,0 1-1,3-9 1,-5 9-224,1 0-1,-1 0 1,0-1 0,0 1 0,0-1-1,-1 1 1,0 0 0,0-1-1,0 1 1,-1-1 0,0 1 0,0-1-1,0 1 1,-1 0 0,0 0-1,0 0 1,0 0 0,-3-6 0,4 10-9,0-1 1,0 1 0,0-1-1,0 1 1,0 0 0,0 0 0,0-1-1,-1 1 1,1 0 0,0 0 0,-1 0-1,1 0 1,-1 0 0,1 1 0,-1-1-1,1 0 1,-1 1 0,0-1 0,1 1-1,-1-1 1,0 1 0,1 0-1,-1 0 1,0 0 0,1 0 0,-1 0-1,0 0 1,1 0 0,-1 0 0,0 1-1,1-1 1,-1 1 0,0-1 0,1 1-1,-1 0 1,1-1 0,-1 1-1,1 0 1,-1 0 0,1 0 0,0 0-1,-1 1 1,1-1 0,0 0 0,0 0-1,0 1 1,0-1 0,0 1 0,-1 1-1,0 2 42,0-1 0,1 1 0,-1-1 0,1 1 0,0 0 0,0-1 0,1 1 0,-1 0-1,1 0 1,0 0 0,0-1 0,1 1 0,-1 0 0,1 0 0,0-1 0,1 1 0,3 8-1,-3-7-15,1 1-1,0-1 0,0-1 0,1 1 0,0-1 0,0 1 0,0-1 0,1 0 1,-1 0-1,1-1 0,0 1 0,9 4 0,-11-7-147,1 0-1,-1-1 1,1 1-1,0-1 1,-1 0-1,1 0 1,0 0 0,0 0-1,0-1 1,0 0-1,-1 0 1,1 0-1,0 0 1,0 0-1,0-1 1,0 0 0,0 1-1,-1-2 1,1 1-1,0 0 1,-1-1-1,1 1 1,-1-1 0,6-4-1,16-11-835</inkml:trace>
  <inkml:trace contextRef="#ctx0" brushRef="#br0" timeOffset="1">372 100 10962,'0'16'4665,"4"5"-2600,-3-5-113,0 0-600,-2-5-367,-4-4-553,-5-5-264,8-6-640,3-1-472,7-11-1833,3-5 1761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1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33 5937,'-7'-7'9695,"1"1"-6590,-7-6-2830,12 12 245,-11-1-316,12 1-188,-1 0 0,1 0 0,0 0 0,0 0-1,0 0 1,0 0 0,0 0 0,-1 0 0,1 0 0,0 0 0,0 0 0,0 0 0,0 0 0,-1 0-1,1 0 1,0 0 0,0 0 0,0-1 0,0 1 0,0 0 0,0 0 0,-1 0 0,1 0 0,0 0-1,0 0 1,0 0 0,0 0 0,0 0 0,0-1 0,0 1 0,-1 0 0,1 0 0,0 0 0,0 0-1,0 0 1,0 0 0,0-1 0,0 1 0,0 0 0,0 0 0,0 0 0,0 0 0,0-1 0,0 1-1,0 0 1,0 0 0,0 0 0,0 0 0,0 0 0,0-1 0,0 1 0,0 0 0,0 0 0,0 0-1,0 0 1,0 0 0,1-1 0,-1 1 0,0 0 0,0 0 0,0 0 0,-2 0 189,2 0-204,0 0 1,0 0-1,0 0 1,0 0-1,0 0 0,0 0 1,0 0-1,0 0 0,0 0 1,0 1-1,0-1 1,0 0-1,0 0 0,0 0 1,0 0-1,0 0 0,0 0 1,0 0-1,0 0 1,0 0-1,0 0 0,0 0 1,0 1-1,0-1 0,0 0 1,0 0-1,0 0 1,0 0-1,0 0 0,0 0 1,0 0-1,0 0 0,0 0 1,0 0-1,0 0 1,0 0-1,0 1 0,0-1 1,0 0-1,0 0 0,0 0 1,0 0-1,-1 0 1,1 0-1,0 0 0,0 0 1,0 0-1,0 0 0,0 0 1,0 0-1,0 0 1,0 0-1,0 0 0,0 0 1,0 0-1,-1 0 0,1 0 1,0 0-1,0 0 1,0 0-1,0 0 0,0 0 1,0 0-1,0 0 0,0 0 1,3 7 120,-1-5-50,-1 1 0,1-1 0,-1 0 0,0 1 0,0 0 0,0-1 0,-1 1 1,1 3-1,-1-6-50,0 0 1,0 0-1,0 0 1,-1 0-1,1 0 1,0 0-1,0 0 1,0 0-1,0 0 1,-1 0-1,1 0 1,0 0 0,0 0-1,0 0 1,-1 0-1,1 0 1,0-1-1,0 1 1,0 0-1,0 0 1,-1 0-1,1 0 1,0 0-1,0 0 1,0 0-1,0 0 1,0-1-1,-1 1 1,1 0-1,0 0 1,-5-3-103,5 3 78,0 0-1,0 0 1,0 0-1,0 0 1,0 0-1,0 0 1,0 0-1,0 0 1,0 0-1,0 0 1,0 0-1,0 0 1,0 0-1,-1 0 1,1 0-1,0 0 1,0 0-1,0 0 1,0 0-1,0 0 1,0 0-1,0 0 1,0 0-1,0 0 1,0 0-1,0 0 1,0 0-1,0 0 1,0 0-1,0 0 1,0 0-1,0 0 1,0 0-1,0 0 1,0 0-1,0 0 1,0 0-1,0 0 1,-1 1-1,1-1 0,0 0 1,0 0-1,0 0 1,0 0-1,0 0 1,0 0-1,0 0 1,0 0-1,0 0 1,0 0-1,0 0 1,0 0-1,0 0 1,0 0-1,0 0 1,0 0-1,1 0 1,-1 0-1,0 0 1,0 1-1,0-1 1,0 0-1,0 0 1,0 0-1,0 0 1,0 0-1,0 0 1,0 1-117,1 0-1,0 0 1,-1 0 0,1 0 0,0 0 0,-1-1 0,1 1-1,0 0 1,0 0 0,0 0 0,0-1 0,0 1 0,0-1-1,0 1 1,0 0 0,0-1 0,0 0 0,0 1-1,0-1 1,0 0 0,0 1 0,0-1 0,0 0 0,2 0-1,6 2-813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10370,'5'8'4425,"0"-3"-2584,-5 0-201,11 3-752,-7 3-408,8 1-1104,2 3-600,-4 5 720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52 244 5633,'4'0'514,"0"-1"0,0 1 0,1-1 1,-1 0-1,0 0 0,0 0 0,0 0 0,0-1 0,0 1 0,0-1 0,0 0 0,-1-1 0,7-3 1,-9 4-348,1 1 0,0-1 0,0 0 0,-1 0 1,1 0-1,-1 0 0,0 0 0,0 0 1,1 0-1,-1 0 0,0 0 0,-1-1 0,1 1 1,0 0-1,-1-1 0,1 1 0,-1-1 1,0 1-1,0 0 0,0-1 0,0 1 0,0-1 1,0 1-1,-1 0 0,-1-5 0,0 2-15,0 0-1,0 0 0,-1 1 0,0-1 0,0 1 0,0 0 1,0 0-1,-1 0 0,1 0 0,-1 1 0,0-1 0,0 1 1,-7-4-1,9 5-87,-1 1 0,1 0 0,-1 0 1,0 0-1,1 0 0,-1 0 0,0 0 0,1 1 1,-1-1-1,0 1 0,0 0 0,-2 0 0,3 0-14,0 0 1,0 1-1,0-1 0,0 1 0,0 0 0,1-1 0,-1 1 0,0 0 0,0 0 0,1 0 0,-1 0 0,1 0 0,-1 1 0,1-1 0,-1 0 0,1 1 0,0-1 0,-2 4 1,1-3-11,1 1 0,0-1 1,0 1-1,0-1 1,0 1-1,0 0 1,1-1-1,-1 1 1,1 0-1,0 0 0,0 4 1,3 31 151,-3-37-189,3 16 91,1 0 1,1 1-1,9 21 0,26 48 589,8 21 321,-47-102-944,1-1 0,-1 1 0,0-1 0,0 1 1,0 8-1,-1-13-68,0 0 1,0 1 0,0-1-1,0 0 1,0 0 0,0 0-1,0 0 1,0 1-1,-1-1 1,1 0 0,-1 0-1,1 0 1,-1 0 0,1 0-1,-1 0 1,1 0 0,-1 0-1,0 0 1,1 0 0,-1 0-1,0 0 1,0-1 0,0 1-1,0 0 1,0-1 0,0 1-1,0 0 1,0-1-1,0 1 1,0-1 0,-2 1-1,2-1-45,0 0 0,0 0 0,0 0 0,1 0 0,-1 0-1,0-1 1,0 1 0,0 0 0,0-1 0,1 1-1,-1 0 1,0-1 0,0 1 0,1-1 0,-1 1 0,0-1-1,1 1 1,-1-1 0,0 0 0,1 1 0,-1-1 0,1 0-1,-1 0 1,1 1 0,-1-2 0,-11-23-14,11 23 152,-11-32-114</inkml:trace>
  <inkml:trace contextRef="#ctx0" brushRef="#br0" timeOffset="1">195 0 9298,'6'2'1153,"0"1"1,-1 0-1,0 0 0,0 0 0,9 7 1,-11-8-878,-1 0 1,0 1 0,0-1 0,0 0 0,0 1 0,0 0 0,-1-1-1,1 1 1,-1 0 0,0 0 0,0 0 0,0 0 0,1 4 0,0 5 149,-1 1 0,-1-1-1,0 0 1,-2 23 0,-1 1-6,2-12-212,1 0-1,2-1 1,5 32-1,-6-54-186,1 8-48,0-15-282,0 1 224,0-4 47,2-1 0,-1 1 0,1 1 0,0-1 0,8-10 0,-6 9 15,1-2 8,12-14 0,-5 8 88,-14 17-58,0 1 0,0 0 0,0-1 1,1 1-1,-1 0 0,0-1 0,0 1 0,1 0 0,-1 0 1,0-1-1,1 1 0,-1 0 0,0 0 0,1 0 0,-1-1 1,0 1-1,1 0 0,-1 0 0,0 0 0,1 0 0,-1 0 1,0 0-1,1 0 0,-1 0 0,1 0 0,-1 0 0,0 0 1,1 0-1,-1 0 0,1 0 0,-1 0 0,0 0 0,1 0 1,-1 0-1,0 0 0,1 1 0,0-1 0,-1 1 21,1-1 0,0 1 0,-1-1 0,1 1 0,0 0 0,-1-1 0,1 1 0,-1 0 0,1 0 0,-1 0 0,1-1 0,-1 1 0,1 2 0,-1 0 45,1 0 0,-1 1 0,0 0 0,0-1 0,-1 4 0,1 12 148,1-4-170,1-1 0,0 0 0,6 19 0,-8-32-174,1 0-1,-1 0 1,0 1 0,0-1-1,0 0 1,1 0 0,-1 0-1,0 1 1,0-1 0,-1 0-1,1 2 1,-1-3-1389,4-6 1297,4-8 211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10530,'-2'15'4633,"2"18"-2216,-1 2-553,1 15-520,0 2-263,7 0-457,3-1-152,5-18-264,2-5-88,-2-15-400,2-8-352,-5-6-1097,-1-7-991,-6-11 1688</inkml:trace>
  <inkml:trace contextRef="#ctx0" brushRef="#br0" timeOffset="0.99">7 128 8906,'-4'-8'4657,"1"5"-1328,3 1-1249,10 4-360,2 5-687,2-4-321,6-2-384,-6-1-104,0-3-280,1-1-320,-3 6-1137,-4 2 2570,-3 10-1153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4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37 120 10226,'-33'20'3929,"29"-17"-1211,6-2-1580,-2-1-1059,1 0 1,-1 0 0,1 0-1,-1 0 1,1-1 0,-1 1-1,1 0 1,-1 0 0,0 0 0,1-1-1,-1 1 1,1 0 0,-1 0-1,0-1 1,1 1 0,0-1-1,14-26 1381,-8 14-1263,1-1 0,1 1 0,17-21 0,7-1-47,-29 32-82,-2 4-33,-4 8 0,2-8-25,-4 14 126,-1 24-1,1-7 46,-3 39 252,7-60-352,0 0 1,1-1-1,0 1 1,5 19 0,2-6 15,-5-18-93,-1 0 0,0 1 0,0-1 0,0 1 0,-1 0 0,0 0 0,0 9 0,-3-6-389,1-8-445,1-3-2017,0 0 2814,-1 1-1,1-1 1,-1 0 0,0 0-1,1 0 1,-1 1 0,0-1 0,1 0-1,-1 1 1,0-1 0,0 1 0,1-1-1,-1 1 1,0-1 0,0 1 0,-1-1-1,-3-1 137,1 0 0,-1 0-1,1 0 1,0-1 0,0 0-1,0 0 1,-6-5 0,1 0 161,0 2 680,14 9-180,0-1-446,-1-1 0,1 0 0,-1 0 1,1-1-1,0 1 0,5-1 0,33-3 399,-10 1-467,-19 2-466,0-1 0,-1 0-1,20-5 1,-13-1-143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3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2401,'0'0'1548,"0"0"-157,0 0-228,0 0-155,0 0-173,0 0-135,0 0-180,0 0-140,0 0-121,0 0-56,0 0-51,-2 1 65,1 3-180,-1-1-1,1 1 1,0-1 0,-1 7 0,-1 4 34,-1 3-25,0 6 243,-15 42 0,15-54-264,0 0-1,1 0 1,0 0 0,-2 19 0,1 49 19,0-3-24,-17 68 29,-6 61 59,28 63-8,2-71 64,-6-30-48,-2 116-6,-11 44-5,-22 296 625,58 39-570,-18-634-156,33 418 108,9 227-70,-41-599-45,0 7-65,18 113 1,-21-192 9,2 8-70,0 0 1,5 12 0,-6-20 0,0 1 1,0-1-1,0 0 1,0 0 0,1 0-1,1 3 1,-2-5 10,0 1 0,-1-1-1,1 1 1,0-1 0,-1 1 0,1-1 0,0 1 0,-1-1 0,1 1 0,0-1 0,0 0 0,-1 0 0,1 1 0,0-1 0,0 0 0,0 0 0,0 0 0,1 0-1,7-1-856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0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26 6905,'-1'-2'693,"1"1"0,-1-1 0,1 0 0,-1 0 0,0 1 0,1-1 0,-1 1 0,0-1 0,0 1 0,-2-3 0,2 3-574,1 1 0,-1 0 0,1-1 1,0 1-1,-1-1 0,1 1 0,-1 0 0,1-1 0,-1 1 1,1 0-1,-1 0 0,1 0 0,-1-1 0,1 1 0,-1 0 0,0 0 1,1 0-1,-1 0 0,1 0 0,-1 0 0,1 0 0,-1 0 0,0 0 1,1 0-1,-1 0 0,1 0 0,-1 0 0,1 1 0,-1-1 0,1 0 1,-1 0-1,1 1 0,-1-1 0,1 0 0,-1 0 0,1 1 0,-1-1 1,0 1-1,-1 1 29,0 1 1,0-1-1,1 0 1,-1 1-1,0-1 1,1 1-1,0 0 1,0-1-1,0 1 1,-1 3-1,-6 32 446,7-31-458,-8 63 345,3-1 0,4 97 0,23 143-293,-12-214-99,-4 17-281,-6-99-1807,-2-25-1408,2-9 1702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0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4 9386,'-1'-1'376,"-1"1"-1,-1-1 1,1 1-1,0-1 1,0 1 0,0 0-1,0-1 1,0 1-1,0 0 1,0 1 0,0-1-1,0 0 1,-1 0-1,1 1 1,0 0 0,0-1-1,-3 2 1,-2 2 62,0 0 0,0 1-1,-8 6 1,7-6 45,-1 2-231,0 1 0,0 0 0,0 1-1,1-1 1,1 2 0,-1-1 0,1 1-1,-10 21 1,10-17-136,1 0 1,1 1-1,0 0 0,2 0 0,-1 0 1,-1 21-1,4-11-92,0 1 1,2 0-1,1 0 1,1-1-1,1 1 0,2-1 1,0 0-1,11 28 1,-13-43-34,0 0 1,1 0-1,0-1 1,1 0-1,0 0 1,13 15-1,-14-18-164,1-1-1,0 0 1,0 0 0,0 0 0,0-1-1,1 0 1,-1 0 0,1 0-1,0-1 1,10 3 0,-9-4-529,0 0 0,1-1 0,11 1 1,22-1-972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0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19 6297,'3'-15'3782,"-3"14"-3608,0 1-1,0 0 0,0 0 1,0 0-1,0 0 0,0-1 1,0 1-1,0 0 0,-1 0 0,1 0 1,0 0-1,0 0 0,0-1 1,0 1-1,0 0 0,0 0 1,-1 0-1,1 0 0,0 0 0,0 0 1,0 0-1,0-1 0,-1 1 1,1 0-1,0 0 0,0 0 1,0 0-1,0 0 0,-1 0 0,1 0 1,0 0-1,0 0 0,0 0 1,0 0-1,-1 0 0,1 0 1,0 0-1,0 0 0,0 0 1,-1 1-1,-9 2 2905,8-2-3036,-1 1 0,1 0 0,0 1-1,0-1 1,0 0 0,0 1 0,-3 3 0,-4 6 12,-24 32 53,31-41-85,-1 2 0,1-1-1,0 0 1,0 0 0,0 1 0,1-1-1,-1 1 1,1-1 0,0 6 0,-2 4 48,-4 18 194,-3 47 0,9-60-188,1 0 0,0 0-1,6 36 1,-5-50-135,1 1 0,-1-1 0,1 0 0,0 0-1,1 0 1,-1 0 0,1 0 0,0-1 0,0 1 0,0-1 0,1 0 0,-1 0 0,1 0-1,0 0 1,0 0 0,1-1 0,-1 0 0,1 0 0,-1 0 0,1-1 0,0 1 0,0-1-1,0 0 1,0-1 0,1 1 0,-1-1 0,0 0 0,1 0 0,-1-1 0,1 0 0,-1 0-1,1 0 1,6-1 0,10-7-581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09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1 396 7226,'7'3'1789,"0"1"1,0-2-1,13 5 1,-10-5-735,0 0 0,13 0 0,3-2-422,36-5 0,-53 4-472,16 1 62,-25 0-220,0 0 1,0 0 0,0 0-1,0 0 1,0 0 0,1 0-1,-1 0 1,0 0 0,0 0-1,0 0 1,0 0 0,0 0-1,1 0 1,-1 0 0,0 0-1,0 0 1,0 0 0,0 0-1,0 0 1,0 0 0,1 0-1,-1 1 1,0-1 0,0 0-1,0 0 1,0 0 0,0 0-1,0 0 1,0 0 0,0 0-1,0 1 1,1-1 0,-1 0-1,0 0 1,0 0 0,0 0-1,0 0 1,0 1 0,0-1-1,0 0 1,0 0 0,0 0-1,0 0 1,0 0 0,0 1-1,0-1 1,0 0 0,0 0-1,0 0 1,0 0 0,0 0-1,-1 0 1,1 1 0,0-1 0,0 0-1,0 0 1,0 0 0,0 0-1,-6 8 119,6-7-68,-5 19 366,5-18-391,-1 0 1,1-1-1,-1 1 1,1 0-1,0 0 0,0-1 1,0 1-1,0 0 1,0 0-1,0-1 0,1 3 1,0 9 101,-5 4 28,3-14-124,1 0 1,-1 1 0,0-1-1,1 0 1,0 0 0,0 7-1,1 4 73,0-3-21,1 0 0,3 14 1,11 45-1286,-16-70 1218,0 1-1,0-1 1,0 0 0,0 0-1,1 1 1,-1-1 0,0 0 0,0 0-1,0 1 1,0-1 0,1 0-1,-1 0 1,0 0 0,0 0-1,0 1 1,1-1 0,-1 0 0,0 0-1,0 0 1,1 0 0,-1 1-1,10-2 37</inkml:trace>
  <inkml:trace contextRef="#ctx0" brushRef="#br0" timeOffset="1">323 1 9010,'5'1'1234,"1"1"0,-1 0 0,0 1 0,10 5 1,-9-4-550,1 1 1,-1 0 0,5 6 0,1 1 68,-1 1 0,14 23 0,-8-9-150,-2-1 0,-1 2 1,-1 0-1,16 48 0,-23-55-446,-1 0 0,-1 0 0,-1 1-1,0 0 1,-2-1 0,-1 1-1,-3 29 1,2-41-112,0-1 1,-1 1-1,-1-1 0,0 0 0,0 0 1,-1 0-1,0 0 0,0-1 0,-7 10 1,8-13-229,-1-1 1,0 1 0,0-1-1,0 0 1,0-1 0,0 1-1,-6 3 1,6-5-390,0 0 1,0 0-1,0 0 0,0 0 1,0-1-1,-1 0 0,1 0 1,0 0-1,-8 0 0,2 0-815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8266,'-7'-5'10866,"16"12"-8983,9 2-1779,1 0 0,28 8 0,-35-14-63,0 0 0,1-1 0,-1 0 1,16 0-1,-18-2-351,-1 1 0,1 0 0,-1 0 0,0 1 0,9 3 1,-17-5 150,0 0 0,-1 1 0,1-1 0,-1 0 0,1 0 0,0 1 0,-1-1 0,1 1 1,-1-1-1,1 0 0,-1 1 0,1-1 0,0 2 0,0 5-1215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5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46 297 2080,'-2'-2'1324,"-1"1"-1,1-1 0,-1 0 0,1 1 0,-4-2 1,4 2-768,0 0 0,0 0 1,0 0-1,0 0 0,0-1 1,0 1-1,0-1 1,0 1-1,-2-3 0,4 2-547,-1 1-1,0 0 1,1 0-1,-1-1 1,1 1-1,-1 0 1,1-1-1,0 1 1,-1 0-1,1-1 1,0 1-1,0 0 1,0-1-1,0 1 1,0-2-1,1-1-8,0 1-1,0-1 1,0 1-1,0 0 0,1 0 1,3-6-1,3-4 1,1 1-1,1 0 1,0 0-1,0 1 1,1 0-1,23-16 0,-29 24 1,4-4-14,0 2 0,1-1 1,-1 1-1,2 0 0,12-3 1,212-56-26,-197 57 53,1 2 1,0 2-1,1 1 1,-1 2-1,56 7 1,-43 1 42,0 3 0,-1 1 1,70 28-1,2 9 76,106 36 425,-193-74-243,61 26 1,-77-29-1515,-21-8 685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7754,'-1'14'3824,"1"-10"-871,4 4-888,4-3-329,5-1-200,7-4-432,5 0-207,7-4-321,3 0-96,-1 4-200,1 3-56,-10 1-120,-6 2-16,-11 0-520,-3-6-392,-6 2-1113,-3-4 1113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50 6833,'-3'-7'1811,"1"2"-738,1 1 0,-1-1 0,0 1 0,0 0 0,-5-6 0,6 9-942,1 0-1,-1 0 0,0 0 1,0 0-1,0 1 0,0-1 1,0 0-1,0 1 0,0-1 1,0 1-1,0-1 0,0 1 0,0-1 1,0 1-1,0 0 0,0 0 1,0-1-1,-1 1 0,1 0 1,0 0-1,0 0 0,0 0 1,0 0-1,0 1 0,-1-1 0,1 0 1,0 0-1,-1 1 0,-2 1 4,0 0 0,0 0-1,0 0 1,0 1-1,0-1 1,1 1-1,0 0 1,-1 0 0,1 0-1,0 1 1,0-1-1,1 1 1,-1-1-1,-1 5 1,-5 8 119,1 0 0,-6 20-1,8-18-97,0 0-1,2 0 1,0 1-1,1-1 1,-1 37-1,4-39-82,1 1 0,0-1 0,1 0 0,1 0-1,0 0 1,1-1 0,8 19 0,-8-25-42,1 1 0,0-1 0,1 0 0,0 0 0,0-1 0,1 0 0,10 11 0,-11-13-25,0-1 0,1 0 0,-1 0 0,1-1 0,0 0 0,0 0 0,1 0 0,-1-1 0,1 0 0,9 2 0,-14-4-8,0-1 0,0 1 0,0-1 0,1 0 1,-1 0-1,0 0 0,0 0 0,1 0 0,-1-1 1,0 0-1,0 1 0,0-1 0,0 0 0,0-1 1,4-1-1,-3 0-27,0 1 1,0-1-1,0 0 0,-1 0 1,0-1-1,1 1 1,-1-1-1,-1 0 0,5-6 1,-1-2-153,0 0 0,-1-1 0,0 0 0,-1 1 0,-1-1 0,4-22 0,-4 10-208,-1 1 0,-1-1 0,-1 1 0,-6-45 0,4 57 305,0 0-1,-1 0 0,0 0 1,-1 0-1,-1 0 1,0 1-1,0-1 0,-1 1 1,-1 1-1,0-1 1,-11-12-1,14 18 105,-1 1 0,0-1 0,0 1 0,-1 0 0,1 0 0,-1 1 0,1 0 1,-12-5-1,13 7 44,1 0 1,-1 0 0,0 0 0,0 0 0,1 0-1,-1 1 1,0 0 0,0 0 0,0 0 0,1 0-1,-1 1 1,0-1 0,0 1 0,1 0 0,-1 0-1,-6 3 1,4-1 82,0 1 1,1-1-1,-1 1 0,1 0 0,0 1 1,0-1-1,-4 6 0,7-8-83,-1 1 0,2-1 0,-1 1 0,0 0 0,0 0 0,1 0 0,0 0 0,-1 0 0,1 0 0,0 0 0,1 0 0,-1 0 0,0 0 0,1 1 0,0 5 0,0-7-32,1 0-1,-1 1 1,1-1-1,0 0 1,0 0 0,0 1-1,0-1 1,1 0-1,-1 0 1,1 0-1,-1 0 1,1 0 0,-1-1-1,1 1 1,0 0-1,0-1 1,0 0 0,0 1-1,0-1 1,0 0-1,4 2 1,7 2 43,-1 0 0,22 5-1,-32-10-68,36 8-804,1-2 1,0-2-1,45-1 0,-70-2-87,30 0-526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87 4505,'28'-56'2781,"-27"55"-2559,-1 0 1,1-1 0,-1 1-1,0 0 1,0-1 0,1 1 0,-1 0-1,0-1 1,0 1 0,0 0 0,-1-3-1,1 3-101,0 1 0,0-1 0,-1 1 0,1-1 0,0 1 0,0-1 0,-1 0 0,1 1 1,0-1-1,-1 1 0,1-1 0,-1 1 0,1 0 0,-1-1 0,1 1 0,-1-1 0,0 1 0,0-1 125,0 1-1,-1-1 1,1 1 0,0 0 0,-1-1 0,1 1 0,0 0-1,-1 0 1,1 0 0,0 0 0,-1 0 0,1 0 0,0 0-1,-1 0 1,0 1 0,-2 1 8,0 0 1,0 0-1,0 0 0,1 0 1,-1 1-1,1 0 0,0 0 1,-1 0-1,1 0 0,-3 5 1,-2 1 36,1 1 0,-10 19 1,11-16-181,1 1 0,0-1 0,1 1 0,0 0 0,1 0 0,0 1 1,2-1-1,-1 16 0,2 6 76,2-1 1,6 41 0,-2-45-100,0-1 0,2 0 0,2 0 1,0-1-1,28 54 0,-27-61-61,9 15 30,27 41 0,-44-74-88,0-1 0,0 1-1,0-1 1,7 6-1,-9-8-79,0-1-1,0 1 0,0 0 0,0 0 1,0-1-1,0 1 0,0-1 0,0 1 1,0-1-1,1 0 0,-1 1 0,0-1 1,0 0-1,1 0 0,-1 0 0,0 0 1,0 0-1,1 0 0,-1 0 0,0 0 1,0 0-1,2-1 0,6-5-844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7746,'1'-30'10164,"-1"29"-8773,0 2-1211,-1 0 0,1 1-1,0-1 1,0 0-1,-1 0 1,1 0-1,0 0 1,0 1-1,1 1 1,-1 0 24,0 4-111,5 121 795,1-71-649,19 80 0,-24-132-396,0-1 1,0 1 0,1-1-1,0 1 1,-1-1 0,2 0-1,-1 0 1,5 7 0,-4-10-2103,-2-2 343,-5-6 605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1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8858,'-1'0'616,"-12"2"4511,13-2-4959,-1 0 1,1 1-1,0-1 0,-1 0 1,1 0-1,0 0 0,-1 0 0,1 0 1,0 1-1,-1-1 0,1 0 1,0 0-1,0 1 0,-1-1 1,1 0-1,0 0 0,0 1 0,-1-1 1,1 0-1,0 1 0,0-1 1,0 0-1,-1 1 0,1-1 1,0 0-1,0 1 0,0 0 0,0-1 847,4 2-320,28 10-493,0-2-1,1-1 0,0-1 1,54 5-1,6-9-96,0-4-1,122-16 0,-112 6-994,-92 8-277,-11 2 1151,0 0 1,0 0 0,0 0-1,0-1 1,1 1 0,-1 0-1,0 0 1,0 0 0,0 0-1,0 0 1,0 0-1,0 0 1,0 0 0,0 0-1,0 0 1,0 0 0,0 0-1,0 0 1,0 0 0,0 0-1,0 0 1,0 0 0,0 0-1,0-1 1,0 1 0,0 0-1,0 0 1,0 0-1,0 0 1,0 0 0,0 0-1,0 0 1,0 0 0,0 0-1,0 0 1,0 0 0,0 0-1,0-1 1,0 1 0,0 0-1,0 0 1,0 0 0,0 0-1,0 0 1,0 0 0,0 0-1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2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8858,'5'6'1017,"-1"0"1,0 0-1,0 1 1,0-1 0,-1 1-1,1 0 1,-2 0-1,4 10 1,-1 6-169,4 30 0,-5-29-148,8 86 526,-7-91-1014,-4-16-161,0 1 1,0-1-1,0 1 0,-1-1 0,1 1 1,-1 6-1,-2-8 54,-1-5-66,-1-6-22,-2-10-46,-10-48-274,14 58 258,1-1 1,0 1 0,1-1 0,0 0 0,2-11-1,0 12 37,0-1-1,0 1 0,1 0 0,0 0 1,1 0-1,0 0 0,0 1 0,6-9 1,-8 14 19,0 0 0,0 0 1,1-1-1,-1 2 1,1-1-1,0 0 1,0 1-1,0-1 0,0 1 1,0 0-1,0 0 1,0 0-1,1 0 1,-1 1-1,1-1 0,0 1 1,-1 0-1,1 0 1,0 0-1,0 0 1,0 1-1,5 0 0,-7 0 22,0 0 0,0 1 0,1-1 0,-1 1 0,0-1 0,0 1 0,0 0 0,0 0 0,0 0 0,-1 0 0,1 0 0,0 0 0,0 1 0,-1-1 0,1 1 0,0-1 0,-1 1-1,0-1 1,2 3 0,2 4 118,-1-1 0,0 0 0,4 14 0,-1-3 70,6 16 92,-1 0 0,6 38 1,-17-66-256,1 1 1,-1 13-1,-1-18-305,0 0-1,0 1 1,0-1 0,0 1-1,-1-1 1,1 1 0,-1-1-1,1 0 1,-1 1 0,-2 3-1,2-6-471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2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11034,'-2'-1'3786,"3"1"-253,9 0-425,11 3-2823,26 7 0,-46-10-279,0 0 0,0 1-1,0-1 1,0 1 0,0-1-1,0 1 1,0-1 0,0 1 0,0 0-1,0 0 1,0-1 0,0 1-1,0 0 1,-1 0 0,1 0-1,0 0 1,0 0 0,-1 0-1,1 0 1,-1 0 0,1 0-1,-1 0 1,0 0 0,1 1 0,-1-1-1,0 0 1,0 0 0,1 0-1,-1 1 1,0-1 0,0 0-1,0 0 1,-1 2 0,0 0 7,1 0 0,-1 0 0,-1 0 0,1 0 0,0 0 0,-1 0 0,1 0 0,-1-1 0,-3 5 0,0-1 20,0 0-1,-1-1 1,1 0-1,-1 1 0,0-2 1,-12 8-1,17-12-23,1 1 2,-1-1 0,0 0 1,0 1-1,1-1 0,-1 1 1,1-1-1,-1 1 0,0-1 1,1 1-1,-1-1 0,1 1 1,-1-1-1,1 1 1,-1 0-1,1-1 0,-1 2 1,1-2 1,0 0 1,0 0-1,0 0 1,0 0 0,0 0-1,0 1 1,0-1-1,0 0 1,0 0 0,0 0-1,0 0 1,0 0-1,0 0 1,1 1-1,-1-1 1,0 0 0,0 0-1,0 0 1,0 0-1,0 0 1,0 0 0,0 0-1,0 1 1,0-1-1,0 0 1,1 0 0,-1 0-1,0 0 1,0 0-1,0 0 1,0 0 0,0 0-1,0 0 1,1 0-1,-1 0 1,0 0 0,0 0-1,0 0 1,0 0-1,9 1 612,27 2-393,45-1 0,-62-4-344,-14 1-553,-1 1-1,1-1 1,-1 1-1,7 0 0,-11 3-290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0:2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8682,'8'4'1240,"0"1"0,1-1 0,-2 1 0,1 1 0,7 6 0,32 35 63,-37-37-704,14 16-191,-2 2 0,0 0-1,-2 2 1,-1 0 0,-2 1 0,0 1 0,-3 1 0,0 0-1,-3 0 1,14 59 0,-20-61-162,-1 1 0,-1 0 0,-1 0 0,-2-1 0,-2 1 0,-6 37 0,2-32-164,-2 0 0,-2 0 0,-2-1 1,-29 64-1,40-97-355,0 1 0,-1-1 0,0 0 0,0 0 0,0 0 0,0 0 0,0 0 1,0 0-1,-1 0 0,0-1 0,1 1 0,-5 2 0,0-3-778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0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1976,'-1'0'200,"1"0"-1,-1 0 0,1 0 1,0-1-1,-1 1 0,1 0 0,0 0 1,-1 0-1,1 0 0,0 0 1,-1 0-1,1-1 0,0 1 1,-1 0-1,1 0 0,0 0 0,0-1 1,-1 1-1,1 0 0,0-1 1,-3-2 3032,3 3-3119,0 0-1,0 0 1,-1-1-1,1 1 1,0 0-1,0 0 1,0 0-1,-1 0 1,1 0 0,0 0-1,0-1 1,0 1-1,-1 0 1,1 0-1,0 0 1,0 0-1,-1 0 1,1 0-1,0 0 1,0 0 0,-1 0-1,1 0 1,0 0-1,0 0 1,0 0-1,-1 0 1,1 0-1,0 0 1,0 0-1,-1 1 1,1-1 0,0 0-1,0 0 1,0 0-1,-1 0 1,1 0-1,0 0 1,0 1-1,0-1 1,0 0 0,-1 0-1,-3 10 259,3 4-114,0 1 0,3 22 0,-1-24-197,2 20 235,-2-27-234,-1 0 0,1 0 0,-1 7 0,-1 6 82,1 0-1,6 37 1,-4-32-33,-1 1-1,-3 45 1,-1-6 16,-1 58 11,0 36-39,9 98 88,7 142 286,-3-177-185,18 294 732,-16-372-625,11 100 360,-21-234-731,4 30 131,-2 1 1,-2 58-1,-5-81-126,4-14-25,-1 0 0,0 0 0,1 0 0,-1 0 0,1 0 0,0 4 0,1-4-182,0-6-163,1-10-608,-1 2 106,-1 2 125,1 0 1,0 1-1,2-11 0,11-18-411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0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79 2929,'-21'1'2067,"-16"0"3544,34-2-4910,0 1 0,0 0 0,0-1 1,1 1-1,-1-1 0,0 0 0,0 0 0,0 0 0,-3-2 0,5 2-578,1 1-1,-1-1 0,0 1 0,1-1 0,-1 0 0,1 1 0,-1-1 1,1 0-1,-1 1 0,1-1 0,-1 0 0,1 0 0,0 1 0,-1-1 1,1 0-1,0 0 0,0 0 0,0 0 0,0 1 0,0-1 1,0-1-1,0 2-107,0-1 0,0 1 0,0 0 0,0 0 0,1 0 0,-1-1-1,0 1 1,0 0 0,0 0 0,0 0 0,1 0 0,-1 0 0,0-1 0,0 1 0,1 0 0,-1 0 0,0 0 0,0 0 0,1 0 0,-1 0 0,0 0 0,0 0 0,1 0 0,-1 0 0,0 0 0,0 0 0,1 0 0,1 0 31,16-1 221,37 2 1,-30 0 19,58 2 247,139-15 1,-29-10-175,-171 21-291,1 1 1,-1 1-1,1 1 0,26 5 0,13 2 61,242 8 200,-159-9-268,30 0-12,35-18-15,-99 3-2,118 7 0,-128 6 101,102-7 0,52-8 134,-44 3-22,-146 3-162,119-9 182,-134 9-126,85 6-1,-88 0-83,299-2 272,-138-7-123,-70 4-40,4-13 4,-54 4-33,-66 11 175,-13 0-778,-8 0-594,-2 1-809,-1-1 1091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8674,'-7'0'3049,"8"2"-489,14 1-997,226-1 205,-143-4-1588,-38 1-122,146 5-1,-199-3-369,-7-1 277,0 0 0,0 0 0,0 0 0,0 0 0,-1 0 0,1 0 0,0 0 0,0 0 1,0 0-1,0 0 0,0 0 0,0 0 0,0 0 0,0 0 0,0 0 0,0 1 0,0-1 0,0 0 0,0 0 0,0 0 0,0 0 0,0 0 0,0 0 0,0 0 0,0 0 0,0 0 0,0 0 0,0 0 0,0 0 0,0 0 0,0 1 0,0-1 0,0 0 0,0 0 0,0 0 0,0 0 0,0 0 0,0 0 0,0 0 0,0 0 0,0 0 0,0 0 0,0 0 0,0 0 0,0 0 0,1 0 0,-1 0 0,0 0 0,0 1 0,0-1 0,0 0 0,0 0 0,0 0 0,0 0 0,0 0 0,0 0 0,0 0 0,0 0 0,0 0 0,0 0 0,0 0 0,1 0 0,-1 0 0,0 0 0,0 0 0,0 0 1,0 0-1,0 0 0,0 0 0,-6 2-1087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5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169 310 6209,'-76'29'2577,"71"-28"-2229,0 1 1,-1-1 0,1 0-1,0 0 1,-1-1-1,-6 0 1,1 1 512,8-1-589,0 0 1,0 0 0,0 0-1,0-1 1,0 1 0,0-1 0,1 1-1,-1-1 1,0 0 0,0 0 0,-2-2-1,5 3-232,0-1-1,1 0 1,-1 1 0,0-1-1,1 1 1,-1-1-1,0 1 1,1-1 0,-1 1-1,1 0 1,-1-1-1,1 1 1,-1-1 0,1 1-1,0-1 1,9-1 37,-8 1-69,0 1 0,0-1-1,0 0 1,0 0 0,0 0-1,0 0 1,2-1-1,58-44 77,51-33-49,-53 44-57,2 3 1,1 3-1,98-32 0,-127 51 3,1 2-1,0 1 0,1 1 0,66 0 0,-50 7 19,1 2 1,85 17-1,-91-9 79,-1 2 1,0 2-1,-1 3 0,-1 1 1,0 2-1,-2 1 1,66 48-1,-54-31 50,70 47 355,-100-72-364,1-1 1,1-2-1,0 0 1,52 13-1,-69-24-188,-16-7-11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0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87 3145,'-14'4'4471,"11"-3"-2818,0 0 0,0 0 0,-1-1 0,1 1 0,-4-1 0,7 0-1367,0 0-43,0 0-33,0 0-15,3 0 173,42 4 165,25 6-291,37 1 201,-51 1-274,7 0-2,-58-12-151,0 1 1,1 0-1,-1 0 0,0 0 1,0 1-1,0 0 1,0 0-1,0 0 1,-1 1-1,1-1 1,8 7-1,2 2 31,1-1-1,31 16 1,-1-2 14,-38-19-54,9 4 52,-2 0-1,1 1 0,-1 1 1,0 1-1,17 17 1,67 97 452,-76-93-426,23 29 0,-19-31-62,64 84 54,-82-102-66,0 1-1,-2 0 1,1 0 0,-2 0 0,0 1-1,-1 0 1,4 17 0,-5-16 1,1 1 0,1-2 0,8 20 0,-6-15 0,-2-1 1,0 2-1,5 34 1,-8-36 0,1 1 0,1 0 0,14 37 0,-7-28 5,14 52 0,7 17 118,3 4 44,-6-26-100,16 35 2,-40-101-78,0 0 0,0-1 0,1 0 1,0 0-1,1-1 0,13 13 0,3-1 9,31 19 0,-38-28-11,0-2 0,1 0 1,37 13-1,59 9 23,-101-27-18,-1-1 2,1 0-2,20 3 1,-29-5-6,0-1 0,0 0 1,0 0-1,0 0 0,0 0 0,0-1 1,0 0-1,0 1 0,6-3 1,77-26 70,-79 26-68,0 0-1,-1-1 1,1 0 0,-1 0 0,0-1-1,0 0 1,9-9 0,15-10 6,-21 17 6,0-2 0,-1 1-1,0-1 1,-1-1 0,0 0-1,13-20 1,2-2 49,4 2-20,-20 23-37,0 0-1,-1 0 1,8-12-1,14-33 21,3-5 5,-28 52-28,-1 0-1,1 0 1,-1-1 0,0 1 0,0-1 0,-1 1 0,0-1 0,1-6 0,-1 4 11,1-1 1,5-13-1,8-15 16,10-25-1,-7-13-7,-13 52-12,-3 15-11,1 1 0,0 0-1,7-13 1,-1 2 0,34-92 6,-6 31 1,-13 30-3,-13 28-6,1 0 0,21-27 0,8-12 8,-4 4 0,2 2 0,61-66 0,-59 75-7,9-10 0,52-74-1,-98 122 2,8-11 5,21-24 0,-27 36-5,-1 1 0,1 0 0,0 0 0,0 0 0,1 1 0,0 0 0,12-5 0,130-48 136,-18 5 125,-103 43-164,0 1-1,55-8 1,-73 15-39,1 1 0,0 0 1,0 1-1,0 0 1,12 3-1,-17-3 0,0 0-1,0-1 1,9 1 0,-15-1-71,1 0 1,-1 0-1,1 0 1,0 0-1,-1 0 1,1-1-1,-1 1 0,1 0 1,-1 0-1,1 0 1,-1 0-1,1-1 1,-1 1-1,1 0 1,-1-1-1,1 1 1,-1 0-1,1-1 1,0 0-1,-1 1-49,0-1-1,0 0 0,0 1 0,0-1 1,0 1-1,-1-1 0,1 1 1,0-1-1,0 0 0,0 1 0,-1-1 1,1 1-1,0-1 0,0 1 1,-1-1-1,1 1 0,-1-1 1,1 1-1,0 0 0,-1-1 0,1 1 1,-1-1-1,1 1 0,-1-1 1,-8-5-2378,-1-2 976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1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5945,'0'-1'7950,"0"2"-4037,8 30-2632,-7-28-1233,12 59 553,-7 25-43,-2-16-235,-3-63-294,0 6 15,1-1-1,0 1 1,1-1 0,0 1-1,1-1 1,6 13 0,-3-11-15,18 27 0,-24-41-74,0 1-1,0-1 1,0 0-1,0 0 1,0 0-1,0 0 1,0 0-1,0 0 1,0 0-1,0 0 1,1 0-1,-1-1 1,0 1-1,1 0 1,-1-1-1,0 1 1,1-1-1,-1 0 1,1 1-1,-1-1 1,1 0-1,-1 0 1,1 0-1,-1 0 0,1 0 1,1 0-1,1-1-522,-1-1 0,1 1-1,-1-1 1,0 1-1,0-1 1,0 0-1,0 0 1,0 0-1,4-4 1,11-13-1720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7922,'-8'12'3768,"4"-8"-1167,4 0-577,4 0-303,-4-4-329,0 0-608,16 3-216,17 0-296,39-2-103,-35-4-177,0 2-369,-8 2 1426,-6 2-905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10922,'-7'97'6404,"6"-76"-5365,0 0-1,3 24 0,-1-37-905,0-1 1,0 0-1,1 0 0,0 0 1,0 0-1,0 0 0,1 0 0,0 0 1,8 10-1,-10-15-129,0 0-1,0-1 1,1 1-1,-1-1 1,0 0 0,1 1-1,-1-1 1,1 0-1,0 0 1,-1 0 0,1 0-1,0 0 1,0 0-1,0-1 1,0 1 0,-1-1-1,1 1 1,0-1-1,0 0 1,0 0 0,0 1-1,0-1 1,0-1-1,0 1 1,0 0 0,0 0-1,0-1 1,0 1-1,0-1 1,0 0 0,2-1-1,2 0-49,-1-1-1,1-1 0,-1 1 0,0-1 1,0 0-1,-1 0 0,1 0 0,6-10 1,-2 3-134,9-20 0,5-6 82,-14 28 149,-9 9-46,0 0 0,0 0 0,1 0 1,-1 0-1,0 0 0,0 0 0,0 0 0,0 0 0,1 0 0,-1 0 0,0 0 0,0 0 0,0 0 0,1 0 0,-1 0 0,0 0 0,0 0 0,0 0 0,0 0 0,1 0 1,-1 1-1,0-1 0,0 0 0,0 0 0,0 0 0,0 0 0,1 0 0,-1 0 0,0 1 0,0-1 0,0 0 0,0 0 0,0 0 0,1 3 59,0-1 0,0 0 0,-1 1 0,1-1 0,-1 1-1,0 3 1,1 0 37,0 4 108,1 0 0,0 0 1,0 0-1,1 0 0,6 15 0,-8-23-174,0 0-1,1 0 0,-1 0 0,0 0 0,0 0 0,1 0 0,-1 0 1,1 0-1,0-1 0,0 1 0,-1-1 0,1 1 0,0-1 0,0 0 1,0 0-1,0 0 0,1 0 0,-1 0 0,0 0 0,0-1 0,1 1 1,-1-1-1,0 1 0,1-1 0,-1 0 0,0 0 0,1 0 0,-1 0 1,0 0-1,4-1 0,-3 0-25,-1 0 0,1 0 0,-1 0 0,1 0-1,-1-1 1,0 1 0,1-1 0,-1 1 0,0-1 0,0 0 0,0 0 0,0 0 0,0 0 0,0 0 0,-1 0 0,1-1 0,-1 1-1,0 0 1,1-1 0,-1 1 0,1-6 0,2-4-114,-1 0-1,0 0 1,1-18-1,-1 15-720,-2 1 1,0-1-1,-1 0 0,0 0 0,-4-23 0,0 26-389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39 8594,'-10'36'7161,"5"1"-4083,5-31-2859,0 0 1,0 0 0,0-1 0,1 1 0,0 0 0,0 0 0,1 0 0,-1-1-1,1 1 1,4 7 0,-5-11-164,1 0 0,-1 1 0,1-1 0,-1 0 0,1-1 0,0 1 0,0 0 0,0 0-1,0-1 1,0 1 0,0-1 0,0 0 0,1 1 0,-1-1 0,0 0 0,1 0 0,-1-1 0,1 1 0,3 0-1,-4-1-45,0 1 0,0-1 0,0 0 0,0 0 0,-1 0 0,1-1 0,0 1 0,0 0 0,0-1 0,0 1-1,0-1 1,-1 1 0,1-1 0,0 0 0,0 0 0,-1 0 0,1 0 0,-1 0 0,1 0 0,-1-1-1,1 1 1,-1 0 0,0-1 0,1 1 0,-1-1 0,1-2 0,0 0 1,0 0 1,0 0 0,-1 0-1,0-1 1,1 1 0,-2-1-1,1 1 1,0-1-1,-1 1 1,0-1 0,0 1-1,0-1 1,-1 1-1,0-1 1,1 1 0,-2-1-1,-2-7 1,1 5 9,0-1 0,-1 1 0,0 0 0,0-1 0,0 2 1,-1-1-1,0 1 0,-1-1 0,-6-5 0,8 9-14,-1-1 1,0 1-1,1 0 0,-1 1 0,0-1 1,-9-3-1,12 6-32,0-1-1,-1 0 1,1 1-1,0-1 1,0 1-1,0-1 1,-1 1 0,1 0-1,0 0 1,0 0-1,0 0 1,-1 0-1,1 1 1,0-1 0,0 1-1,0-1 1,0 1-1,-5 2 1,7-2-43,-1 0 0,0-1 0,0 1 0,1 0 0,-1 0 0,1 0 1,-1 0-1,0 0 0,1 0 0,0 0 0,-1 0 0,1 0 0,0 0 0,-1 0 0,1 0 0,0 3 1,0 19-1104,4 12 371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7906,'1'0'431,"-1"-1"1,1 0-1,0 1 1,0-1-1,0 1 1,-1-1-1,1 0 1,0 1-1,0 0 1,0-1-1,0 1 0,0 0 1,0-1-1,0 1 1,1 0-1,-2 0-211,1 0 0,0 0 0,0 0 1,0 0-1,-1 0 0,1 1 0,0-1 0,0 0 0,-1 0 0,1 1 0,0-1 0,-1 0 0,1 1 0,0-1 0,0 1 0,0 1-30,1-1-1,-1 1 1,0-1 0,0 1 0,1 0 0,-2-1 0,1 1 0,0 0 0,0 0-1,0-1 1,-1 1 0,1 0 0,-1 0 0,1 2 0,-1 2 148,0 0 1,0 1 0,-1 8-1,-1 4 99,0 89 1243,3-135-1870,10-50 0,-4 35-21,-5 33 168,-1 0-1,1 1 1,1-1-1,-1 1 1,7-14-1,-7 18 37,1 0 1,-1 1-1,1-1 1,0 0-1,0 1 1,0 0-1,0 0 0,0 0 1,1 0-1,-1 0 1,1 0-1,0 1 1,5-3-1,-6 4 18,0 0-1,0-1 1,1 1 0,-1 0-1,0 1 1,6-2 0,-7 2 4,-1 0 0,0 0 1,1 0-1,-1 0 1,0 1-1,1-1 0,-1 0 1,0 0-1,1 1 1,-1-1-1,0 1 0,0-1 1,0 1-1,1 0 1,-1-1-1,0 1 0,0 0 1,0 0-1,0 0 1,0 0-1,1 2 0,2 2 61,-1 0 0,-1 1 0,1-1 0,-1 1 0,0 0 0,0 0 0,-1 0 0,1 0 0,-1 6 0,3 61 536,-4-51-441,0-5-93,-1-12-139,1 0 0,0 0 0,0 0 0,0 0 0,1 0 0,0 0 0,0 0 0,0 0 0,3 8 0,-3-12-60,-1 0-1,1 0 1,-1-1 0,1 1-1,-1-1 1,1 1-1,0 0 1,0-1-1,-1 1 1,1-1-1,0 0 1,0 1-1,-1-1 1,1 1-1,0-1 1,0 0-1,0 0 1,0 0 0,-1 1-1,1-1 1,0 0-1,0 0 1,0 0-1,1 0 1,12-1-1016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 10762,'4'50'6506,"-3"-34"-5063,0-1 1,1 1 0,8 29-1,-10-43-1409,0 0-1,1 0 0,0-1 1,-1 1-1,1 0 0,0-1 1,0 1-1,0-1 1,0 1-1,0-1 0,0 1 1,1-1-1,-1 0 0,0 1 1,1-1-1,-1 0 1,1 0-1,-1 0 0,1 0 1,-1 0-1,1-1 0,0 1 1,0 0-1,-1-1 0,1 1 1,0-1-1,0 0 1,0 1-1,-1-1 0,1 0 1,0 0-1,0 0 0,0 0 1,0-1-1,-1 1 1,1 0-1,0-1 0,0 1 1,-1-1-1,1 0 0,0 0 1,-1 1-1,1-1 0,0 0 1,-1 0-1,2-2 1,1 0-30,0 0 0,-1-1 0,0 0 0,1 0 0,-1 0 0,0 0 0,-1 0 1,1 0-1,-1-1 0,0 1 0,0-1 0,0 0 0,-1 0 0,0 0 0,0 1 1,0-1-1,0 0 0,-1 0 0,0 0 0,0 0 0,0-1 0,0 1 0,-3-8 0,2 9-2,0 0-1,0 0 0,0 0 0,-1 1 0,1-1 1,-1 0-1,0 1 0,0 0 0,-1-1 0,1 1 1,-1 0-1,1 0 0,-4-3 0,3 4-1,0 0 0,0 0 0,0 0 0,0 1 0,0-1 0,0 1 0,-1 0 0,1 0 0,0 0 0,-1 0 0,1 1 0,0-1 0,-1 1 0,1 0 1,-1 0-1,1 0 0,-4 1 0,4-1-59,0 0 0,0 1 0,1 0 0,-1 0 0,0 0 0,1 0 0,-1 0 0,0 1 0,1-1 0,0 1 0,-1-1 0,1 1 0,0 0 1,0 0-1,0 0 0,0 0 0,0 0 0,0 1 0,1-1 0,-3 5 0,2-4-348,1 1 0,-1-1 0,1 1 0,0-1 0,0 1-1,0-1 1,1 1 0,-1 0 0,1-1 0,0 1 0,0 0 0,0-1 0,1 1 0,-1 0 0,3 6 0,5 11-1350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129 225 5345,'-1'-4'1537,"-1"-1"0,1 1-1,-1-1 1,-5-7 0,5 8-808,-1 0 1,0 1-1,0-1 1,0 1 0,-5-5-1,6 7-536,0-1-1,0 0 1,-1 1-1,1-1 0,0 1 1,-1 0-1,1 0 1,-1 0-1,0 0 1,1 0-1,-1 0 1,0 1-1,0-1 1,1 1-1,-1 0 1,0 0-1,0 0 1,0 0-1,1 0 1,-1 1-1,-4 1 1,5-2-136,0 1 1,0 0 0,1 0 0,-1 0 0,0 0 0,1 1-1,-1-1 1,1 0 0,-1 1 0,1-1 0,0 1-1,-1-1 1,1 1 0,0 0 0,0-1 0,0 1-1,0 0 1,1 0 0,-1 0 0,0-1 0,1 1 0,-1 3-1,-1 3 24,1 0-1,1 0 1,-1 0-1,2 9 1,3 65 260,-4-81-332,0 1 0,1 0 0,-1 0 0,0-1 0,1 1 0,0 0 0,-1-1 0,1 1 1,0 0-1,0-1 0,0 1 0,2 2 0,-3-4-7,1 1 0,0-1 0,-1 1 0,1-1 0,-1 0 0,1 1 1,0-1-1,-1 0 0,1 0 0,0 1 0,-1-1 0,1 0 1,0 0-1,0 0 0,-1 0 0,1 0 0,0 0 0,-1 0 0,1 0 1,0 0-1,0 0 0,-1 0 0,1 0 0,0-1 0,-1 1 1,1 0-1,0 0 0,-1-1 0,1 1 0,-1 0 0,1-1 0,0 1 1,-1-1-1,1 1 0,0-2 0,0 1-7,0 0 0,1-1-1,-1 1 1,0-1 0,0 1 0,0-1-1,-1 0 1,1 1 0,0-1-1,0 0 1,-1 0 0,1 1 0,-1-4-1,3-5-57,24-61-483,-14 27 308,-1 0 0,6-49-1,-9 42 345,-9 44 206,-3 12-65,-2 11 62,1-2-157,1 1-1,0-1 1,2 1-1,0 0 1,0 0-1,1-1 1,1 1-1,0 0 1,1 0-1,1-1 1,0 1-1,1-1 1,1 0-1,9 20 1,-9-23-70,1-1 1,0 1-1,1-1 1,0 0-1,1-1 1,12 13-1,-15-18-79,-1-1 0,1 1 0,0-1 0,0 1 0,0-2 0,10 5 0,-12-6-46,0 1 0,1-2-1,-1 1 1,1 0 0,-1-1 0,1 1-1,-1-1 1,1 0 0,-1 0-1,1-1 1,-1 1 0,4-2 0,-3 1-207,0 0 1,0-1 0,0 0-1,-1 0 1,1 0-1,-1-1 1,1 1 0,-1-1-1,0 1 1,0-1 0,0 0-1,0 0 1,-1-1 0,4-4-1,2-5-1885,-1 0-1,9-21 0,-6 11-1051,-7 7 1482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4305,'0'0'245,"-1"1"1,1-1-1,0 0 1,-1 1 0,1-1-1,0 1 1,-1-1-1,1 1 1,0-1-1,-1 1 1,1-1-1,0 1 1,0-1-1,0 1 1,-1-1-1,1 1 1,0-1-1,0 1 1,0 0-1,0 0 1,-1 13 2838,3-13-1998,5 2-690,0 0 1,0-1 0,0 1-1,0-2 1,1 1-1,-1-1 1,12 0 0,-17-1-276,1 0 1,0 0 0,0-1 0,0 0-1,-1 1 1,1-1 0,0 0 0,-1 0-1,1-1 1,0 1 0,-1 0 0,0-1-1,1 0 1,1-1 0,1-2 147,0 0 0,0 0 1,8-11-1,-9 10-192,-1 0-1,1 0 1,-1 0 0,0-1 0,0 1-1,-1-1 1,0 0 0,0 1 0,-1-1-1,0 0 1,1-12 0,-2 14-13,0 1 0,-1-1 0,1 0 0,-1 1 0,0-1 0,0 1 1,0-1-1,-1 1 0,0 0 0,1 0 0,-1 0 0,-1 0 0,1 0 0,-1 0 1,1 0-1,-1 1 0,0-1 0,-6-4 0,7 6-8,0 1 0,0 0 0,0 0 0,0 0 0,0 0 0,0 0 0,0 0 0,0 0 0,0 1 0,0-1 0,0 1 0,-1-1 0,1 1 0,0 0 0,0 0 0,-1 0 0,1 0 0,0 0 0,0 1 0,-1-1 0,1 1 0,0-1 0,0 1 0,0 0 1,0 0-1,-4 2 0,2-1 3,0 1 1,0 0 0,0 0 0,0 0 0,1 0 0,-1 1 0,1-1 0,0 1-1,0 0 1,0 0 0,-3 7 0,2-3-35,1 1-1,0-1 0,1 0 1,0 1-1,0 0 0,1-1 1,0 1-1,1 15 1,0-13-30,1 0 1,1 0 0,0 0-1,0 0 1,1 0 0,6 15 0,-7-21-160,0-1 1,0 0 0,0 0 0,1 0-1,-1-1 1,1 1 0,0-1 0,0 1-1,1-1 1,-1 0 0,1 0 0,-1 0-1,1-1 1,0 1 0,0-1 0,0 0-1,0 0 1,0 0 0,1-1 0,-1 1-1,1-1 1,-1 0 0,1 0 0,-1-1-1,1 0 1,6 0 0,28-2-1140</inkml:trace>
  <inkml:trace contextRef="#ctx0" brushRef="#br0" timeOffset="1">392 39 8946,'-2'-1'478,"0"0"1,0 1 0,1-1-1,-1 1 1,0 0-1,0 0 1,0-1-1,0 1 1,0 0-1,0 1 1,1-1-1,-1 0 1,-3 1-1,2 0-81,1 0 0,0 1-1,0-1 1,0 0 0,0 1-1,0-1 1,1 1-1,-1 0 1,0 0 0,-2 3-1,-4 5 559,1 1-1,-1 0 0,-8 20 1,13-25-822,0 1 1,1 0-1,0-1 1,0 1 0,1 0-1,0 0 1,0 0-1,0 12 1,2-15-118,-1-1 1,1 1-1,-1-1 1,1 1-1,0-1 0,1 0 1,-1 0-1,0 1 1,1-1-1,0 0 1,0 0-1,0 0 0,2 3 1,4 2 25,0 0 1,16 12 0,-15-12 54,0-1-1,11 12 1,-19-17-58,0 0-1,1-1 1,-1 1 0,0 0-1,0-1 1,1 4-1,-2-4-27,0-1-1,0 0 1,0 1 0,0-1-1,1 0 1,-1 1-1,0-1 1,0 1-1,0-1 1,0 0-1,0 1 1,-1-1 0,1 1-1,0-1 1,0 0-1,0 1 1,0-1-1,0 0 1,0 1-1,-1-1 1,1 0 0,0 1-1,0-1 1,0 0-1,-1 1 1,1-1-1,0 0 1,-1 1-1,1-1 1,0 0 0,-1 0-1,1 0 1,0 1-1,-1-1 1,1 0-1,0 0 1,-1 0-1,1 0 1,0 1 0,-1-1-1,0 0 1,-6 1 4,0 0 0,-1-1 1,1 0-1,0 0 1,0 0-1,-14-4 0,-23 0-1603,24 4 56,20 0 1455,-1 0 0,1 0 0,0-1 0,-1 1 0,1 0 0,0 0 0,-1 0 0,1 0 0,0 0 0,-1 0-1,1 0 1,0 0 0,-1-1 0,1 1 0,0 0 0,0 0 0,-1 0 0,1-1 0,0 1 0,0 0 0,-1-1 0,1-4-961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40 6617,'-2'0'882,"0"0"0,0 0 0,0 1 0,0-1 0,0 1 0,0-1 0,0 1-1,0 0 1,-4 2 0,3-1-154,-1 0-1,1 1 1,0-1 0,-5 6-1,3-2-292,1-1-1,-1 1 1,2-1 0,-1 1-1,-4 10 1,6-12-341,1-1 1,0 1-1,0 0 1,0-1-1,0 1 1,0 0-1,1 0 1,0-1-1,0 1 1,0 0-1,0 0 1,0-1-1,2 8 1,-1-9-74,0 0 0,0 0 0,0 1 1,0-1-1,0 0 0,1 0 0,-1 0 0,1 0 0,-1 0 0,1 0 1,0-1-1,-1 1 0,1 0 0,0-1 0,0 0 0,0 1 1,0-1-1,1 0 0,-1 0 0,0 0 0,4 1 0,0-1-10,-1 1 0,0-2-1,1 1 1,-1 0 0,1-1-1,-1 0 1,1-1 0,-1 1-1,1-1 1,-1 0 0,0 0-1,1 0 1,-1-1 0,8-4 0,-9 5-12,-1-1 1,1 0 0,-1 0 0,1-1 0,-1 1 0,0-1 0,0 0 0,0 1 0,-1-1 0,1 0 0,-1-1 0,1 1 0,-1 0 0,0-1 0,-1 1 0,1-1 0,0 0 0,-1 0 0,0 1 0,1-7 0,-1 4 5,0 0-1,-1 1 0,0-1 0,0 0 1,0 0-1,-1 1 0,0-1 1,0 0-1,0 1 0,-1-1 0,0 1 1,-3-8-1,3 9 4,0 1 0,0 0 0,0 0 0,0 0 0,-1 1 0,1-1 0,-1 0 0,0 1 0,1-1-1,-1 1 1,0 0 0,0 0 0,-1 0 0,1 1 0,0-1 0,-1 1 0,1 0 0,-1 0 0,1 0 0,-5-1 0,3 1 0,-1 1 0,1 0 0,0 0 0,0 0 0,0 0 0,0 1 0,0 0-1,0 0 1,-6 2 0,9-2-17,0 0-1,0 0 1,0 0-1,0 0 0,0 0 1,0 0-1,1 0 1,-1 1-1,0-1 1,1 1-1,-1-1 0,1 1 1,0 0-1,-1-1 1,1 1-1,0 0 1,0 0-1,0 0 1,0 0-1,1 0 0,-1 0 1,0 0-1,1 0 1,-1 4-1,1-3-109,0 0 0,0 0 1,0-1-1,1 1 0,-1 0 0,1 0 0,0 0 0,0-1 1,0 1-1,0 0 0,0-1 0,1 1 0,-1-1 0,1 1 1,-1-1-1,1 0 0,0 0 0,0 1 0,2 0 0,0 1-231,0-1-1,0 0 1,0 0-1,0-1 1,0 1-1,1-1 1,-1 0 0,1 0-1,-1-1 1,9 3-1,-1-3-330,25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0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5233,'3'-2'6959,"6"5"-5666,13 8-1577,-1 4 456,-7-4 72,25 14-1,-14-10-87,-1 0 0,-1 2 0,-1 1 0,22 21 0,-24-20-112,1-2 0,1-1 0,0 0 0,35 17 0,-23-17-24,1 0 0,57 15 0,-5-9-18,168 17-1,156-9 99,-352-32 59,0-2-1,-1-2 0,77-20 1,165-61 491,-172 45-129,-49 18-4,58-20 307,-121 37-541,-15 7-327,-1 0 0,1-1 1,-1 1-1,1 0 0,0-1 1,-1 1-1,1-1 0,-1 1 1,1-1-1,-1 1 0,1-1 0,-1 1 1,0-1-1,1 1 0,-1-1 1,0 0-1,1 1 0,-1-1 1,0 0-1,1-1 0,-4 2-5002,2 0 3808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10578,'-2'0'513,"0"0"0,1 0-1,-1 0 1,0 1 0,0-1-1,1 0 1,-1 1 0,0 0-1,1-1 1,-1 1 0,-2 1-1,2 0-188,0-1-1,0 1 0,1 0 0,-1-1 0,0 1 0,0 0 1,-1 3-1,-1 2 53,1-1 1,-1 1-1,1 0 0,-3 14 1,-1 3 0,2 1 1,1 0-1,1 1 1,0 32-1,13 105 258,-5-125-512,1 0 0,3-1 1,19 58-1,-25-87-121,9 27-87,-11-31-57,0-1 0,-1 0-1,1 1 1,-1-1 0,0 1 0,0-1 0,0 7 0,0-10 80,-1 1-1,1-1 1,0 0-1,0 1 1,0-1-1,0 0 1,0 1 0,0-1-1,0 0 1,0 1-1,0-1 1,-1 0 0,1 0-1,0 1 1,0-1-1,0 0 1,-1 0 0,1 1-1,0-1 1,0 0-1,-1 0 1,1 0-1,0 1 1,-1-1 0,1 0-1,0 0 1,0 0-1,-1 0 1,1 0 0,0 0-1,-1 1 1,0-1-57,1-1 0,-1 1 0,1 0 0,-1 0 0,0 0 0,1 0 0,-1-1 0,1 1 0,-1 0 0,1-1 0,-1 1 0,1 0 0,-1-1 0,1 1 0,-1-1 0,0 0 0,-13-20-1154</inkml:trace>
  <inkml:trace contextRef="#ctx0" brushRef="#br0" timeOffset="1">0 308 6817,'10'-8'4025,"-1"3"-744,3 2-808,0 0-265,0 3-808,3 0-367,1 3-609,2-3-344,5 0 2680,1 0-2088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1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46 226 8050,'-1'-1'4817,"1"1"-8,0 0-2817,5 19-63,12 44-625,-10-29-296,-2-5-504,3-1-160,-1-6-264,-2-7-392,-2-7-1184,-4-7-817,-2-21 1281</inkml:trace>
  <inkml:trace contextRef="#ctx0" brushRef="#br0" timeOffset="1">6 9 7650,'-5'-9'4857,"14"10"640,3 3-2721,4 0-1127,-1 2-385,2-1-744,-4-4-224,3 2-624,0-2-440,-2 9 472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4761,'0'-24'12584,"0"24"-12500,1 0 0,-1 0 1,0 0-1,1 0 0,-1 0 0,0 0 0,0 0 0,1 1 0,-1-1 1,0 0-1,1 0 0,-1 0 0,0 1 0,0-1 0,1 0 1,-1 0-1,0 1 0,0-1 0,0 0 0,1 1 0,-1-1 1,0 0-1,0 0 0,0 1 0,0-1 0,0 0 0,1 1 1,10 31 825,-7-22-774,2 3 45,0 1-1,-1-1 0,-1 1 0,-1 0 1,0 0-1,2 19 0,-3 13 273,3 125 654,-5-169-1089,0 1-1,-1-1 0,1 1 1,-1 0-1,1-1 1,-2 3-1,2-4-16,0-1 1,0 0 0,0 0-1,0 1 1,-1-1-1,1 0 1,0 0-1,0 0 1,0 1 0,0-1-1,0 0 1,-1 0-1,1 0 1,0 0-1,0 1 1,0-1 0,-1 0-1,1 0 1,0 0-1,0 0 1,0 0-1,-1 0 1,1 0 0,0 0-1,0 0 1,-1 0-1,1 0 1,-1 0-3,1 0-1,-1 0 1,0-1 0,1 1 0,-1 0 0,1-1 0,-1 1-1,1-1 1,-1 1 0,1-1 0,0 1 0,-1-1-1,1 1 1,0-1 0,-1 1 0,1-1 0,-4-6-64,0-1 0,1 1-1,0 0 1,1-1 0,0 0 0,0 1 0,-1-10 0,2 5-37,0 0 0,1 0 1,0 0-1,2-14 0,-1 19 81,1 0 0,0 0 0,0 0-1,0 1 1,1-1 0,0 1 0,0 0 0,1-1 0,-1 1-1,7-7 1,-8 11 31,0-1 0,0 1 0,1-1-1,-1 1 1,1 0 0,-1 0 0,1 0-1,0 0 1,-1 1 0,1-1 0,0 1-1,0-1 1,0 1 0,0 0 0,1 0-1,-1 0 1,0 1 0,0-1 0,1 1-1,-1 0 1,0 0 0,1 0 0,5 1 0,-6 0 30,0 0 1,1 0 0,-1 1-1,0-1 1,0 1 0,0 0 0,0 0-1,0 0 1,0 0 0,-1 0-1,1 1 1,-1-1 0,0 1 0,1 0-1,1 4 1,4 4 189,-2 2 1,9 19-1,-7-15-39,-3-2-28,0-1 0,-1 2-1,4 24 1,-5-27-128,-3-12-93,0 1 0,0-1 1,1 0-1,-1 1 0,0-1 1,1 0-1,-1 1 0,1-1 1,0 0-1,-1 0 0,1 0 0,0 0 1,0 0-1,0 0 0,0 0 1,0 0-1,0 0 0,2 2 1,-1-2-198,1 0 0,-1 0 1,1-1-1,-1 1 1,1-1-1,0 1 0,-1-1 1,1 0-1,2 0 1,23 0-695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61 10002,'-1'0'234,"1"1"-1,-1-1 0,1 0 1,0 1-1,-1-1 1,1 0-1,-1 0 1,1 0-1,-1 0 1,1 0-1,-1 1 0,1-1 1,-1 0-1,1 0 1,-1 0-1,1 0 1,-1 0-1,1 0 1,-1 0-1,1-1 1,-1 1-1,1 0 0,-1 0 1,1 0-1,-1-1 1,-15-8 1457,8 4-710,-5-3-506,-1 1-1,1 1 1,-1 0-1,-1 1 1,1 0 0,-1 1-1,-20-2 1,32 5-458,1 1 0,-1 0 0,0 0 1,1 0-1,-1 1 0,0-1 0,1 1 0,-1-1 0,1 1 1,-1 0-1,1 0 0,-1 0 0,1 0 0,-1 0 1,1 1-1,-3 1 0,3-1-2,0 1 0,0-1 0,0 0-1,0 1 1,0-1 0,1 1 0,-1 0 0,1 0 0,0-1 0,0 1-1,0 0 1,0 0 0,-1 5 0,0 3 54,1 0 1,0 0-1,0 0 0,1 0 1,3 20-1,-3-27-40,1 1-1,0-1 1,0 1 0,0-1 0,1 0 0,-1 0-1,1 1 1,0-1 0,0 0 0,1 0 0,-1-1-1,1 1 1,0 0 0,0-1 0,0 0 0,6 5-1,-7-6-19,1-1 0,-1 0 0,0 1-1,1-1 1,-1 0 0,1 0 0,-1-1-1,1 1 1,0 0 0,-1-1 0,1 0-1,-1 1 1,1-1 0,3-1 0,-2 1-3,0-1 1,0 0-1,0 0 1,0 0-1,0-1 1,0 1-1,-1-1 1,6-3-1,-1 0 1,-1 0 0,-1 0 0,1-1-1,-1 0 1,0 0 0,-1-1 0,1 0-1,5-8 1,-5 4 16,7-19-1,1-1 63,-12 30 19,0 5-57,-1 6 16,6 66 232,-5-66-306,1 1 0,-1 0 1,2-1-1,8 20 1,-11-28-84,0 0-1,1 0 1,-1 0 0,0 0 0,1 0 0,2 3 0,-4-5-27,1 0-1,-1 0 1,1 1 0,-1-1-1,0 0 1,1 0 0,-1 0-1,1 1 1,-1-1 0,0 0-1,1 0 1,-1 0 0,1 0-1,-1 0 1,1 0 0,-1 0-1,1 0 1,-1 0 0,1 0-1,-1 0 1,1 0 0,-1 0-1,0 0 1,1 0 0,-1-1-1,1 1 1,-1 0 0,0 0-1,1 0 1,-1-1 0,1 1-1,-1 0 1,0-1 0,1 1-1,-1 0 1,0-1 0,1 1-1,-1 0 1,0-1 0,1 0-1,6-10-3180,-1-5 1450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7314,'3'3'797,"0"0"0,0 1 0,-1-1 0,1 0 0,-1 1 0,0 0 0,0-1 0,1 5 0,10 33 3364,-10-30-2877,7 19 1,14 33 1715,-24-62-2971,0-1 0,1 1 0,-1 0 0,0-1 0,0 1 0,1-1 0,-1 1 0,0-1 0,1 1 0,-1-1 0,0 1 0,1-1 0,-1 0 0,1 1 0,-1-1 0,1 1 0,-1-1 0,1 0 0,-1 1 0,1-1 0,-1 0 0,1 0 0,-1 0 0,2 1 0,-1-1-11,0 0-1,-1-1 1,1 1 0,0 0 0,0 0 0,0-1 0,-1 1-1,1 0 1,0-1 0,-1 1 0,1-1 0,0 1 0,-1-1-1,1 1 1,1-2 0,2-3-4,0 0 0,0 0 0,5-10 0,-8 12 7,18-28-250,44-80-3899,-48 84 1840,-2 6 1009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22 148 8050,'2'3'652,"1"-1"0,-1 0 0,1 0 0,0-1-1,0 1 1,0-1 0,4 3 0,-6-4-481,1 0-1,-1 1 0,0-1 0,0 0 1,1 1-1,-1-1 0,0 0 1,1 0-1,-1 0 0,0 0 0,1-1 1,-1 1-1,0 0 0,1-1 1,-1 1-1,0 0 0,0-1 0,1 1 1,-1-1-1,0 0 0,2-1 1,0 0-68,-1-1 0,0 0 1,0 1-1,0-1 1,0 0-1,-1 0 1,1 0-1,-1 0 0,0 0 1,0 0-1,0 0 1,0-1-1,0 1 1,0 0-1,-1-1 0,0 1 1,0 0-1,0-6 1,-1 2-71,1 1 1,-1 0-1,0-1 0,-1 1 1,1 0-1,-1 0 1,0 0-1,-7-11 0,7 14 32,0-1 0,0 1-1,0 0 1,-1 0-1,-4-4 1,6 7-28,0-1 0,1 0 0,-1 1 0,0-1 0,0 1 0,0-1 0,0 1 0,0-1 0,0 1 1,0 0-1,0-1 0,0 1 0,0 0 0,0 0 0,0 0 0,0 0 0,0 0 0,0 0 0,0 0 0,0 0 0,0 0 0,0 0 0,0 0 0,0 1 0,-1 0 0,-1 0 67,1 1-1,-1 0 0,1 0 0,0 0 0,-1 0 1,1 1-1,0-1 0,0 1 0,1-1 0,-1 1 0,1-1 1,-1 1-1,1 0 0,0 0 0,0 0 0,0 0 1,0 0-1,0 5 0,-1 2 142,1-1-1,0 1 1,1 0-1,1 17 1,0-19-136,0-1 1,1 1-1,0 0 1,0-1-1,1 0 1,0 1-1,0-1 1,4 7-1,-5-12-131,-1 1 0,1-1 1,0 1-1,-1-1 0,1 0 0,0 0 0,1 0 0,-1 0 0,0 0 0,1 0 0,-1-1 0,1 1 0,-1-1 0,1 0 0,0 1 1,-1-1-1,1 0 0,0-1 0,0 1 0,0 0 0,0-1 0,0 0 0,-1 0 0,5 0 0,19-3 266,1-4-236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8890,'15'15'4345,"-10"1"-1417,-1 13-1183,2 10-49,-9 7-512,3 6-263,8 0-473,0-4-136,8-14-192,3-6-56,-2-16-296,-1-6-304,-4-9-1041,-6-8-839,-6-3 1480</inkml:trace>
  <inkml:trace contextRef="#ctx0" brushRef="#br0" timeOffset="1">1 137 7954,'5'12'3801,"3"-3"-1025,6 3-663,9 4-201,0 2-400,6-4-720,-3-2-279,-1-9-273,3-3-232,-4 0-905,-2-1-743,0-10 952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6777,'0'12'2416,"4"47"5197,-4-37-6302,0 0 0,-4 23 0,0-17-513,-11 114 1387,13-113-1966,1-18-117,0 19 0,0-48-647,1-1 1,1 0-1,4-20 0,-4 35 517,0-1-1,1 1 1,-1-1-1,5-7 1,-6 12 32,1-1-1,-1 0 1,1 0-1,-1 1 1,0-1-1,1 0 1,-1 1-1,1-1 1,0 0 0,-1 1-1,1-1 1,0 1-1,-1-1 1,1 1-1,0-1 1,0 1 0,-1-1-1,1 1 1,0 0-1,0-1 1,0 1-1,-1 0 1,1 0-1,0 0 1,0 0 0,0 0-1,0 0 1,0 0-1,-1 0 1,1 0-1,0 0 1,0 0 0,0 0-1,1 1 1,4 3 170,0 0 0,0 0 1,0 1-1,0 0 0,9 9 0,5 5 309,-13-13-377,0-1 0,1 1 1,-1-2-1,1 1 0,1-1 0,-1 0 1,1-1-1,-1 0 0,1 0 0,0-1 1,0 0-1,12 0 0,-14-1-89,1-1 1,-1 0-1,1-1 1,-1 0-1,0 0 0,1 0 1,-1-1-1,0 0 0,0 0 1,0-1-1,0 0 1,-1 0-1,1-1 0,-1 0 1,9-6-1,-12 8-25,-1 0 0,0 0 0,-1 0 0,1 0 0,0 0 1,0-1-1,-1 1 0,1 0 0,-1-1 0,0 1 0,0-1 0,0 1 0,0-1 0,0 0 0,-1 1 0,1-1 1,-1 0-1,1 1 0,-1-1 0,0 0 0,-1-4 0,1 4-2,-1-1 0,0 0 0,0 0 0,0 1 0,0-1 1,-1 1-1,0-1 0,1 1 0,-1 0 0,0-1 0,-1 1 0,1 0 0,-1 1 0,-4-6 0,1 3 19,1 1-1,-1 0 0,0 0 1,0 1-1,0-1 0,-1 1 1,1 0-1,-1 1 1,0 0-1,-13-3 0,18 5 3,0 0 0,0-1 0,0 1 0,0 0 0,0 1-1,1-1 1,-1 0 0,0 0 0,0 1 0,0-1 0,0 1 0,1 0-1,-1-1 1,0 1 0,0 0 0,1 0 0,-1 0 0,-2 3 0,2-2 10,0 0 0,1 0 0,-1 1 0,1-1 0,-1 0 0,1 1 1,0-1-1,0 1 0,0 0 0,0-1 0,-1 6 0,1 1 41,0 0-1,1 0 1,0 0-1,0 0 1,1 0-1,0 0 1,3 10 0,-4-15-51,1 0 0,1 0 0,-1 0 0,0 0 1,1 0-1,0 0 0,0 0 0,0 0 0,1-1 1,-1 1-1,1-1 0,-1 0 0,1 0 0,0 0 1,1 0-1,-1 0 0,0 0 0,1-1 0,7 4 1,-5-4-141,0 0 0,0 0 0,0-1 0,0 0 0,0 0 0,1-1 0,-1 0 0,0 0 0,12-2 0,29-4-330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29 10394,'-2'-2'1064,"1"1"-1,-1 0 1,1 0 0,-1 0-1,0 0 1,1 0 0,-3-1-1,-25-5-637,20 5 383,1 0-620,0 0-46,1 0 1,0 1 0,0 0 0,0 0 0,-1 1 0,1 0 0,0 0 0,0 0 0,-14 4 0,15-2-37,-1 0 0,1 1 0,0 0 1,0 0-1,0 0 0,1 1 0,-1 0 0,1 0 0,0 0 1,-9 10-1,11-10-78,0-1 1,1 0-1,0 1 0,-1-1 1,1 1-1,0 0 1,1 0-1,-1 0 0,1 0 1,-1 0-1,1 0 1,0 0-1,1 0 1,-1 0-1,1 0 0,0 1 1,0-1-1,0 5 1,2 0-10,0 0 1,1 0 0,0-1 0,0 1-1,1-1 1,0 0 0,0 0-1,1 0 1,0 0 0,0-1-1,1 0 1,9 10 0,4 0 85,-1-2-1,2 0 1,28 16 0,-46-30-47,0 1 0,1-1 0,-1 1 0,0-1 0,0 1 1,0 0-1,-1 0 0,3 2 0,-4-4-48,0 0 1,0 0-1,0 0 1,0 1-1,0-1 1,0 0-1,0 0 1,0 0-1,0 0 0,0 0 1,0 1-1,0-1 1,0 0-1,0 0 1,0 0-1,0 0 1,0 1-1,0-1 1,0 0-1,0 0 0,0 0 1,0 0-1,0 0 1,0 0-1,0 1 1,0-1-1,0 0 1,-1 0-1,1 0 1,0 0-1,0 0 0,0 0 1,0 0-1,0 0 1,0 1-1,-1-1 1,1 0-1,0 0 1,0 0-1,0 0 1,-15 2 361,-60-5 399,0 0-3091,73 3 809,9-2 641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98 11554,'0'-3'463,"0"0"0,-1 1-1,1-1 1,-1 0-1,0 1 1,0-1-1,0 1 1,0 0 0,0-1-1,-1 1 1,1 0-1,-1-1 1,1 1 0,-4-3-1,-3-3 72,0 1-1,-11-9 1,14 13-405,0 0 0,0 0 0,0 0 0,0 0 0,-1 1 0,1 0 1,-1 0-1,1 0 0,-1 1 0,0 0 0,-11-1 0,13 2-100,1 0 0,-1 0 0,0 1 0,1-1-1,-1 1 1,1 0 0,-1 0 0,1 0 0,-1 0 0,1 1-1,0-1 1,0 1 0,0 0 0,0 0 0,0 0 0,0 0-1,0 1 1,0-1 0,1 1 0,-3 3 0,1-1-1,1 0 1,1 0-1,-1 1 1,1-1-1,0 0 1,0 1-1,1 0 0,-1-1 1,1 1-1,0 11 1,0-8 2,1-1 1,0 0-1,1 0 0,0 0 1,0 0-1,1 0 1,3 10-1,-4-15-27,0-1 1,0 1 0,0-1-1,1 0 1,-1 1-1,0-1 1,1 0 0,0 0-1,-1 0 1,1 0-1,0 0 1,0 0 0,0 0-1,0-1 1,1 1-1,-1-1 1,0 1 0,1-1-1,-1 0 1,1 0-1,-1 0 1,1 0 0,3 0-1,-3-1-3,1 1-1,0-1 1,0 0-1,0-1 1,0 1-1,0-1 1,-1 0-1,1 0 1,0 0-1,0 0 1,-1-1-1,1 1 1,-1-1-1,1 0 1,4-3 0,6-6-6,-1-1 0,15-16 1,-4 3 20,-23 24-13,-1 1 0,0-1 0,1 1 0,-1-1 0,0 1 1,1 0-1,-1-1 0,0 1 0,1 0 0,-1-1 0,1 1 0,-1 0 0,1 0 0,-1-1 0,1 1 0,-1 0 0,1 0 0,-1 0 0,1 0 0,-1-1 0,1 1 0,-1 0 0,1 0 0,0 0 1,-1 1 9,1 0 0,-1 0 0,1-1 0,-1 1 0,0 0 1,0 0-1,1 0 0,-1 0 0,0-1 0,0 1 0,0 0 1,0 1-1,1 4 46,13 104 1315,-14-102-1327,1 3-530,-1-11 416,0 0-1,0 0 1,0 0-1,0 0 1,0 1-1,0-1 1,0 0-1,0 0 1,0 0-1,0 0 1,0 0-1,0 0 1,0 1-1,1-1 1,-1 0-1,0 0 1,0 0-1,0 0 1,0 0-1,0 0 1,0 0-1,0 0 1,0 1-1,0-1 1,0 0-1,1 0 1,-1 0-1,0 0 1,0 0-1,0 0 1,0 0-1,0 0 1,0 0-1,0 0 1,1 0-1,-1 0 1,0 0-1,0 0 1,0 0-1,0 0 1,0 0-1,0 0 1,1 0-1,-1 0 1,1-1-2276,-1-1 1060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0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32 368 2449,'-2'-1'580,"-2"-1"462,1 0 0,-1 0 0,1-1 0,0 1 0,-5-5 0,8 6-942,-1 1 1,1-1 0,0 0-1,-1 1 1,1-1 0,-1 1 0,1-1-1,0 0 1,0 0 0,-1 1-1,1-1 1,0 0 0,0 1 0,0-1-1,0 0 1,0 0 0,0 1-1,0-1 1,0 0 0,0 0-1,0 1 1,0-1 0,0 0 0,0 1-1,1-1 1,-1 0 0,0 1-1,0-1 1,1 0 0,-1 1 0,1-1-1,-1 0 1,0 1 0,1-1-1,-1 1 1,1-1 0,0 1-1,0-1 1,23-19 239,1 1 0,47-27 0,-48 32-304,41-25-72,3 3 0,86-34 0,-106 53 16,0 2 0,2 1 0,-1 3 0,69-6 0,-51 13 187,1 3 0,-1 3-1,0 3 1,0 3 0,0 3 0,-1 2-1,-1 4 1,-1 2 0,0 3-1,79 39 1,-51-15 462,-1 4-1,101 73 1,-183-116-594,-7-5-49,0 0 1,0-1-1,0 1 1,0-1-1,0 1 1,0-1-1,0 0 1,0 0-1,0 0 1,0 0-1,1-1 1,-1 1-1,0 0 1,1-1-1,-1 0 1,4 1-1,-6-1-25,1 0 6,-1 0 0,0 0 1,1 0-1,-1 0 0,0 0 0,1 0 1,-1 0-1,0 0 0,1-1 1,-1 1-1,0 0 0,1 0 0,-1 0 1,0 0-1,0 0 0,1-1 0,-1 1 1,0 0-1,0 0 0,1 0 1,-1-1-1,0 1 0,0 0 0,1 0 1,-1-1-1,0 1 0,3-19-510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8266,'2'1'548,"0"0"0,-1 1 0,1-1 0,-1 0 0,1 1 0,-1 0 0,1-1 1,-1 1-1,0 0 0,0-1 0,0 1 0,0 0 0,0 0 0,0 0 0,0 0 0,-1 0 0,1 3 1,1 3 634,-1 1 1,0 17-1,-1-14-332,0-12-831,0 21 841,0-20-830,0-1 0,0 1 0,0 0 0,-1 0 0,1 0 0,0-1 0,0 1 0,-1 0 0,1 0 0,0-1 0,-1 1 0,1 0 0,-1-1 0,1 1 0,-1 0 0,1-1 0,-1 1 0,1 0 0,-1-1 0,0 1 0,0 0 0,-2-3-196,5-4-810,0-4 631,-1 7 279,0-1 1,0 0-1,0 1 1,0-1-1,1 1 0,-1 0 1,3-4-1,48-64-451,-50 68 508,0 1-1,-1-1 0,1 1 0,0-1 1,0 1-1,1 0 0,-1 0 1,0 0-1,5-2 0,-7 3 20,1 1-1,0 0 0,-1 0 0,1 0 1,0-1-1,-1 1 0,1 0 0,-1 0 1,1 0-1,0 0 0,-1 0 0,1 0 1,0 0-1,-1 0 0,1 0 0,0 0 1,-1 1-1,1-1 0,0 0 0,0 1 23,1 0 0,-1 0 0,0-1 0,0 1 0,-1 0 0,1 0 0,0 0 0,0 0 0,0 0-1,-1 0 1,1 1 0,0-1 0,0 2 0,2 5 220,0 1 0,-1 0 0,0 0 0,-1 1 0,0-1 0,0 0 0,-1 12-1,0-7 256,3 25 0,-2-38-495,-1 0-1,0-1 1,0 1-1,0-1 1,0 1-1,0-1 1,0 1-1,0-1 1,1 1-1,-1-1 1,0 1-1,1-1 1,-1 1-1,0-1 1,1 1-1,-1-1 1,0 1-1,2 0 1,-2-1-11,0 0 0,0 0 0,1 0 0,-1 0 0,0 0 0,1 0 0,-1 0 0,0 0 0,0-1 0,1 1 0,-1 0 1,0 0-1,0 0 0,1 0 0,-1 0 0,0-1 0,0 1 0,1 0 0,-1 0 0,0 0 0,0 0 0,0-1 0,1 1 0,-1 0 0,0-1 0,11-20-145,-10 19 123,12-28-306,-9 17 183,1 0-1,1 1 1,0 0 0,11-15 0,-17 26 144,0 1 1,0 0 0,1 0-1,-1 0 1,0 0 0,0 0-1,0 0 1,0-1 0,0 1-1,0 0 1,0 0 0,1 0-1,-1 0 1,0 0 0,0 0-1,0 0 1,0 0 0,1 0-1,-1 0 1,0-1 0,0 1-1,0 0 1,0 0 0,1 0-1,-1 0 1,0 0 0,0 0-1,0 0 1,0 0 0,1 0-1,-1 0 1,0 1 0,0-1-1,0 0 1,0 0 0,5 6 68,0 13 75,-4-16-107,2 7 81,0 1 1,0-1 0,7 13-1,-8-20-97,0 0 0,0 0 0,0 0 0,0 0 0,0 0 0,1 0-1,-1-1 1,1 1 0,0-1 0,0 0 0,0 0 0,0 0 0,0 0 0,4 1 0,-1-1-23,0 0 0,0 0 0,1-1 0,-1 0 0,0 0 0,1-1 0,-1 0 0,1 0 1,-1 0-1,1-1 0,-1 0 0,0 0 0,1-1 0,-1 1 0,0-1 0,0-1 0,0 1 0,9-6 0,-12 5-25,0 1 0,-1-1-1,1 0 1,-1 1-1,0-1 1,0 0-1,0 0 1,0-1-1,0 1 1,-1 0-1,1-1 1,1-5-1,-1 2-19,-1 0-1,1-1 0,-1 1 1,0 0-1,-1-11 0,0 17 51,0-1 1,0 1-1,0 0 0,0 0 0,0-1 0,0 1 0,-1 0 0,1 0 0,0 0 0,-1-1 1,1 1-1,-1 0 0,1 0 0,-1 0 0,0 0 0,0 0 0,1 0 0,-1 0 0,0 0 1,0 0-1,0 0 0,0 1 0,0-1 0,0 0 0,0 1 0,0-1 0,0 0 1,-2 0-1,2 1 11,-1 0 0,1 0 0,0 0 0,-1 0 1,1 0-1,0 0 0,-1 0 0,1 1 0,0-1 1,-1 1-1,1-1 0,0 1 0,0-1 1,-1 1-1,1-1 0,0 1 0,0 0 0,0 0 1,0 0-1,0 0 0,0 0 0,0 0 0,0 0 1,0 0-1,-1 2 0,-1 2 47,0 0-1,0 0 1,1 0 0,0 1-1,0-1 1,0 1 0,0 0-1,0 8 1,0 1 241,1 32 1,1-43-252,0 1 0,1-1-1,-1 0 1,1 1 0,0-1 0,0 0 0,1 0 0,-1 0 0,1 0 0,3 6 0,-4-8-86,0-1 0,1 1 0,-1-1-1,0 0 1,0 1 0,1-1 0,-1 0 0,1 0 0,-1 0 0,1 0-1,0 0 1,-1 0 0,1-1 0,0 1 0,-1-1 0,1 1 0,0-1-1,0 1 1,0-1 0,-1 0 0,1 0 0,0 0 0,0 0 0,0 0-1,-1 0 1,1-1 0,0 1 0,3-2 0,25-10-380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11002,'23'64'7321,"-2"-2"-5034,-15-45-1856,0-1 0,1 0 1,1 0-1,0 0 0,1-1 0,1-1 1,20 24-1,-28-36-388,0 0 1,0 0 0,1 0 0,-1 0-1,0 0 1,1 0 0,0-1-1,-1 0 1,5 2 0,-6-2-34,0-1 1,1 0 0,-1 0-1,0 0 1,0 1-1,1-1 1,-1 0 0,0-1-1,1 1 1,-1 0 0,0 0-1,1 0 1,-1-1 0,0 1-1,0-1 1,0 1-1,1-1 1,-1 1 0,0-1-1,0 0 1,0 1 0,0-1-1,2-2 1,1-2 8,1 0 1,-1 0-1,0-1 1,-1 0-1,1 0 1,-1 0-1,-1 0 1,1 0-1,-1 0 1,2-7-1,1-10-296,5-36 0,-5 0-1698,-2 17-2874,-2 28 2848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221 154 9234,'0'0'347,"1"0"0,-1-1 0,0 1 0,1-1 1,-1 1-1,0-1 0,0 0 0,0 1 0,1-1 0,-1 1 0,0-1 0,0 1 1,0-1-1,0 1 0,0-2 0,-3-16 1430,2 13-942,-1-3-377,-1-1 1,1 1-1,-1 0 1,-1 0-1,1 1 1,-2-1-1,-7-12 1,9 16-371,0 1 1,0-1 0,-1 0 0,1 1 0,-1 0 0,0 0-1,0 0 1,0 0 0,0 1 0,0-1 0,-1 1 0,1 0-1,-1 0 1,1 1 0,-7-2 0,8 3-45,-1-1 1,0 1-1,1 1 0,-1-1 1,1 0-1,-1 1 0,1 0 1,-1 0-1,1 0 0,-1 0 1,1 0-1,0 1 0,-1-1 1,1 1-1,0 0 0,0 0 1,0 0-1,1 0 0,-1 1 1,0-1-1,-3 6 1,1-2 1,0 0 0,1 0 0,0 0 0,0 1 0,1 0 1,0-1-1,0 1 0,0 0 0,-2 13 0,4-15-11,0 1 0,0-1 0,1 0 0,0 1 0,0-1 0,1 0 0,-1 1 0,1-1 0,3 9 0,-4-12-25,1 0 0,0 0 0,0 0 0,0-1 0,0 1 0,0 0 0,0 0 0,0-1 0,1 1 0,-1-1 0,1 1 0,-1-1 0,1 0 0,-1 0 0,1 1 0,0-1 0,0 0 0,0 0 0,-1-1 0,1 1 0,0 0 0,0-1 0,0 1 0,0-1 1,0 1-1,0-1 0,0 0 0,3 0 0,3-1-15,0 0 1,-1 0 0,1-1 0,-1 0-1,1 0 1,-1-1 0,0 0 0,0 0-1,0-1 1,0 0 0,-1 0 0,1 0 0,-1-1-1,0 0 1,-1 0 0,10-11 0,-13 13-5,1 0 1,0 0 0,0 0-1,0 0 1,0 1-1,5-4 1,-7 5 9,0 1 0,-1 0 1,1-1-1,0 1 0,-1 0 0,1 0 0,0 0 1,0-1-1,-1 1 0,1 0 0,0 0 0,0 0 1,0 0-1,-1 0 0,1 0 0,0 0 0,1 1 1,-2-1 1,1 1 1,0-1 0,0 1 0,-1-1 0,1 1 0,0 0-1,-1-1 1,1 1 0,0 0 0,-1-1 0,1 1 0,-1 0 0,1 0-1,-1-1 1,0 1 0,1 0 0,-1 0 0,1 1 0,-1 1 16,1 0 0,-1 0 0,0 0 0,0 6 1,1 7 39,6 47-375,-7-63 274,0 0 0,0 0 0,0 0 0,0 0 0,0 0 0,0 0 0,0 0 0,1 0-1,-1 0 1,0-1 0,0 1 0,0 0 0,0 0 0,0 0 0,0 0 0,0 0 0,0 0 0,0 0 0,0 0 0,1 0 0,-1 0-1,0 0 1,0 0 0,0 0 0,0 0 0,0 0 0,0 0 0,0 0 0,0 0 0,1 0 0,-1 0 0,0 0 0,0 0-1,0 0 1,0 0 0,0 0 0,0 1 0,0-1 0,0 0 0,0 0 0,0 0 0,1 0 0,-1 0 0,0 0 0,0 0-1,0 0 1,0 0 0,0 0 0,0 0 0,0 0 0,0 1 0,0-1 0,0 0 0,0 0 0,0 0 0,6-10-775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10266,'-8'27'4481,"4"10"-1856,-3 4-809,2 9-280,2 1-263,6-4-593,6-6-208,2-13-240,1-6-88,0-13-392,-3-8-336,1-13-904,-2-6-753,1-8 1377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7514,'2'3'4895,"-2"7"-3333,0-8-750,-3 49 3813,1-23-2833,2 49 1,0-72-1721,1-1 1,-1 0-1,1 0 1,1 0-1,-1 0 0,1 0 1,-1 0-1,1 0 1,4 6-1,-5-9-67,-1 0 0,1 0 0,0 0 1,0 0-1,0-1 0,0 1 0,-1 0 0,1-1 0,0 1 0,0 0 0,0-1 0,1 1 1,-1-1-1,0 1 0,0-1 0,1 0 0,0 1-23,-1-1-1,0-1 1,1 1-1,-1 0 1,0 0 0,1 0-1,-1-1 1,0 1 0,0-1-1,1 1 1,-1-1-1,0 0 1,0 1 0,0-1-1,0 0 1,0 0-1,2-1 1,4-6-394,0 0 0,0 0 1,-1-1-1,0 1 0,0-2 0,-1 1 0,-1 0 0,1-1 1,4-18-1,-7 21 293,-1 0 0,0-1 1,0 1-1,-1 0 0,0-14 1,-4 11 466,0 9 116,0 6 197,2 1-483,0 0 0,0 0 0,1 0 0,0 0 0,0 0 0,0 0 0,1 0 0,0 0 0,0 0 0,1 0 0,0 0 0,0 0 0,0 0-1,1 0 1,-1 0 0,2 0 0,-1-1 0,0 1 0,1-1 0,6 10 0,-6-13-159,-1 1-1,1-1 1,0 0-1,-1 0 1,1-1-1,0 1 1,0 0-1,0-1 1,0 0-1,0 0 1,0 0-1,1 0 1,-1 0-1,0-1 1,0 1-1,1-1 1,-1 0-1,0 0 1,1 0-1,4-1 1,-2 0-77,-1 0 1,0 0-1,1 0 1,-1-1-1,0 0 1,1 0-1,-1 0 1,0-1-1,-1 1 1,1-1-1,6-5 1,-10 6-22,1 0-1,0 0 1,-1 0 0,1 0 0,-1-1-1,1 1 1,-1 0 0,0-1 0,0 1 0,1-6-1,4-27-587,-6 32 665,0 0-1,0-1 1,0 1 0,-1-1 0,1 1 0,-1 0 0,0-1 0,0 1-1,0 0 1,0 0 0,-1 0 0,1 0 0,-1 0 0,0 0 0,0 0 0,0 0-1,0 1 1,0-1 0,-1 1 0,1-1 0,-1 1 0,0 0 0,1 0-1,-5-2 1,6 4 27,0-1 0,1 1 0,-1 0 0,1 0 0,-1 0-1,1 0 1,-1 0 0,1 0 0,-1 0 0,1 0 0,-1 0-1,0 0 1,1 0 0,-1 0 0,1 0 0,-1 0 0,1 0-1,-1 0 1,1 1 0,-1-1 0,1 0 0,-1 0 0,0 1 0,0 0 27,0 0 0,0 0 0,1 0 1,-1 0-1,0 0 0,1 0 1,-1 0-1,1 0 0,-1 0 0,0 2 1,-1 4 182,1 0 0,0 0 1,-1 8-1,2-11-129,-1 8 211,0 1 0,1-1 0,1 15 0,0-24-247,-1 1 1,1 0-1,0 0 0,0 0 0,0 0 0,1-1 0,-1 1 0,1-1 0,0 1 0,0-1 0,0 1 0,0-1 0,1 0 1,3 4-1,-5-6-79,1 0-1,-1 0 1,0 0 0,1-1 0,-1 1 0,1 0 0,-1-1 0,1 1-1,-1 0 1,1-1 0,0 0 0,-1 1 0,1-1 0,-1 0 0,1 0-1,0 0 1,-1 0 0,1 0 0,0 0 0,2-1 0,2-1-164,-1 0 0,0 0 1,0 0-1,0-1 0,8-4 0,20-15-243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 7986,'1'-5'4137,"3"5"-793,-3 6-1575,-1-6 55,-1 3-432,-6 29-271,-19 42-449,7-31-128,-2-2-240,4-5-96,9-8-88,1-5-256,10-14-952,-1-5-673,1-15 969</inkml:trace>
  <inkml:trace contextRef="#ctx0" brushRef="#br0" timeOffset="1">2 35 6049,'-2'-3'3921,"10"18"768,6 2-2024,8 10-641,0 2-151,7 2-465,8-1-312,-1-3-368,1-3-168,-5-5-280,-5-2-80,-9-4-432,-4-2-360,-9-6-1032,-2-5 24,-5-12 863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7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10738,'3'0'4633,"-7"9"-1872,-8 4-1153,-4 13-400,-9 1-15,1 8-313,5 4-256,6-1-208,8 1-48,6-6-160,12-1-40,3-7-104,6-2-16,4-6-400,-7-5-288,7-8-872,0-3 872</inkml:trace>
  <inkml:trace contextRef="#ctx0" brushRef="#br0" timeOffset="1">241 256 9178,'-11'12'4537,"11"7"-760,2 1-1617,3 2-559,3 1-273,-4-6-672,3-4-280,-3-6-352,-3-3-376,3-5-1120,-4-1 960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9466,'-5'-2'4233,"10"3"-1577,4 2-1039,2-2-425,1 2-296,4 2-680,-1 0-616,-2 3 264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28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12307,'18'19'4521,"5"6"-3345,-5 4 8,1 1 80,-2 7-71,-7 6-425,-1-2-144,-13 3-280,-3-3-128,-10-5-96,-4 0-144,-6-6-568,-3-3-464,-5-6 592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35 8154,'7'0'1160,"0"0"0,14-1 0,-20 0-952,0 1-1,0-1 1,0 1-1,1-1 0,-1 0 1,0 1-1,0-1 1,0 0-1,0 0 0,0 0 1,0 0-1,-1 0 1,1 0-1,0 0 0,0 0 1,-1 0-1,2-2 1,-2 1 42,1 1 0,0 0 0,0-1 1,-1 1-1,1 0 0,0 0 0,0 0 1,0 0-1,1 0 0,-1 0 0,1-1 1,-2 2-215,1 0 0,-1 0 1,0 0-1,0-1 0,0 1 1,0 0-1,0 0 0,1 0 1,-1 0-1,0 0 1,0 0-1,0 0 0,0 0 1,1 0-1,-1 0 0,0 0 1,0 0-1,0 0 0,1 0 1,-1 0-1,0 0 1,0 0-1,0 0 0,0 0 1,1 0-1,-1 0 0,0 0 1,0 0-1,0 1 0,0-1 1,1 0-1,-1 0 0,0 0 1,0 0-1,0 0 1,0 0-1,0 0 0,0 1 1,1-1-1,-1 0 0,0 0 1,0 0-1,0 0 0,0 1 1,0-1-1,0 0 1,0 0-1,0 0 0,0 0 1,0 1-1,0-1 0,0 0 1,0 0-1,0 1 0,-2 12 1075,-4 6-504,-2-2 1,0 1-1,-16 26 1,14-26-451,-7 12-297,-1-1 1,-1-1 0,-26 30-1,43-56-108,-5 5-555,7-6 743,0-1 1,0 0-1,0 0 1,0 0 0,-1 0-1,1 0 1,0 0-1,0 0 1,0 0-1,0 0 1,0 0-1,-1 0 1,1 0-1,0 0 1,0 0-1,0 0 1,0 0 0,0 0-1,-1 0 1,1 0-1,0 0 1,0 0-1,0 0 1,0 0-1,0 0 1,0 0-1,-1 0 1,1 0-1,0 0 1,0 0 0,0 0-1,0 0 1,0 0-1,0 0 1,-1-1-1,1 1 1,0 0-1,0 0 1,0 0-1,0 0 1,0 0-1,0 0 1,0 0 0,0-1-1,0 1 1,0 0-1,0 0 1,0 0-1,0 0 1,0 0-1,-1-1 1,1-6-1520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0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54 840 3193,'1'6'501,"-2"11"218,1-17-660,0 1 0,0-1 0,0 0-1,0 1 1,0-1 0,0 0 0,0 0-1,0 1 1,0-1 0,0 0 0,-1 1 0,1-1-1,0 0 1,0 0 0,0 1 0,0-1-1,-1 0 1,1 0 0,0 1 0,0-1 0,0 0-1,-1 0 1,1 0 0,0 0 0,0 1-1,-1-1 1,1 0 0,0 0 0,-1 0-1,1 0 1,0 0 0,0 0 0,-1 0 0,1 0-1,0 0 1,-1 0 0,1 0 0,-1 0-1,-25 3 5036,24-3-4826,1 0 105,-1 0-1,1 0 1,-1 0-1,1-1 1,-1 1-1,1-1 1,0 1 0,-1-1-1,-1 0 1,3 0-321,-1 1 0,1 0 0,0 0 0,0 0 1,0-1-1,0 1 0,0 0 0,0 0 0,0 0 0,-1-1 1,1 1-1,0 0 0,0 0 0,0 0 0,0-1 1,0 1-1,0 0 0,0 0 0,0-1 0,0 1 0,0 0 1,0 0-1,0 0 0,1-1 0,-1 1 0,6-10-13,3 0 4,1 0 0,15-13 1,-14 14 11,0-2 0,14-16 1,3-7 123,-16 17-75,18-18 1,56-48-21,21-14-84,7 9 0,-107 83 0,25-17-11,0 2-1,1 1 1,1 2 0,51-19 0,58-22-16,12-5-18,-107 46 43,66-14 1,0 12 101,-22 4 14,311-46 112,-20 37-168,-255 22-9,129 16 0,44 23 245,-3 13 0,343 104 0,-238-27 366,-275-85-565,186 58 130,4-21-62,-269-70-140,130 28 81,-144-28-84,0 2 0,-1 1 0,33 18-1,-40-15-11,-16-9-89,0 0-1,0-1 0,21 7 1,-30-11 23,0 0 0,0-1 1,0 0-1,0 1 1,0-1-1,0 0 0,0 0 1,0 0-1,2-1 1,-2 1 20,0-1 0,-1 0 1,1 0-1,0 0 1,-1 0-1,1 0 0,0 0 1,1-2-1,-3 3 37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7386,'0'0'212,"1"-1"0,-1 1 0,1-1 0,-1 1 0,0 0 0,1-1 0,-1 1 0,1-1 1,-1 1-1,1 0 0,-1-1 0,1 1 0,0 0 0,-1 0 0,1-1 0,-1 1 0,1 0 0,0 0 1,-1 0-1,1 0 0,-1 0 0,1 0 0,0 0 0,1 0 46,-1 0 0,0 1 0,0-1 0,0 0-1,0 1 1,1 0 0,-1-1 0,0 1 0,0-1 0,0 1-1,1 1 1,3 4 502,0-1-1,0 1 1,5 8-1,-8-10-431,43 65 2722,24 35-1332,-32-56-1310,118 174 79,-135-184-4139,-12-28 2685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5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6393,'0'1'9374,"3"2"-4685,34 15-3642,-20-11-767,-11-5-167,0 0-1,1 0 0,-2 1 1,1 0-1,0 0 0,0 1 1,7 6-1,-11-8-73,0 0 0,1 0 0,-1 1 0,0-1 0,-1 0 0,1 1 0,0 0 0,-1-1 0,1 1 0,-1 0 0,0 0 0,0 0 0,1 5 0,-1-3-7,-1 0 1,1 0 0,-1 0 0,0 0 0,-1 0-1,1 0 1,-3 8 0,-1 2 17,-1 0-1,0-1 1,-2 0 0,-9 18-1,0-8 16,12-20-40,1 1 0,0-1 0,0 1 0,1 0-1,-1 0 1,-2 9 0,5-14-18,-1 1 0,1-1 0,0 1 0,0-1 0,0 0 0,0 1 0,0-1 0,0 1 0,0-1 0,0 1 0,0-1 0,0 0 0,0 1 0,1-1 0,-1 1 0,0-1 0,0 0 0,0 1 0,0-1 0,1 1 0,-1-1 0,0 0 0,0 1 0,1-1 0,-1 0 0,1 1 0,0-1 5,0 1 1,0-1 0,0 1 0,0-1-1,0 1 1,0-1 0,0 0 0,0 0-1,0 0 1,2 1 0,3-1 58,1-1 0,12-2 0,-15 3-33,13-4-64,0-1-1,0 0 1,-1-1-1,1-1 1,-1-1-1,23-14 1,-34 21-989,-5 6 391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36 3505,'3'-2'988,"0"0"0,-1 0 0,0 0 0,0-1 0,1 1 0,-1-1 0,-1 1 0,1-1 0,3-6 1,-5 8-398,3-4 2614,-8 8 751,-23 20-3403,3-2-331,-1-2 0,-32 20 0,-102 65 190,157-102-390,0 0 1,0 0-1,1 1 0,-1-1 1,1 1-1,0 0 0,0-1 1,-4 6-1,6-6-7,-1-1 0,1 0 0,0 0-1,-1 1 1,1-1 0,0 0 0,0 1 0,0-1 0,0 0-1,0 1 1,0-1 0,0 0 0,0 1 0,1-1 0,-1 0-1,0 0 1,1 1 0,-1-1 0,1 0 0,-1 0 0,1 0-1,0 1 1,-1-1 0,1 0 0,2 1 0,1 3 53,0 0 1,1-1-1,0 1 1,0-1-1,0 0 1,9 4-1,36 16 323,-41-20-318,62 23 977,2-4 1,75 15 0,-132-34-752,-15-4-101,-3 0-135,-8 1-261,-16-2-976,-32-5-1847,25 1 2232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7074,'2'4'3440,"2"2"-695,4-1-657,2 10-239,0 6-153,-3 7-608,-2 8-280,1 2-415,-2-2-153,2-2-128,1-5-272,-2-10-1097,-1-6-1015,-2-7 1312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8506,'2'4'829,"0"0"-1,0 0 1,0 0 0,-1 0 0,1 1-1,-1-1 1,1 9 0,-1 0 1154,0 18 0,-1-21-1578,0-5-181,0 1 0,1 0 1,-1-1-1,1 0 0,0 1 0,1-1 1,-1 1-1,1-1 0,0 0 0,1 0 1,5 9-1,-6-11-197,0 0-1,0-1 1,1 1-1,0 0 1,-1-1-1,1 0 1,0 0-1,0 0 1,0 0-1,0 0 1,0-1-1,1 1 1,-1-1 0,0 0-1,1 0 1,-1 0-1,1 0 1,-1-1-1,7 1 1,-4-1-27,0 0-1,-1-1 1,1 1 0,0-1-1,-1-1 1,1 1 0,-1-1-1,1 0 1,-1 0 0,1 0-1,-1-1 1,0 0 0,0 0-1,-1 0 1,6-5 0,-5 4-23,0-1 0,0 0 0,-1 0 0,0-1 0,1 1 0,-2-1 0,1 0 0,-1 0 0,0 0 0,0-1 0,0 1 0,1-9 0,-3 12 23,0 0 0,-1 0 0,0-1-1,0 1 1,0 0 0,0 0 0,0 0 0,-1 0 0,1 0 0,-1-1 0,0 1 0,0 0 0,0 0 0,0 1 0,0-1 0,-1 0-1,1 0 1,-1 0 0,0 1 0,0-1 0,0 1 0,0 0 0,0-1 0,-5-2 0,3 1 10,-1 1-1,1 0 1,-1 1 0,0-1 0,1 1-1,-1 0 1,0 0 0,0 1 0,0-1-1,-1 1 1,1 0 0,0 0 0,-10 1-1,13 0-17,0 0-1,1 1 0,-1-1 0,0 1 0,1-1 0,-1 1 0,0 0 0,1-1 0,-1 1 0,1 0 1,-1 0-1,1 0 0,-1 1 0,1-1 0,0 0 0,-1 0 0,1 1 0,0-1 0,0 1 0,0-1 0,0 1 1,-1 2-1,-1 2-497,1 0 1,-1 1 0,1-1 0,-2 9-1,4-13 297,-1-1-1,1 0 1,0 0 0,0 0-1,0 1 1,0-1 0,0 0-1,0 0 1,0 3-1,9 14-1000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1:5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8850,'1'3'653,"0"0"-1,0 0 1,-1 0 0,1 0 0,-1 0 0,0 0-1,0 0 1,0 0 0,0 0 0,-1 4 0,-8 31 2068,4-22-1802,3-6-576,0-1 0,0 0 0,1 1 1,0-1-1,1 0 0,0 13 0,1-18-297,0 0 0,-1 0 0,1 0 0,1 0-1,-1 0 1,0 0 0,1 0 0,0 0 0,0-1 0,0 1 0,0-1 0,1 1-1,0-1 1,-1 0 0,1 0 0,5 4 0,-4-4-25,0 0-1,0-1 1,0 1 0,0-1-1,1 0 1,-1 0-1,1 0 1,0-1 0,5 2-1,-7-2-12,-1-1 0,1 0 0,0 0 0,0 1 0,-1-2 0,1 1 0,0 0-1,0-1 1,-1 1 0,1-1 0,0 0 0,-1 1 0,1-1 0,-1-1 0,1 1-1,-1 0 1,1-1 0,2-1 0,-1-1 1,0 0 1,0 0-1,0-1 1,0 1-1,-1-1 0,1 0 1,-1 0-1,0 0 1,-1-1-1,1 1 1,-1 0-1,0-1 0,-1 0 1,3-10-1,-4 12 5,1-1 0,-1 1-1,0 0 1,0-1 0,0 1-1,-1 0 1,1 0 0,-1-1 0,0 1-1,-1 0 1,1 0 0,-1 0-1,1 0 1,-1 0 0,0 0 0,-1 1-1,1-1 1,-1 1 0,1-1-1,-1 1 1,-5-4 0,4 4-13,1 1 1,-1-1-1,0 1 1,0 0-1,0 1 1,0-1-1,0 1 1,0-1-1,0 1 1,-1 0-1,1 1 1,-9-1-1,3 1-120,0 0 1,-1 1-1,1 0 0,-13 4 0,18-4-164,0 0 1,1 0-1,-1 1 0,1 0 1,-1 0-1,1 0 0,0 1 1,0-1-1,0 1 0,0 0 1,0 0-1,1 0 0,-1 1 1,1-1-1,0 1 0,0 0 1,0 0-1,-3 7 0,-6 23-1141,12-33 1401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2:0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84 131 7738,'-23'2'3377,"12"-1"-1263,-1 0 1,0-1 0,-14-2 0,31 3 112,-3 0-2102,1-1 0,0 1-1,-1-1 1,1 0-1,4 1 1,193-16 961,-124 8-939,376-52 217,-143 16-69,-254 36-278,1 3 0,65 3 0,-117 2-782,-6 2-141,-14 3-839,11-4 1271,-22 9-508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2:0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10050,'4'25'4667,"8"13"-2137,-4-12-1360,-4-10-657,1-1 0,0 0 0,2 0 0,-1-1 0,12 18 0,-12-23-135,-12-14-211,-9-16-94,11 14-77,1 0 0,0-1 0,0 1 0,1-1 0,0 0 0,1 1 0,-1-1 0,2 0 0,-1 0 1,1 0-1,0 0 0,0 0 0,1 0 0,0 0 0,1 1 0,2-10 0,-1 11 8,-1 1 0,1-1 0,-1 1 0,1 0 0,1 0 0,-1 0 0,1 0 0,0 1 0,0-1 0,0 1 0,1 0 0,-1 0 0,1 1 0,9-6 1,-10 7 36,0-1 1,1 2 0,-1-1-1,1 0 1,-1 1 0,1 0 0,-1 0-1,1 1 1,0-1 0,-1 1-1,1 0 1,0 0 0,-1 0 0,1 1-1,0 0 1,-1 0 0,1 0-1,-1 0 1,7 3 0,-5-1 66,0 1 0,0 0 0,0 0 0,0 0 0,-1 0 0,1 1 0,-1 0 0,-1 0 0,1 1 0,-1-1 0,0 1 1,0 0-1,5 10 0,-2 0 180,0 0 1,-1 1 0,-1 0 0,4 21 0,-7-30-277,-1-5 37,0 1 0,0 0 0,-1-1-1,1 7 1,-1-10-105,0 1 0,0-1 0,0 1 0,0-1-1,0 1 1,0-1 0,-1 1 0,1-1 0,0 1 0,0-1-1,0 1 1,-1-1 0,1 1 0,0-1 0,0 0 0,-1 1-1,1-1 1,0 1 0,-1-1 0,1 0 0,0 1 0,-1-1-1,1 0 1,-1 1 0,1-1 0,-1 0 0,1 0 0,-1 0-1,1 1 1,0-1 0,-1 0 0,1 0 0,-1 0 0,1 0-1,-1 0 1,1 0 0,-1 0 0,0 0 0,1 0-1,-1 0-1,1 0 1,0 0 0,0 0 0,-1 0 0,1 0 0,0 0 0,0 0-1,0 0 1,-1 0 0,1 0 0,0 0 0,0 0 0,-1 0-1,1 0 1,0 0 0,0 0 0,0-1 0,-1 1 0,1 0-1,0 0 1,0 0 0,0 0 0,-1 0 0,1-1 0,0 1 0,0 0-1,0 0 1,0 0 0,0-1 0,0 1 0,-1 0 0,1 0-1,0-1 1,0 1 0,0 0 0,-1-4 117,-6-6-236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2:0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10346,'4'-4'1226,"-1"0"0,1 1 0,0 0 0,1 0 0,-1 0 0,1 0-1,7-3 1,-9 6-1048,-1-1 0,0 0 1,1 0-1,-1 1 0,1 0 0,-1-1 0,1 1 0,-1 0 0,1 0 0,-1 0 0,1 1 0,-1-1 0,1 1 0,-1-1 0,1 1 0,-1 0 0,5 2 0,-5-2-129,0 0-1,0 1 0,1-1 1,-1 1-1,0-1 0,0 1 1,-1 0-1,1 0 0,0 0 1,-1 0-1,1 0 0,-1 0 1,1 0-1,-1 1 0,0-1 1,0 0-1,0 1 0,0-1 1,-1 1-1,1-1 0,-1 1 1,1-1-1,-1 1 0,0-1 1,0 1-1,0 3 0,-1 3 1,-1 1-1,0-1 0,-1 0 1,1 0-1,-8 16 0,0-11 3,9-13-44,0 0 0,0-1-1,0 1 1,1 0 0,-1 0 0,0 0 0,1 0-1,-1 0 1,1 0 0,-1 0 0,1 0 0,-1 0-1,1 0 1,0 0 0,-1 0 0,1 0 0,0 1-1,0-1 1,0 0 0,0 2 0,0-3-1,0 0 0,1 1 0,-1-1 1,0 0-1,0 1 0,1-1 0,-1 0 1,0 1-1,1-1 0,-1 0 0,0 0 1,1 0-1,-1 1 0,1-1 1,-1 0-1,0 0 0,1 0 0,-1 0 1,1 0-1,-1 0 0,1 1 0,-1-1 1,0 0-1,1 0 0,-1-1 0,1 1 1,0 0-1,15-2 117,-12 1-80,16-3 255,33-11 0,-44 12-505,0-1-1,0 0 0,0-1 0,-1 1 0,15-12 0,-19 14 170,-3 7-132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2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2417,'-2'3'362,"1"1"0,0-1 0,0 1 0,0-1 0,0 1 0,1-1 0,-1 8 0,3 27 1308,-1-24-1195,5 68 1061,11 203-188,-10-39-1047,35 808 1052,1-636-950,-38-380-378,15 147 99,-14-156-183,-3-23-200,0-7-20,4-14-218,-7 15 493,13-41-388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07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5537,'2'-3'6004,"2"3"-3756,6 4-2078,-7-3 530,-3-1-693,3 2 126,0-1 1,0 1-1,0 0 0,0 0 1,0 0-1,3 4 0,82 81 1276,-76-77-1281,1 1 1,-1-2-1,1 0 1,1 0-1,0-1 1,0-1-1,1 0 1,17 5 0,-6-4-74,-1-2 1,1 0-1,1-2 1,31 1 0,-5-3 20,0-2 0,96-13 0,-113 7-34,-1-1 0,0-3 0,-1 0 0,0-2 0,39-20 0,122-82 148,5-3 86,-175 103-150,-25 14-112,1 0 1,-1 0 0,1-1-1,-1 1 1,1 0-1,-1-1 1,0 1-1,1 0 1,-1-1 0,1 1-1,-1-1 1,0 1-1,1-1 1,-1 1 0,0-1-1,0 1 1,1-2-1,-1 2-8,0 0-1,0 0 0,-1 0 0,1-1 1,0 1-1,0 0 0,0 0 0,0 0 1,0-1-1,-1 1 0,1 0 0,0 0 1,0 0-1,0 0 0,0 0 0,-1 0 1,1-1-1,0 1 0,0 0 0,-1 0 1,1 0-1,0 0 0,0 0 1,0 0-1,-1 0 0,1 0 0,0 0 1,-19 0-211,18 0 135,-12 1-2524,-20 5 1,1 2 565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2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58 6553,'-13'-4'1904,"4"1"-724,7 3-324,2 0 320,0 1-889,109-5 479,-53 0-643,341 11 169,-103 29-152,-76-6-17,185-9 7,-363-21-121,135-4 31,183-25 2,14 0 5,215-32 160,-559 56-182,50-5 114,-67 11 37,-9 0 219,-7 0 332,2 2-654,3-2-68,-8 19 9,-8 35-1,15-42-13,-1 0 0,2 0 1,0 0-1,0 0 0,3 19 0,0-8 0,20 527 22,11 26 16,63-5 160,66 20 55,-155-567-305,-1-1 0,3 33 0,-9-47-411,-1-9-160,-2-6-430,-1-9 205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6153,'-1'1'217,"-3"2"274,1 0 1,1 1-1,-1-1 0,-4 7 1,7-10-465,-1 1 0,1-1 0,0 1 0,0-1 0,-1 1 1,1 0-1,0-1 0,0 1 0,0-1 0,0 1 0,-1-1 0,1 1 1,0-1-1,0 1 0,0 0 0,0-1 0,1 1 0,-1-1 0,0 1 1,0-1-1,0 1 0,0 0 0,0-1 0,1 1 0,-1-1 1,0 1-1,1-1 0,-1 1 0,0-1 0,1 1 0,-1-1 0,0 0 1,1 1-1,-1-1 0,1 0 0,-1 1 0,1-1 0,-1 0 0,1 1 1,-1-1-1,1 0 0,-1 0 0,1 1 0,-1-1 0,2 0 0,11 3 198,0-1-1,0 0 0,0-1 0,0 0 0,16-1 0,10 0 66,471 42 579,-72-14-734,1-41 31,-361 8-109,270-15 627,1 15 427,-113 10-432,237 5 116,-262-6-531,16 0-5,-152-9-460,-57 5-774,-15 1 665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5793,'0'0'1813,"0"0"-1129,4 2 63,76 50 1310,-75-50-1956,0 1 0,0-1 0,0 0 0,1-1-1,-1 0 1,0 1 0,0-2 0,1 1 0,-1 0-1,10-1 1,-5 0 44,30-3 421,-32 2-414,0 1 1,0-1 0,0 1 0,0 0-1,0 1 1,15 3 0,-21-4-138,25 8 183,1-1-1,35 4 1,141-2-23,-5-1-118,-143-3 27,323 24 377,-289-27-395,0-4 1,109-17-1,75-3 209,2 21 149,-149 2-302,132-20 31,-116 6-114,93-10 70,-222 21-156,1 0 0,-1-2 0,0 1-1,0-2 1,23-10 0,-26 8-452,-11 7 493,0 0 0,0 0-1,0 0 1,0 0-1,0 0 1,0 0-1,0 0 1,0 0-1,0 0 1,0-1 0,0 1-1,0 0 1,0 0-1,0 0 1,0 0-1,0 0 1,0 0 0,0 0-1,0 0 1,0 0-1,0-1 1,0 1-1,0 0 1,0 0-1,0 0 1,0 0 0,0 0-1,0 0 1,0 0-1,0 0 1,0 0-1,0 0 1,0 0 0,0-1-1,0 1 1,-1 0-1,1 0 1,0 0-1,0 0 1,0 0 0,0 0-1,0 0 1,0 0-1,0 0 1,0 0-1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92 4313,'2'-38'2071,"-2"36"-1776,0 0 1,0-1-1,-1 1 0,1 0 1,0-1-1,-1 1 1,0 0-1,1 0 0,-1-1 1,0 1-1,0 0 0,0 0 1,0 0-1,-1 0 0,1 0 1,0 0-1,-4-2 1,4 2-178,-1 1 1,0 0 0,0 0 0,0 0 0,1 0 0,-1 0 0,0 0 0,0 0 0,0 1-1,0-1 1,0 1 0,-1-1 0,1 1 0,0 0 0,0 0 0,-3 0 0,1 0-111,-1 1 1,1 0-1,0 0 1,-1 0 0,1 0-1,0 1 1,0 0 0,0 0-1,0 0 1,1 0-1,-1 0 1,0 1 0,1 0-1,0 0 1,-1 0 0,1 0-1,0 0 1,1 0-1,-1 1 1,1 0 0,-1-1-1,1 1 1,0 0-1,0 0 1,1 0 0,-1 0-1,-1 9 1,3-10-17,-1 1 0,1-1 0,0 1 0,0 0 0,0-1 0,1 1 0,-1-1 0,1 1 0,0-1 0,0 0 0,0 1 0,0-1 0,1 0 1,-1 1-1,1-1 0,0 0 0,0 0 0,0 0 0,0-1 0,1 1 0,2 2 0,3 3-5,-1-2-1,1 1 1,0-1 0,1-1-1,-1 0 1,12 6 0,23 4-3,-32-11 43,0 0 0,0 0 0,12 7 0,-22-11 3,-1 1 1,1-1-1,0 1 1,0-1-1,0 1 0,0 0 1,0-1-1,-1 1 0,1 0 1,0 0-1,-1 0 1,1-1-1,0 1 0,-1 0 1,1 0-1,-1 0 1,1 0-1,-1 0 0,1 1 1,-1-1 18,0 0 0,-1 0 0,1-1 0,0 1 1,0 0-1,0 0 0,0 0 0,-1-1 0,1 1 0,0 0 0,-1 0 1,1-1-1,-1 1 0,1 0 0,-1-1 0,1 1 0,-1 0 0,0 0 1,-3 2 108,0 0-1,-1 0 1,1 0 0,0-1 0,-1 0 0,-5 2 0,4-1-228,-1 0-1,0-1 1,-1 0-1,1 0 0,0-1 1,-1 0-1,1 0 1,0-1-1,-16 0 1,23 0 21,0 0 0,0 0 1,0 0-1,-1 0 1,1 0-1,0 0 0,0 0 1,0-1-1,-1 1 1,1 0-1,0 0 0,0 0 1,0 0-1,-1 0 1,1 0-1,0 0 0,0-1 1,0 1-1,0 0 1,0 0-1,-1 0 0,1 0 1,0-1-1,0 1 1,0 0-1,0-1 0,1-7-748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5321,'15'11'2793,"-10"-5"63,0 1-1687,1 13-417,3 9 112,-2 7-248,1 5-112,2 5-176,6 0-104,-1-3-128,-1-5-40,6-10-280,-8-8-544,-2-8 512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8154,'-3'3'794,"1"-1"1,-1 0-1,1 1 1,-4 3-1,-9 10 68,8-11-652,1 0 0,-1-1 0,0 0 1,-1 0-1,1-1 0,0 0 0,-1 0 0,0-1 0,0 0 0,-9 2 0,-28 3 432,45-7-636,-1 0 1,1 0-1,-1 0 1,1 0-1,-1 0 1,1 0 0,-1 1-1,1-1 1,-1 0-1,1 0 1,-1 0-1,1 1 1,0-1-1,-1 0 1,1 1-1,0-1 1,-1 0 0,1 1-1,0-1 1,-1 1-1,1-1-4,0 1 0,0-1 0,0 0 0,0 1 0,0-1 0,0 0 0,0 1 0,0-1 0,0 0 0,0 0 0,0 1 0,1-1 0,-1 0 0,0 1 0,0-1 0,0 0 0,0 0 0,1 1 0,-1-1 0,0 0 0,0 0 0,1 1 0,19 12-6,-18-12 9,178 99-1599,-165-92 922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7618,'12'33'4815,"-7"-19"-3886,2 20 0,-5-21-588,-1-6-214,0 1 1,1-1-1,-1 0 1,1 0-1,1 0 1,-1 0-1,8 12 0,-10-18-124,1 0 0,0 0 1,-1 0-1,1 0 0,0 0 0,0 0 0,0 0 0,-1 0 0,1 0 0,0-1 0,0 1 0,0 0 0,1-1 0,-1 1 0,0-1 0,0 1 0,0-1 0,0 1 0,0-1 0,1 0 1,-1 0-1,1 1 0,0-2-14,-1 1 1,1 0 0,-1-1-1,1 1 1,-1-1 0,1 0-1,-1 1 1,1-1 0,-1 0-1,0 0 1,0 0 0,1 0-1,-1 0 1,2-2 0,1-2-68,1 0 1,-1-1 0,-1 0 0,1 1-1,-1-1 1,4-9 0,1-11 16,0 0-1,5-33 1,-15 75 144,0 0-1,2-1 1,0 1 0,1 0 0,0 0-1,2-1 1,0 1 0,0-1 0,1 0 0,1 0-1,1 0 1,0-1 0,1 1 0,9 13-1,45 58 177,-31-48-60,-29-37-179,1 1 0,-1 0 1,0 1-1,0-1 0,0 0 1,0 0-1,0 0 0,0 1 0,0-1 1,-1 0-1,1 4 0,-1-5-9,0 0 0,0 0 0,0 0 0,0 0 0,0 0 0,-1 0 0,1 0 0,0 0 0,-1-1 0,1 1 0,0 0 0,-1 0 0,1 0 0,-1 0 0,0-1 0,1 1 0,-1 0 0,0-1 0,1 1 0,-1 0 0,0-1 0,0 1-1,1-1 1,-1 1 0,0-1 0,0 1 0,0-1 0,-1 1 0,-5 1-5,1-1-1,-1 1 0,0-1 0,1 0 1,-1-1-1,0 0 0,1 0 1,-1 0-1,0-1 0,1 0 0,-1 0 1,1-1-1,-1 0 0,1 0 1,0 0-1,0-1 0,0 0 0,0 0 1,0-1-1,0 1 0,1-1 1,0-1-1,0 1 0,0-1 0,0 1 1,1-1-1,-5-7 0,8 10-18,0 0 1,0 0-1,0 0 0,0 0 0,0 0 0,0 0 0,1-1 0,-1 1 0,1 0 0,-1-1 0,1 1 1,0 0-1,0-4 0,0 5-5,1-1 0,-1 1 1,0 0-1,1-1 0,-1 1 0,1 0 1,0 0-1,-1-1 0,1 1 0,0 0 1,0 0-1,0 0 0,-1 0 0,1 0 1,0 0-1,0 0 0,1 0 0,-1 1 1,0-1-1,0 0 0,0 1 0,1-1 1,-1 1-1,2-1 0,11-4-951,0 1 0,29-3 0,-20 3-317,21-3 87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6305,'-1'0'173,"0"0"0,1 0 0,-1 0 0,1 0 0,-1 0 0,1 0 0,-1 0-1,1 0 1,-1 0 0,1 0 0,-1 1 0,1-1 0,-1 0 0,1 0 0,-1 0-1,1 1 1,-1-1 0,1 0 0,-1 1 0,1-1 0,-1 0 0,0 1 0,1 0-32,0 0 0,0-1 1,0 1-1,0 0 1,0 0-1,0 0 0,0-1 1,0 1-1,0 0 1,0 0-1,0-1 0,1 2 1,1 13 697,-3-1-541,1 0 0,1 0 0,0 0 0,1 0 0,3 14 0,-4-23-269,1 0-1,0-1 1,-1 1 0,2 0 0,-1-1 0,0 0 0,1 1 0,0-1 0,0 0-1,0 0 1,0-1 0,1 1 0,-1-1 0,1 0 0,0 0 0,0 0 0,0 0-1,5 2 1,-6-3-23,0-1-1,1 1 1,-1-1-1,0 0 0,0 0 1,1 0-1,-1 0 1,0-1-1,1 1 0,-1-1 1,1 0-1,-1 0 1,0 0-1,1-1 1,-1 1-1,1-1 0,-1 0 1,0 0-1,1 0 1,-1 0-1,0 0 0,0-1 1,0 1-1,0-1 1,0 0-1,0 0 1,-1 0-1,1 0 0,-1-1 1,1 1-1,2-5 1,2-3 9,-1 0 1,-1 0 0,0-1-1,0 1 1,-1-1 0,-1-1 0,0 1-1,3-22 1,-3 27 3,1 8 4,5 12 75,-9-13-87,10 17 160,22 39 534,-27-50-572,0 0 0,1 0-1,0 0 1,0-1-1,11 9 1,-17-14-115,1-1-1,0 1 1,0 0-1,0-1 1,0 1-1,0-1 1,-1 1-1,1-1 1,0 1-1,0-1 1,0 1-1,1-1 1,-1 0-1,0 0 1,0 0-1,0 0 1,0 1-1,0-1 1,0 0-1,0-1 1,0 1-1,0 0 1,2-1-1,-2 1-1,0-1 0,0 0 0,0 0 0,0 0-1,0 0 1,0 0 0,0 0 0,0 0 0,-1 0 0,1 0 0,0-1-1,-1 1 1,1 0 0,-1 0 0,1-1 0,-1 1 0,1-2 0,2-14-271,-1 0 1,0 0-1,-1 0 1,-1-1 0,-2-21-1,1 34-199,1-6-413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138 110 4577,'1'0'4378,"-1"0"-4311,0 0 1,1 0-1,-1 0 1,0 0-1,0 0 1,0 0-1,0 0 0,0 0 1,0 0-1,1 0 1,-1 0-1,0 0 1,0 0-1,0 0 1,0-1-1,0 1 1,0 0-1,0 0 1,1 0-1,-1 0 0,0 0 1,0 0-1,0 0 1,0 0-1,0-1 1,0 1-1,0 0 1,0 0-1,0 0 1,0 0-1,0 0 1,0 0-1,0-1 1,0 1-1,0 0 0,0 0 1,0 0-1,0 0 1,0 0-1,0 0 1,0-1-1,0 1 1,0 0-1,0 0 1,0 0-1,0 0 1,0 0-1,0 0 0,0 0 1,0-1-1,-1 1 1,1 0-1,0 0 1,0 0-1,0 0 1,0 0-1,0 0 1,0 0-1,0 0 1,0 0-1,-1-1 0,0 0 162,0 0-1,0-1 1,0 1-1,0-1 1,0 0-1,-1-3 1,-9-14-28,-18-20 24,28 37-208,-1-1 0,0 1 0,0 0 1,0 0-1,0 0 0,0 0 0,0 0 0,0 0 0,0 1 0,-1-1 0,1 1 0,-1-1 0,0 1 0,1 0 0,-1 0 0,0 0 0,1 1 0,-1-1 1,-5 0-1,7 1-7,0 0 0,0 0 0,0 0 0,0 1 0,0-1 1,0 0-1,0 1 0,0-1 0,0 1 0,0-1 0,0 1 0,0-1 1,0 1-1,0 0 0,1-1 0,-1 1 0,0 0 0,0 0 0,1-1 1,-1 1-1,0 0 0,1 0 0,-1 0 0,1 0 0,0 0 0,-1 0 1,0 1-1,-1 5 68,0-1 0,1 1 0,-2 7 0,2-10-34,0 6 33,-6 36 240,6-41-285,1 0-1,0 0 0,1-1 0,-1 1 0,1 0 1,0 0-1,1 5 0,-1-8-25,0-1-1,-1 0 1,1 1 0,0-1-1,0 0 1,0 0 0,0 1-1,0-1 1,0 0-1,1 0 1,-1 0 0,0 0-1,1-1 1,-1 1 0,0 0-1,1 0 1,-1-1 0,1 1-1,-1-1 1,1 1 0,-1-1-1,1 0 1,-1 0 0,1 1-1,-1-1 1,1 0 0,-1 0-1,1-1 1,0 1 0,-1 0-1,1 0 1,-1-1 0,1 1-1,-1-1 1,1 1-1,-1-1 1,0 0 0,1 0-1,-1 1 1,0-1 0,1 0-1,-1 0 1,0 0 0,0 0-1,2-3 1,1-2 8,7-10 55,-10 15-61,0 0 1,-1 1 0,1-1-1,0 1 1,0-1 0,-1 1 0,1-1-1,0 1 1,0-1 0,0 1-1,0-1 1,-1 1 0,1 0 0,0 0-1,0-1 1,2 1 0,-2 1 17,1-1 0,-1 1 0,0 0 0,1 0 0,-1 0 0,0-1 0,0 1 0,0 0 0,0 1 1,0-1-1,0 0 0,0 0 0,0 0 0,0 0 0,-1 1 0,2 1 0,-2-2-1,20 39 340,-19-39-418,0 0 0,-1-1-1,1 1 1,0 0 0,-1-1-1,1 1 1,0 0 0,0-1-1,0 1 1,-1-1 0,1 1-1,0-1 1,0 0 0,0 1-1,0-1 1,0 0 0,0 0-1,0 1 1,0-1 0,0 0 0,0 0-1,0 0 1,0 0 0,0 0-1,0 0 1,0-1 0,0 1-1,0 0 1,0 0 0,-1-1-1,1 1 1,2-1 0,-1 0-324,0-1 0,1 1 0,-1 0 0,0-1 0,0 1 0,1-1 0,-1 0 0,0 0 0,-1 0 0,4-4 0,3-10-812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 4513,'9'-6'2585,"-2"14"-273,-3 16-416,-2 15-271,1 6-257,-3 15-360,1 0-128,-1 0-311,2-8-113,2-12-216,1-7-64,2-16-88,-2-4-216,0-11-840,-1-9-945,-1-10 1145</inkml:trace>
  <inkml:trace contextRef="#ctx0" brushRef="#br0" timeOffset="1">11 160 5697,'-9'-11'3089,"8"11"-136,1-4-1585,6 3-464,-6 0 48,0-1-184,6 2-184,15 0-287,35 0-105,-31 0-112,2 0-80,-1 0-1041,0 3-1095,-10-3 1320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08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25 191 8738,'-5'0'2791,"4"1"-2438,-1-1-1,1 0 1,-1 0 0,1 0 0,-1 0-1,1 0 1,-1 0 0,1 0 0,-1-1 0,1 1-1,-2-1 1,3 1-339,0-1 0,0 1 0,0 0 0,0-1-1,1 1 1,-1 0 0,0 0 0,0-1 0,0 1 0,0 0 0,1 0 0,-1 0-1,0-1 1,0 1 0,1 0 0,-1 0 0,0 0 0,0-1 0,1 1 0,-1 0 0,0 0-1,0 0 1,1 0 0,-1 0 0,0 0 0,1 0 0,-1 0 0,1 0 0,1-1 19,39-18 55,-4 3-58,162-66 17,-146 63-26,70-15-1,-99 30 18,1 0 1,-1 1 0,1 1-1,0 2 1,35 3 0,-39-1 16,-1 2 0,1 0 0,36 14 0,-44-13-29,-1 1-1,0 0 0,-1 0 1,0 2-1,0-1 1,0 1-1,14 14 1,-16-13-21,-3-3 5,1 0 1,-1 1-1,0-1 1,6 12-1,-9-10-773,-3-2 364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67 186 6697,'3'0'459,"-1"0"-1,1-1 0,-1 0 0,1 1 0,-1-1 0,0 0 0,1 0 0,-1-1 0,0 1 0,1 0 1,-1-1-1,0 1 0,3-4 0,-2 2-300,0 0 0,0 0 0,0 0 0,0-1 0,-1 1 0,1-1 0,1-5 0,-2 4-80,0-1 0,-1 0 0,1 0 0,-1 0 0,-1 1 0,1-1 0,-1 0 0,0 0 0,-1 0 0,1 0 0,-3-8 0,3 11-54,-1 0-1,0 0 0,1 0 0,-1 0 0,-1 0 1,1 0-1,0 0 0,-1 1 0,1-1 0,-1 0 0,0 1 1,0-1-1,0 1 0,0 0 0,0 0 0,-1 0 1,1 0-1,-1 0 0,1 0 0,-1 0 0,0 1 1,-5-3-1,6 4 0,1 0 1,-1 0 0,1 0-1,0 0 1,-1 0-1,1 0 1,-1 0 0,1 1-1,-1-1 1,1 0 0,0 1-1,-1 0 1,1-1-1,0 1 1,0-1 0,-1 1-1,1 0 1,0 0-1,0 0 1,0 0 0,-1 1-1,-3 3 54,1-1 0,0 1 0,-5 8 0,4-5-26,0 0 1,1 0-1,0 1 1,0-1-1,1 1 1,-3 14 0,5-21-49,1 1 0,-1 0 0,1-1 0,0 1 0,0 0 1,0-1-1,0 1 0,0 0 0,1-1 0,-1 1 1,1 0-1,0-1 0,-1 1 0,1-1 0,1 1 0,-1-1 1,0 0-1,0 1 0,1-1 0,0 0 0,-1 0 0,1 0 1,0 0-1,0 0 0,0 0 0,3 2 0,-2-3-61,-1 1 0,0-1 0,1 0 0,-1 0 0,1 0 0,0 0 1,-1-1-1,1 1 0,0-1 0,-1 1 0,1-1 0,0 0 0,0 0 0,4-1 0,0 0-494,-1-1 0,1 1-1,-1-1 1,0-1 0,7-3 0,17-9-854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3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5713,'1'1'334,"-1"0"0,1-1-1,0 1 1,0 0-1,0 0 1,0 0 0,-1 0-1,1 0 1,0 0 0,-1 0-1,1 0 1,-1 0 0,1 0-1,-1 0 1,0 0-1,1 0 1,-1 1 0,0 0-1,3 26 1476,-3-18-1086,12 73 2794,-9-77-3175,-2-7-65,2-12-146,4-71-57,-4 70-61,0 1 0,0-1 0,11-25 0,-13 37-102,0-1-1,0 1 1,1-1-1,-1 1 0,1 0 1,0-1-1,-1 1 1,1 0-1,0 0 0,0 0 1,1 0-1,-1 0 1,0 1-1,0-1 0,1 1 1,-1 0-1,1-1 1,3 0-1,-2 1-91,0 0 0,0 1 0,0 0 0,0-1-1,0 1 1,0 1 0,0-1 0,0 1 0,0-1 0,0 1 0,0 0 0,5 2 0,16 6-729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3:5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57 2120,'-1'-36'1194,"1"35"-1086,0 0 0,0 0-1,0 0 1,0 0 0,0 0-1,0 0 1,0 0 0,-1 0 0,1 0-1,0 1 1,-1-1 0,1 0 0,0 0-1,-1 0 1,0 0 0,1 1 0,-1-1-1,1 0 1,-2-1 0,1 2 39,0 0 1,0-1-1,0 1 1,0 0-1,1 0 1,-1 0-1,0 0 1,0 0-1,0 0 1,0 0-1,0 0 1,0 0-1,-1 0 1,-5 1 92,5 4-221,2-2-18,2 51 2,-2 28 27,3 471 673,32-1-102,-14-293 20,16 225 236,-19-195-652,-6-103-145,-1-24-6,-4 312 68,-8-392-108,-2 60-160,-1-62-1291,1-58 862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2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 5057,'11'-4'912,"-8"3"-459,-1 0 0,1 1 0,0-1 0,-1 1 0,1-1 0,0 1 0,2 0 0,-7 0 4450,-3 0-1271,5 0-3606,0 0 0,-1 0 0,1 0-1,-1 0 1,1 0 0,0 0 0,-1 0 0,1 0 0,-1 0 0,1 0 0,0 0 0,-1-1 0,1 1 0,0 0 0,-1 0 0,1 0 0,0-1 0,-1 1 0,1 0 0,0 0 0,-1-1 0,1 1 0,0 0-1,0-1 1,-1 1 0,1 0 0,0-1 0,0 1 0,0 0 0,-1-1 0,1 1 0,0-1 0,0 4 29,1 1 0,-1-1 0,0 1 0,-1 0 0,1-1 0,-1 1 0,1-1 0,-1 1 0,-2 3 1,-9 23 56,11-29-106,1 0 0,0-1 0,-1 1 1,1 0-1,-1 0 0,1 0 0,-1 0 0,0 0 0,1-1 1,-1 1-1,0 0 0,0 0 0,1-1 0,-1 1 0,0-1 0,0 1 1,0-1-1,0 1 0,0-1 0,0 1 0,0-1 0,0 0 1,0 1-1,0-1 0,0 0 0,-2 0 0,3 0-6,-1 0 1,0-1-1,1 1 0,-1 0 0,1-1 0,-1 1 0,1-1 1,-1 1-1,1 0 0,-1-1 0,1 1 0,-1-1 0,1 0 1,0 1-1,-1-1 0,1 1 0,0-1 0,-1 0 0,1 1 1,0-1-1,0 1 0,0-1 0,0 0 0,-1 1 0,1-1 1,0 0-1,0 1 0,0-1 0,0 0 0,1 1 0,-1-1 1,0 0-1,0 0 0,1-3-5,0 1 0,0-1 1,1 1-1,-1 0 0,1-1 0,0 1 1,0 0-1,0 0 0,0 0 0,0 0 1,0 1-1,1-1 0,0 0 0,-1 1 0,1 0 1,0 0-1,4-2 0,-5 2 25,0 1 0,0 0 1,0 0-1,0 0 0,0 0 0,0 0 0,1 1 0,-1-1 1,0 0-1,1 1 0,-1 0 0,0 0 0,1 0 0,-1 0 1,0 0-1,1 0 0,-1 0 0,1 1 0,-1-1 1,0 1-1,0 0 0,1-1 0,-1 1 0,0 0 0,0 1 1,4 1-1,-6-2 1,1-1 0,-1 0 0,1 1 0,-1-1 0,0 1 0,1-1 1,-1 1-1,0-1 0,1 1 0,-1-1 0,0 1 0,0-1 0,1 1 0,-1-1 1,0 1-1,0 0 0,0-1 0,0 1 0,0-1 0,0 1 0,0-1 0,0 1 1,0 0-1,0-1 0,0 2 0,-1-1 27,1 1-1,-1 0 1,0-1 0,1 1-1,-1-1 1,0 1 0,0-1-1,-2 3 1,-2 0 105,0 1 0,1-1 1,-10 6-1,10-7-51,0-1 1,-1 1-1,1-1 1,-1 0-1,-8 2 1,12-4-97,1 1 1,-1-1-1,0 0 1,0 0-1,0 0 1,0 0-1,1 0 0,-1 0 1,0 0-1,0 0 1,0 0-1,0 0 1,1 0-1,-1 0 0,0 0 1,0-1-1,1 1 1,-1 0-1,0-1 1,0 1-1,1-1 0,-1 1 1,0-1-1,1 1 1,-1-1-1,0 1 1,1-1-1,-1 1 0,1-1 1,-1 0-1,1 1 1,-1-1-1,1 0 1,0 0-1,-1 1 0,1-1 1,0 0-1,-1 0 1,1 0-1,0 0 1,0 0-11,0 0 0,0 0 0,0 0 0,0 0 0,1 1 0,-1-1 0,0 0 0,1 0 0,-1 1 0,0-1 0,1 0 0,-1 0 0,1 1 0,-1-1 0,1 0 0,-1 1 0,1-1 0,-1 1 0,1-1 0,0 1 0,-1-1 0,1 1 0,0-1 0,0 1 0,1-1 0,0 0 2,0 0-1,0 0 1,0 0-1,0 0 0,0 1 1,1-1-1,-1 0 0,3 1 1,-1 3-279,-4-3 212,0 0 0,0 0 0,0 0 0,0 0-1,0 0 1,0 0 0,-1 0 0,1 0 0,0 0 0,0 0-1,0-1 1,0 1 0,0 0 0,0 0 0,0 0-1,0 0 1,0 0 0,0 0 0,0 0 0,0 0 0,0 0-1,0 0 1,0 0 0,0 0 0,-1 0 0,1 0-1,0 0 1,0 1 0,0-1 0,0 0 0,0 0-1,0 0 1,0 0 0,0 0 0,0 0 0,0 0 0,0 0-1,0 0 1,0 0 0,0 0 0,0 0 0,0 0-1,0 0 1,0 0 0,0 0 0,0 0 0,0 0 0,0 0-1,0 0 1,0 0 0,0 0 0,0 1 0,0-1-1,0 0 1,0 0 0,0 0 0,0 0 0,0 0-1,0 0 1,0 0 0,0 0 0,0 0 0,0 0 0,0 0-1,0 0 1,0 0 0,0 0 0,-2-1-787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2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7538,'1'14'9166,"0"1"-5255,0 4-3906,-2 36 1,-8 55 423,8-102-544,1-6-775,0-5-2222,0 2 1881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2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 6073,'-39'29'3250,"37"-29"-3006,1 1 0,-1 0 0,1-1 0,-1 1 0,1 0 0,-1-1 0,1 0 0,-1 1 0,1-1 0,-1 0 0,0 0 0,1 0 0,-1 0 0,1 0 0,-1 0 0,0-1 0,1 1 0,-1-1 0,1 1-1,-1-1 1,1 1 0,-1-1 0,1 0 0,-1 1 0,1-1 0,0 0 0,0 0 0,-3-2 0,2 1 199,-17-16 1813,19 17-2082,0 1-101,0 0-40,0 0-13,0 0 4,0 1-20,1-1 0,-1 0 0,1 0 0,-1 0 0,1 0 0,-1 0 0,1 1 0,-1-1-1,1 0 1,-1 0 0,0 1 0,1-1 0,-1 0 0,1 1 0,-1-1 0,0 0-1,1 1 1,-1 0 0,1-1 6,-1 1-1,0-1 1,1 0 0,-1 1-1,0-1 1,1 0-1,-1 1 1,1-1 0,-1 0-1,1 1 1,-1-1 0,1 0-1,-1 0 1,1 1-1,-1-1 1,1 0 0,0 0-1,-1 0 52,0-2-1,0 0-1,0 1 1,0-1 0,0 0 0,0 1 0,0-1-1,1 0 1,0-1 0,-1 3-435,3-2 1266,-3-1-5596,0 1 3102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7914,'-4'-13'4131,"2"6"3932,6 34-7240,-2-7-389,0 1 0,-1 25 0,-9 37 490,0 8-1232,10-81-1211,-2-10 1422,0 0-1,1 0 1,-1 0 0,0 0 0,0 1-1,0-1 1,1 0 0,-1 0 0,0 0-1,0 0 1,1 0 0,-1 0 0,0 0-1,0 0 1,0 0 0,1 0 0,-1 0-1,0 0 1,0 0 0,1 0 0,-1 0-1,0 0 1,0 0 0,1 0 0,-1 0-1,0 0 1,0 0 0,1 0-1,-1 0 1,0-1 0,0 1 0,0 0-1,1 0 1,-1 0 0,0 0 0,0 0-1,0-1 1,0 1 0,1 0 0,-1-1-1,8-8-1361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11370,'51'-33'4481,"-44"33"-2880,-1 0-121,5 4-288,-8-4-280,9 1-519,0 0-137,1-1-136,5-1-32,-7-2-80,2 2-304,-5 1-1361,-8 0 1153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7754,'-1'5'5600,"-7"5"-4842,6-8-116,-54 69 1993,26-34-2132,28-35-479,1-1 0,0 1 1,0 0-1,-1-1 0,1 1 1,0 0-1,0 0 0,1 0 0,-1 0 1,0 0-1,1 0 0,-1 0 1,1 0-1,-1 0 0,1 1 1,0-1-1,0 0 0,0 0 0,0 0 1,1 0-1,-1 0 0,0 0 1,2 3-1,-1-3-14,0 0 0,1 0 1,-1 0-1,0 0 0,1 0 0,0 0 1,0 0-1,-1-1 0,1 1 0,0-1 1,0 1-1,0-1 0,0 0 0,1 0 1,-1 0-1,0 0 0,1 0 0,-1 0 1,5 0-1,11 3 37,0-1 1,33 1-1,-43-4-225,0 0 0,0 0 1,1-1-1,-1 0 0,0-1 1,0 0-1,0 0 0,12-6 0,-18 7-135,-1 0 1,1 0-1,-1 0 0,1 0 0,-1 0 0,3-3 0,-3 3 52,7-6-1179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1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6921,'-3'14'3921,"3"0"-416,2 6-1913,-2 1-167,0 5-433,1 11-176,-1-6-352,1 0-120,1-4-224,-2-12-80,1-1-528,-1 4-368,1-5-1448,2 2 1399</inkml:trace>
  <inkml:trace contextRef="#ctx0" brushRef="#br0" timeOffset="1">31 308 8378,'-17'-4'3825,"7"0"-1513,7 5-504,4 0-415,7 2-281,-8-3-504,12 1-136,23 2-224,43 2-72,-29-9-80,2 3-24,2-2-40,-5 5-32,-13 0-672,-3 4-528,-23-2 728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51 4801,'-41'-36'2503,"31"25"-1423,5 7 3400,6 12-2200,0-7-2365,1 9 155,1 0-1,0 0 0,1-1 1,0 1-1,9 15 0,-9-18-48,1 0 0,-1-1 0,1 0-1,1 0 1,11 11 0,-3-6-6,19 12 0,-25-18-12,29 17 3,1-1 1,45 18-1,86 24 56,-120-48 29,2-2 0,0-1 0,0-3 0,1-3 0,97 1 0,-57-11 158,-1-4 0,132-28 1,-40-3 145,217-40 487,-388 77-910,-6 1-132,0 0 0,0 0 0,6-3 0,-12 4 100,1 0 0,-1 0 1,0 0-1,0 0 0,0 0 0,1 0 0,-1 0 0,0 0 0,0 0 1,0 0-1,0 0 0,1 0 0,-1 0 0,0 0 0,0 0 1,0 0-1,0 0 0,0 0 0,1 0 0,-1 0 0,0-1 0,0 1 1,0 0-1,0 0 0,0 0 0,0 0 0,1 0 0,-1 0 0,0-1 1,0 1-1,0 0 0,0 0 0,0 0 0,0 0 0,0-1 0,0 1 1,0 0-1,0 0 0,0 0 0,0 0 0,0-1 0,0 1 1,0 0-1,0 0 0,0 0 0,0 0 0,0-1 0,0 1 0,0 0 1,0 0-1,0 0 0,0 0 0,0-1 0,0 1 0,-1 0 0,1 0 1,0 0-1,0 0 0,0-1 0,0 1-46,-3-4-1203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7602,'-6'25'6399,"3"1"-3442,0 2-1250,-2 9-993,6-40-740,-1 1 0,1-1 0,0 1 0,0-1 0,0 1 0,0 0 1,1-1-1,-1 1 0,0 0 0,1 0 0,3-4 0,22-27-23,-26 31 70,1 0 0,0 0 0,-1 1 0,1-1 1,0 0-1,0 1 0,0-1 0,0 1 0,0 0 0,1-1 1,-1 1-1,0 0 0,1 0 0,-1 1 0,0-1 0,1 1 1,-1-1-1,1 1 0,-1-1 0,1 1 0,-1 0 0,1 0 1,-1 1-1,1-1 0,-1 0 0,1 1 0,-1-1 0,0 1 1,1 0-1,3 2 0,-2-1 194,1 1 0,-1 0 0,1 0 0,-1 0 0,0 1 0,0-1 0,-1 1 0,1 0 0,-1 0 0,0 1 0,0-1 0,4 7 0,-6-9-144,-1 0 0,1 0 0,-1-1 0,1 1 0,-1 0 0,0 0 0,0 0 0,0 0-1,0 0 1,0-1 0,-1 4 0,-5 22 148,3-16-465,2-9 56,2-2 135,-1 0 0,0 1 0,0-1 0,0 0 0,0 0 0,0 0 0,0 1 0,0-1 0,0 0 0,0 0 0,0 1 0,-1-1 0,1 0 0,0 0 0,0 0 0,0 0 0,0 1 0,0-1 0,0 0 0,0 0 0,0 0 0,-1 1 0,1-1 0,0 0 0,0 0 0,0 0 0,0 0 0,-1 0 0,1 0 0,0 1 0,0-1 0,0 0 0,0 0 0,-1 0 0,1 0 0,0 0 0,0 0 0,0 0 0,-1 0 0,1 0 0,0 0 0,-1 0 0,-1-2-904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2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10018,'-5'6'4401,"2"-3"-2032,1-4-449,2 1-336,-2 0-151,2 0-281,0 0-208,0 0-176,0 0-64,0 0-183,0 0-97,2 2-216,-2 0-64,0-2-424,0 0-361,0 0-975,0 0-512,-2 0 1280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2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 8338,'-16'-15'3665,"12"18"-1497,4 7-424,-4 10-79,-1 11-161,-3 9-432,1 0-248,4 2-215,-1 2-121,4-4-160,-8 0-56,0-4-168,3-6-128,-3-10-736,8-5-641,3-12 841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11466,'-1'3'4529,"5"-2"-2752,-1-1-521,-3 0-200,0 0-224,0 0-471,10 0-161,9 1-144,34 6-32,-32-6-304,-1 2-449,-4 0-1471,-4 2 1400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125 185 8034,'-4'-9'773,"0"0"1,1 0-1,0-1 0,0 1 1,1-1-1,-2-12 1,1 1-431,1 13-206,1 1 0,-2 0 0,1 0 0,-5-10 0,6 14-99,-1 0 0,0 0 0,0 0 0,0 0-1,-1 0 1,1 0 0,-1 0 0,1 1 0,-1-1 0,-5-2 0,7 4-12,0 0 1,0 1-1,0-1 1,0 1 0,0-1-1,0 1 1,0-1 0,0 1-1,0 0 1,-1 0 0,1-1-1,0 1 1,0 0 0,0 0-1,0 0 1,-1 0 0,1 0-1,0 1 1,0-1 0,0 0-1,0 0 1,0 1 0,-1-1-1,1 1 1,0-1 0,0 1-1,0-1 1,0 1 0,0 0-1,0-1 1,1 1-1,-1 0 1,0 0 0,0 0-1,0 0 1,1 0 0,-1 0-1,0 0 1,0 1 0,-1 2 46,0-1 0,1 1 0,-1 0 0,1 0 1,0-1-1,0 1 0,0 0 0,0 0 0,1 0 0,0 5 1,1-3 47,0 1 1,1-1-1,0 0 1,0 0-1,0-1 1,1 1 0,0 0-1,6 8 1,4 9 253,-9-14-235,7 11 434,-1 2-1,11 39 1,-19-57-523,-2 0 0,1 0 1,0 0-1,-1 0 1,0 1-1,0-1 0,0 0 1,0 0-1,-1 0 1,-1 6-1,2-9-43,0-1 0,-1 1 0,1-1 0,0 1 0,-1 0 0,1-1 0,0 1-1,-1-1 1,1 1 0,-1-1 0,1 1 0,-1-1 0,1 1 0,-1-1 0,0 1 0,1-1 0,-1 0 0,1 1 0,-1-1 0,0 0-1,1 0 1,-1 0 0,0 1 0,1-1 0,-1 0 0,0 0 0,0 0 0,1 0 0,-1 0 0,0 0 0,1 0 0,-1 0-1,0 0 1,1-1 0,-1 1 0,0 0 0,0-1 0,-1 1-1,0-1 0,1 0 0,-1 1 0,1-1 0,-1 0 0,1 0 0,0 0 0,-1 0 1,1 0-1,0 0 0,-1 0 0,1 0 0,0-1 0,-1-1 0,-1-3-14,1 1 0,0-1 1,0 1-1,0-1 0,1 0 0,0 0 0,0 1 1,0-1-1,1-10 0,0 12-5,1 0 0,0 0 1,0 0-1,0 0 0,0 0 0,0 1 0,1-1 0,0 0 1,-1 0-1,2 1 0,-1-1 0,0 1 0,1 0 0,5-6 0,-3 4 11,1-1-1,0 1 0,1 1 1,-1-1-1,11-4 0,-14 7-158,-1 1 0,1 0 0,0 0 0,0 0-1,-1 0 1,1 0 0,0 1 0,0-1-1,0 1 1,0 0 0,0 0 0,0 0 0,0 0-1,0 0 1,0 1 0,0 0 0,5 1-1,-1 4-745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9946,'21'3'4145,"10"0"-2353,-6 1-119,6-2-369,5 2-256,2-1-504,4 1-168,0 3-240,-3-3 25,-9 0-706,-2-2-615,-18-2 744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10314,'-4'37'5813,"3"-28"-5097,0-1 0,0 1 0,0-1 0,-1 1 0,-3 8 0,-5 8 239,9-23-894,1-2-60,0 0 0,0 0 1,-1 1-1,1-1 0,0 0 1,0 0-1,0 0 0,0 0 1,0 0-1,0 0 0,0 0 1,0 0-1,-1 1 0,1-1 1,0 0-1,0 0 0,0 0 0,0 0 1,0 0-1,0 0 0,0 1 1,0-1-1,0 0 0,0 0 1,0 0-1,0 0 0,0 0 1,0 1-1,0-1 0,0 0 1,0 0-1,0 0 0,0 0 1,0 0-1,0 0 0,1 1 1,-1-1-1,0 0 0,0 0 1,0 0-1,0 0 0,0 0 0,0 0 1,0 0-1,0 1 0,0-1 1,1 0-1,-1 0 0,0 0 1,0 0-1,0 0 0,0 0 1,0 0-1,0 0 0,1 0 1,-1 0-1,0 0 0,0 0 1,12-19-173,-5 10 105,0 1 1,1 0-1,10-8 0,-6 5 26,-10 9 39,1-1 1,0 1 0,-1 0 0,1 0 0,0 0-1,0 0 1,0 0 0,1 0 0,4-1-1,-4 2 24,0 0 0,0 0-1,0 0 1,0 1-1,1-1 1,5 1-1,-9 1 15,0-1-1,0 0 0,0 0 1,0 0-1,0 1 1,0-1-1,0 0 0,0 1 1,0-1-1,0 1 1,0-1-1,-1 1 0,1-1 1,0 1-1,0 0 1,0-1-1,-1 1 0,1 0 1,0 0-1,-1 0 1,1 0-1,0-1 0,-1 1 1,1 0-1,-1 0 1,0 0-1,1 0 0,-1 0 1,1 2-1,-1 3 117,0-1-1,1 0 1,-2 0-1,1 1 1,0-1-1,-1 0 1,0 0-1,-1 0 1,1 0-1,-1 0 1,-3 7-1,1-1-504,4-10 274,0-1 1,0 0-1,-1 0 0,1 1 1,0-1-1,0 0 1,0 1-1,0-1 1,0 0-1,0 1 0,0-1 1,0 0-1,0 0 1,0 1-1,0-1 0,0 0 1,0 1-1,0-1 1,0 0-1,0 1 1,0-1-1,0 0 0,0 1 1,0-1-1,0 0 1,1 0-1,-1 1 0,0-1 1,0 0-1,0 0 1,1 1-1,-1-1 1,0 0-1,0 0 0,1 1 1,-1-1-1,0 0 1,0 0-1,1 0 0,-1 0 1,0 0-1,0 1 1,1-1-1,-1 0 1,1 0-1,12 0-1373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12267,'-5'0'4641,"5"0"-3273,1 2-280,-1-2-248,0 0-216,0 0-688,0 0-624,0 0 440</inkml:trace>
  <inkml:trace contextRef="#ctx0" brushRef="#br0" timeOffset="1">136 84 10634,'35'44'4481,"-35"-35"-2648,0-1-1073,-1-1-208,-2-3-1216,2-3-3889,1-2 3241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5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10298,'1'8'4457,"0"1"-2280,-13-4-1825,-4-5 1648,-10-8-1648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6681,'0'0'3385,"0"0"-688,0 0-1345,0 0-56,0 0-295,0 0-241,0 0-480,0 0-128,0 0-536,0 0-721,0 0 721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0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1688,'-3'8'4069,"3"-8"-4056,0 0 1,0 0-1,0 0 0,0 0 0,0 0 1,0 0-1,0 0 0,0 0 0,-1 0 1,1 0-1,0 0 0,0 0 0,0 0 1,0 0-1,0 0 0,0 1 0,0-1 0,0 0 1,0 0-1,0 0 0,0 0 0,0 0 1,0 0-1,0 0 0,0 0 0,0 0 1,0 0-1,-1 0 0,1 1 0,0-1 0,0 0 1,0 0-1,0 0 0,0 0 0,0 0 1,0 0-1,0 0 0,0 0 0,0 0 1,1 1-1,-1-1 0,0 0 0,0 0 1,0 0-1,0 0 0,0 0 0,0 0 0,0 0 1,0 3 104,-1 9 97,0 95 956,40 497 973,-7-156-478,22 385-207,-47-734-1340,6 0 0,38 152 0,-48-245-1035,-2-14-363,1-12 396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9442,'4'1'3705,"-4"-1"-2113,3 2-320,-3-2 25,0 0-105,8 1-464,15 3-264,34 8-328,-24-9-144,-5-3-1200,3-3-1393,2 0 1625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10826,'0'8'4385,"-2"4"-2608,-2 9-729,-2 3-104,-2 8-304,-3-3-256,3 3-288,3 3-40,1-7-40,2 1-392,5-13-1296,1-8 1168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11594,'-11'5'4353,"15"-5"-3384,4 0-353,-1 3-376,1 0-8,-4-2 8,1 0-40,-5-1-48,0-1-240,0 1-1592,-1-1 1240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3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7370,'13'-13'2936,"-1"6"-1800,0 6-615,2-3-225,7 0-16,3 4 0,-1 1-48,0 2-40,-8-3-40,2 0-512,7 3-744,12-3 719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4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3537,'-9'1'2144,"9"1"17,0-2-681,0 9-216,1-1 65,-1 12 23,0 4-176,0 0-384,0-4-224,-1 1-320,-1 3-80,0 0-176,0 1-432,2-3-1400,2-4-1353,4 1 1881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38:4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7754,'6'1'3200,"-1"4"-1719,-5 3-857,-7 9-128,-2 10-144,0-3-136,-1 11-152,1-2-40,1-3-216,1 0-472,5-2 440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5:42:40.66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20673 2236 503 0,'-1'-1'278'0,"0"0"-26"15,0-1-12-15,0 1-15 16,0 0-21-16,-1 0-44 16,1 1-21-16,0 1-29 15,-13 28-11-15,-4 35-20 16,14-18-13-16,1 5-25 15,0 0-8-15,3-4-14 16,2-6-5-16,2-11-7 0,0-5-3 16,1-10-16-16,-3-6-34 15,-1-9-108-15,-1-2-82 16,-5-7 137-16</inkml:trace>
  <inkml:trace contextRef="#ctx0" brushRef="#br0" timeOffset="210.49">20473 2518 807 0,'-4'8'410'0,"3"3"-115"15,5 1-103-15,1 2 6 0,4 4-31 16,6-2-20-16,-2 2-44 16,-2-2-17-16,2-1-22 15,3 2-9-15,0-6-19 16,3-5-9-16,0-4-13 15,0-6-4-15,2-11-2 16,1-4 0-16,-1-8-1 16,-2-3-14-16,-2 2-133 15,-5-1-120-15,-9 4 156 16</inkml:trace>
  <inkml:trace contextRef="#ctx0" brushRef="#br0" timeOffset="702.32">20942 1629 721 0,'1'-4'331'0,"-1"-2"-122"15,2 0-15-15,1-1 4 16,-5 2-17-16,1-1-29 15,-5 2-22-15,-4 1-39 16,0 1-15-16,-10 4-24 16,2 2-10-16,-4 4-17 15,0 3-4-15,7 7-7 16,4 7-3-16,8 12-1 16,6 7 0-16,6 9-1 15,-1 2 1-15,11 2-4 16,-6-4 0-16,-1-6 0 0,0-4-1 15,-8-12 0-15,0-5-2 16,-1-11-35-16,-1-6-67 16,-7-11-276-16,-5-8 248 15</inkml:trace>
  <inkml:trace contextRef="#ctx0" brushRef="#br0" timeOffset="896.78">20668 1729 1160 0,'4'2'449'0,"8"1"-309"16,2 3 13-16,6 1-31 15,2 0-18-15,6-4-45 16,3 1-23-16,6-2-23 16,-1-1-1-16,-8 1-95 15,0 6-111-15,-4 0 124 16</inkml:trace>
  <inkml:trace contextRef="#ctx0" brushRef="#br0" timeOffset="1460.16">21012 1780 922 0,'-29'43'431'15,"29"-39"-140"-15,3 7-85 16,-1 5-15-16,2-1-19 15,-1 8-50-15,-2-2-29 16,-1 1-53-16,7 4-14 0,-3-4-13 16,6-1-5-1,7-8-7-15,1-6-1 0,4-7-5 16,-4-1 1-16,-1-7-1 16,-6-3-11-16,-6-5-11 15,-3 1-6-15,-9-4-2 16,-3 1 12-16,-9-2 17 15,2 6 6-15,-1 2 6 16,0 4 1-16,2 4 0 16,2-1 2-16,5 5 2 15,2-2 0-15,3 3-3 16,5-1-4-16,5-1-5 16,-6 1-4-16,0-1-1 15,8 0 1-15,10-1-1 16,33-1 1-16,-24 0 2 15,0 2 1-15,2 3 2 16,-4 2 1-16,-3 7 3 0,-4 0-1 16,-2 0 1-16,-4 3 0 15,-6-4 1-15,1 2 0 16,-7-2 10-16,0-5 7 16,0 0 11-16,-2-1 7 15,1-4 4-15,0 0 0 16,-1-1-10-16,1 0-7 0,0-1-17 15,1 1-6-15,1-6-5 16,6-14-2-16,15-31-40 16,-9 29-36-16,1-3-116 15,0 4-125-15,4 5 203 16</inkml:trace>
  <inkml:trace contextRef="#ctx0" brushRef="#br0" timeOffset="2010.06">21969 1757 756 0,'-2'-7'404'16,"-1"-4"-121"-16,0 2-70 16,-2-3-30-16,1 4-58 15,-6 3-24-15,-4 3-40 16,4 3-15-16,-9 5-16 15,7 6-6-15,3 7-8 16,-3 3-2-16,15 5-5 16,-3 1-2-16,8 0-4 15,4 0-3-15,3-3-1 16,-2-4-6-16,9-7-5 16,4-5-49-16,6-9-197 0,7-2 179 15</inkml:trace>
  <inkml:trace contextRef="#ctx0" brushRef="#br0" timeOffset="2335.76">22174 1777 1050 0,'-3'18'446'16,"-2"7"-233"-16,3 0-1 0,0-1-49 16,2-1-22-16,3-6-57 15,3 0-26-15,3-7-30 16,2-5-9-16,-1-5-13 15,4-6-4-15,-1-9-2 16,-3-1 1-16,-4-6-9 16,0 0-6-16,-10-1-7 15,-1 1-4-15,-5 2 12 16,-2 3 4-16,-1 7 9 16,0 6 3-16,2 7 0 15,1 3-1-15,2-1 0 16,3 3-2-16,3-1-1 15,2 5-4-15,3-1-6 16,2 0-3-16,5-3-30 16,2-5-40-16,2 0-101 0,5-3-66 15,2 0-93-15,0-3-39 16,1-5 249-16</inkml:trace>
  <inkml:trace contextRef="#ctx0" brushRef="#br0" timeOffset="2647.79">22371 1793 473 0,'21'-2'327'16,"-8"8"31"-16,-2 2-39 15,0 8-64-15,-7-3-28 16,4 3-52-16,-2 3-26 0,-10-5-49 16,3-1-20-16,-1 0-33 15,2-6-13-15,1 0-15 16,5-2-7-16,-6-8-8 16,-4 2-4-16,6-10-6 15,-2-1-3-15,8-3-6 16,-1-4-3-16,-1-1 3 15,-2-5 0-15,3 3 10 16,5 4 5-16,-2 10 2 16,3 0 3-16,-5 10 5 15,-3 4 4-15,-2 5 8 16,3 9 2-16,-3 3 0 16,-1-3-2-16,1-1-7 15,0-6-5-15,-3-8-8 16,3 0-31-16,-2-5-125 0,-1-1-145 15,0 0 179-15</inkml:trace>
  <inkml:trace contextRef="#ctx0" brushRef="#br0" timeOffset="3007.46">22664 1723 1272 0,'7'21'492'0,"2"2"-336"15,-1 5 4-15,-5-5-44 16,-1-7-17-16,0-5-50 16,-1-5-26-16,0-3-15 15,1 2-3-15,-2-8-14 16,0 2-9-16,0 0-22 16,0-11-6-16,2-9 3 15,9-32 8-15,-5 34 19 16,2 0 9-16,0 7 11 15,0 6 13-15,0 8 27 16,0 3 11-16,-2 10 19 16,-1 4-1-16,-1 2-9 15,-1 6-1-15,-2-4-15 16,3 0-9-16,-4-6-18 16,2-7-8-16,-2-4-8 0,0-2-19 15,1-3-97-15,-2-1-78 16,1 0 109-16</inkml:trace>
  <inkml:trace contextRef="#ctx0" brushRef="#br0" timeOffset="3330.74">22826 1848 721 0,'65'18'411'15,"-49"-15"-95"-15,-5-6-65 16,1-4-27-16,1-1-69 15,5-6-28-15,2-1-54 16,-6-2-18-16,-3 3-19 16,-6-1-6-16,-9 3-10 15,0 1 1-15,-8 2 2 16,1 3 3-16,-5 4 7 16,1 7 2-16,2 7 2 15,3 3-5-15,6 7-10 16,1 0-6-16,2-2-8 15,-2 4-3-15,10-9-3 16,0 2-2-16,1-4-4 0,8-5-14 16,-1-2-109-1,1-6-85-15,13-4 127 0</inkml:trace>
  <inkml:trace contextRef="#ctx0" brushRef="#br0" timeOffset="3514.42">23174 1743 944 0,'-6'9'467'16,"-1"-3"-123"-16,1 10-97 16,-2 0-41-16,0-2-32 15,2 8-56-15,2-3-32 0,3-3-49 16,2 5-14-16,4-10-14 16,2 1-7-16,4-9-11 15,2 1-36-15,3-5-115 16,3-6-89-16,0-9 144 15</inkml:trace>
  <inkml:trace contextRef="#ctx0" brushRef="#br0" timeOffset="3698.23">23328 1631 983 0,'2'6'495'16,"-2"5"-156"-16,-1 15-129 15,-6 5-28-15,0 8-53 16,4 3-27-16,3-2-46 15,6-6-16-15,5-4-19 16,-1-6-6-16,4-12-6 0,-2 2-30 16,0-13-123-16,-3-3-111 15,-6-14 147-15</inkml:trace>
  <inkml:trace contextRef="#ctx0" brushRef="#br0" timeOffset="3869.09">23257 1675 1198 0,'0'3'493'0,"4"3"-294"16,6-2-37-16,8 2-47 15,3-1-31-15,7-1-46 16,-4-4-17-16,7 3-59 16,-7-3-67-16,1 0-472 15,5 1 396-15</inkml:trace>
  <inkml:trace contextRef="#ctx0" brushRef="#br0" timeOffset="4175.93">23472 1864 912 0,'0'6'426'0,"14"0"-140"16,-1-4-70-16,2-4-31 0,4-4-40 15,2-6-68-15,2 1-30 16,-5-5-30-16,-2 0-3 15,-9-1-1-15,-3 0-3 16,-8 3-8-16,-6 3-2 16,-6 7-6-16,0-1-1 15,-3 9 2-15,3 3 1 16,4 9 1-16,1-2 3 16,9 9 0-16,2-2 1 15,5-3-3-15,3 0-2 16,2-8-3-16,6 0-45 0,10-7-124 15,5 0-90-15,6-2 147 16</inkml:trace>
  <inkml:trace contextRef="#ctx0" brushRef="#br0" timeOffset="4593.13">23893 1811 688 0,'-11'-13'389'0,"-4"8"-59"15,-2 4-51-15,-6 2-76 16,0 6-16-16,6 6-37 15,2 0-30-15,7 4-51 16,7-1-24-16,3-5-30 16,2-2-7-16,8 0-8 15,3-5-3-15,3-4-4 16,2-4-1-16,0-13-51 0,-3-3-42 16,1-6-93-16,-5-6-44 15,-3-4 0 1,-4-2 41-16,-5-4 98 0,1 4 51 15,-4 2 91-15,2 5 47 16,2 13 83-16,-1 8 30 16,2 19 9-16,-3 8-15 15,0 24-39-15,2 6-12 0,1 12-14 16,8 1-16-16,2-3-36 16,5-5-20-16,2-11-35 15,-1-5-13-15,5-16-103 16,-2-7-44-16,7-12 79 15</inkml:trace>
  <inkml:trace contextRef="#ctx0" brushRef="#br0" timeOffset="5132.68">24572 1958 793 0,'-3'5'395'0,"3"0"-106"16,4-1-48-16,2-5-49 16,1-2-23-16,5-8-51 15,1-7-29-15,4-2-44 16,-2-4-11-16,-2-2-14 15,-4 1-1-15,-9 0 0 16,-7 2 3-16,-8 0 1 16,-6 3 7-16,-4 6 8 15,-1 4 1-15,1 9 0 16,0 4-9-16,5 12-16 16,8 6-5-16,13 14-4 15,2 6 0-15,14 8 2 16,-1 4 0-16,3-1 7 0,4-2 7 15,-3-4 11-15,0-3 2 16,-5-7-3-16,-1-2-6 16,-10-5-6-16,-4-5-2 15,-9-8-2-15,-4-5-1 16,-8-11-11-16,0 1-22 16,-4-12-74-16,1-4-56 15,4-14-183-15,1-8 206 16</inkml:trace>
  <inkml:trace contextRef="#ctx0" brushRef="#br0" timeOffset="5423.05">24727 1762 1328 0,'26'12'538'0,"-2"4"-337"15,0 7-11-15,-8 3-44 16,-5 2-25-16,-3 4-47 15,-5-4-21-15,3-7-20 16,-2-4-4-16,-4-9-5 16,0-8-3-16,-1-4-11 15,-1-6-3-15,-4-7-7 16,2-3-2-16,1-10-5 16,0 0-2-16,9-1 0 15,-2 0 1-15,6 8 2 0,-1 0-1 16,1 9-20-16,0 5-23 15,-6 6-98-15,4 5-73 16,4 8 134-16</inkml:trace>
  <inkml:trace contextRef="#ctx0" brushRef="#br0" timeOffset="5810.85">25099 1855 931 0,'1'0'474'15,"0"-4"-160"-15,-2-3-51 16,-5 1-31-16,-4 1-84 16,-3-4-49-16,-3 6-66 15,-2 0-13-15,1 4-8 16,-1 6-4-16,4 6-2 16,4 4-2-16,6 0 0 15,3 3 2-15,2-4-1 16,3 0 2-16,3-3-3 15,0-6-1-15,4-3-3 16,0-4-1-16,2-9-1 16,2-2 1-16,-2-9 1 15,0 4 0-15,-1 2 4 16,-2 1 0-16,-1 9 1 0,-3 1 4 16,-4 10 11-16,1 5 3 15,-3 6 3-15,-2 2-5 16,1-2-9-16,-1-2-34 15,2-6-114-15,5-4-68 16,2-6-205-16,2-6 245 16</inkml:trace>
  <inkml:trace contextRef="#ctx0" brushRef="#br0" timeOffset="5994.14">25205 1804 858 0,'7'8'461'16,"2"6"-115"-16,-1 16-106 15,-4 6-23-15,-2 12-55 16,0 8-32-16,-1 3-50 16,3 2-22-16,0-7-31 15,3-7-8-15,-2-11-22 16,0-11-29-16,-2-12-99 16,-3-10-76-16,-2-19 120 15</inkml:trace>
  <inkml:trace contextRef="#ctx0" brushRef="#br0" timeOffset="6213.26">25193 1759 1363 0,'15'-1'542'16,"4"5"-360"-16,3 1-15 16,5 9-53-16,1-4-13 15,-8 4-27-15,6 5-5 16,-16-1-7-16,-6 5-2 0,-1 3-11 15,-16-2-9-15,-1 2-17 16,-7-3-6-16,-3-6-9 16,4-4-18-16,-1-9-77 15,5-8-58-15,4-14-182 16,3-5 199-16</inkml:trace>
  <inkml:trace contextRef="#ctx0" brushRef="#br0" timeOffset="6565.13">25457 1638 1270 0,'14'27'560'15,"-5"6"-280"-15,-5 9-98 16,-9 2-19-16,2 0-38 16,0 1-22-16,-3-9-50 0,6-4-17 15,-3-12-21-15,3-7-6 16,4-9-12-16,-1-4-11 15,-2-12-22-15,2-3-12 16,3-12-9-16,1-1 5 16,4 1 22-16,-1 2 13 15,2 12 18-15,-1 3 3 16,1 7 17-16,0 7 12 16,-2 6 21-16,0 4 10 0,-2 13-4 15,-2-5-10-15,2 5-15 16,-4-7-9-16,2-8-16 15,-1 0-6-15,1-8-69 16,-2-4-48-16,4-1-146 16,-1-7-133-16,3-6 250 15</inkml:trace>
  <inkml:trace contextRef="#ctx0" brushRef="#br0" timeOffset="6878.86">25781 1736 909 0,'6'-1'419'0,"-3"1"-157"16,-7 3-29-16,3-3-41 15,0 0-18-15,0 0-38 16,-1 3-17-16,-4 8-22 0,3-2-9 16,-6 6-17-16,-4 28-6 15,24-24-8-15,4 2-2 16,1-4-5-16,6-2-4 15,-5-3-3-15,-6-1 2 16,1-1 1-16,-6-3 2 16,-6-2-5-16,3-3-3 15,-6 1-9-15,1-3-6 16,1 0-5-16,-15 4-7 0,-43 8-40 16,24-7-39-16,-1 3-96 15,4-4-77-15,9-2 147 16</inkml:trace>
  <inkml:trace contextRef="#ctx0" brushRef="#br0" timeOffset="17231.7">12666 5483 349 0,'-1'-1'181'0,"0"0"-33"16,0 0-7-16,0 0 1 16,-1 0 4-16,1 0-1 15,0 0-7-15,0-1-19 16,0 2-10-16,0 0-15 15,0 0-5-15,0 0-11 16,0 0-5-16,0 0-14 16,-1 0-4-16,1 0-13 15,0 0-3-15,0 0-7 16,1 0-3-16,0 0-1 16,0 2-1-16,1 1-3 15,1 0 0-15,0-1-5 0,4 3-1 16,2-1-2-16,-1 0-2 15,2 0 0-15,1-1 0 16,26 10 2-16,-27-14 0 16,-1 5 1-16,-1-1 1 15,1 0 1-15,1-2-1 16,0-3 0-16,-1 1-1 16,0-5-2-16,3 5-1 15,3 2 0-15,-2 3-3 0,5 1 0 16,-8-3 0-16,0-1 1 15,4-2 0-15,-4-2 0 16,-2-1-1-16,6-1-3 16,-3 5 1-16,-7 0-3 15,4-1 0-15,-3 2-3 16,-3-1 0-16,10 1 0 16,-1 5 0-16,-6-5 0 15,5 0 1-15,-3 3 0 16,3 0 0-16,4-1 1 15,-9-3 0-15,10 0 0 16,-2 0 0-16,-1 3 1 16,6 3-1-16,-5-2 2 15,2 1-1-15,1-3-1 16,2-1 1-16,-3-1 0 0,-1 0-1 16,0 1 1-16,0 5-1 15,1-1-1-15,0-1 2 16,2 0-1-16,-2-4 1 15,0 2 2-15,1 1-1 16,0-2-1-16,-1 0 1 16,0 0 0-16,1 2 0 0,0-1 1 15,-2-2 0-15,1 0 0 16,0-3 0-16,1 1-2 16,1 2 1-16,-4 1-1 15,1 3 0-15,-3-4 0 16,-3 0 0-16,7 0-1 15,-9-4 1-15,10 3 0 16,-2 0 0-16,-3-6 1 16,6 3-2-16,-8 0 0 15,6 3 0-15,0 2-2 16,-1-1 1-16,5 5-1 16,-4-4 0-16,0 1 1 15,2 4-1-15,0-6 2 16,-1 4 0-16,1-3-1 15,1-3 0-15,0 2 0 16,-1-2-2-16,1 0 0 0,-3 6 1 16,1-4-2-16,3 0 2 15,-2 0-1-15,3-2-1 16,-1 4 1-16,1-2-1 16,-2-2 0-16,-2 0 0 15,2 0 1-15,2 2 1 16,-5 1-1-16,2 0 0 15,-4-2 0-15,-2-1-1 0,9 2 1 16,-6-3 1-16,1 2 0 16,-4-1 0-16,-1-1 0 15,4 3 0-15,0-2 1 16,3 2 0-16,0-4 0 16,-1 0 0-16,1 1-1 15,-3-4 1-15,1 7-1 16,-1 0 1-16,1 0 0 15,2 0 1-15,0-1-1 16,1 1 0-16,1 2 1 16,0-4-2-16,1 2 0 15,3 1 0-15,0-5 0 16,-2 2 1-16,3-1-1 16,-5 0 1-16,-2 0-1 15,1 3 1-15,-7 1 0 16,-4-1 0-16,9 0 1 15,-1 0-1-15,0-1 1 0,5 1 0 16,-6 1-1-16,-3-3 0 16,9 2 0-16,-1 1 0 15,-2-5-1-15,3 2 2 16,-6-1 0-16,-2-4-1 16,1 5 2-16,-2-1-3 0,-3 0 1 15,2 3 0-15,-2 0-1 16,0-1 1-16,2 1-1 15,-1 0 0-15,0-2 0 16,1 2 0-16,-3-1 0 16,0-1-1-16,-3 0 1 15,-1 2 1-15,-3-1-32 16,0 0-42-16,0 0-95 16,0 0-77-16,0 1 146 15</inkml:trace>
  <inkml:trace contextRef="#ctx0" brushRef="#br0" timeOffset="108180.28">20965 6058 902 0,'-11'-2'407'0,"6"1"-178"16,4 1 6-16,1 0-44 15,-1 0-39-15,0 0-67 0,1-1-28 16,0 0-33-16,20-4-6 16,46-10-10-16,-21 4-4 15,0-3-4-15,4 2 0 16,3-7 2-16,1 0 2 16,-7-3 0-16,-1-4-1 15,-15 1 5-15,-13-2 1 0,-9 0 8 16,-9 0 3-16,-17 1 3 15,0 2 0-15,-16 6-4 16,-5 3-4-16,5 9-6 16,-1 6-1-16,12 10 3 15,5 8 0-15,3 6 1 16,4 4-1-16,7 8-5 16,4 4 1-16,4 5-1 15,2-3 0-15,0 3 1 16,-3-2-1-16,1-3 1 15,3 2-1-15,-3-7-2 16,1-1 1-16,-5-7-1 16,-1-4 0-16,-5-7 4 15,-3-4 3-15,-4-6 2 16,-3-3 1-16,-5-6-5 0,-2-4-2 16,-3-9-5-16,4 1-1 15,3-2-1-15,3 1-2 16,9 4-1-16,-1 0-4 15,10 2-4-15,4 0-1 16,8 1 5-16,6-1 4 16,6 0 12-16,2 2 7 15,0 4 8-15,2 3 4 16,-3 7 10-16,-1 0 0 0,-2 5 0 16,2 0-5-16,-8-1-13 15,3 2-6-15,-10-5-6 16,-1-1 0-16,-7-3-2 15,-4-3-32-15,1 1-89 16,-1-1-72-16,0 0-229 16,1 0 260-16</inkml:trace>
  <inkml:trace contextRef="#ctx0" brushRef="#br0" timeOffset="108485.01">21664 5964 1346 0,'-6'5'567'0,"3"-1"-308"0,4 0-115 16,4-3-7-16,3 3-43 16,7 1-20-16,4-2-48 15,3 5-13-15,4-5-8 16,0-2-5-16,-2 0-94 16,-2-1-77-16,-9 4 105 15</inkml:trace>
  <inkml:trace contextRef="#ctx0" brushRef="#br0" timeOffset="108662.99">21713 6094 1081 0,'-1'2'454'0,"4"-1"-228"16,4 1-22-16,-7-2-29 15,3 0-28-15,19 5-68 16,7 2-26-1,-15-4-30-15,0 1-2 0,13-2-122 0,1 3-169 16,2 1 178-16</inkml:trace>
  <inkml:trace contextRef="#ctx0" brushRef="#br0" timeOffset="109301.91">22128 5862 1489 0,'-11'0'580'16,"5"0"-406"-16,5 0-58 16,2 0-12-16,-1 0-34 15,0 0-23-15,16 2-28 16,35 5-4-16,-23-4-6 15,1-1-2-15,2-1-3 16,-5 0 0-16,-2-2-19 16,-6-3-34-16,-4 0-93 15,-2-2-54-15,-12 0-122 16,0 0-36-16,-15 2 12 16,0 0 53-16,-7 3 184 0,2 1 103 15,4 1 157-15,-1-1 41 16,9 5 25-16,3-2-1 15,4 8-20-15,2 4-19 16,0 8-38-16,-1 1-23 16,1 7-43-16,1-1-13 15,3-5-20-15,1 3-6 16,2-6-9-16,1 2-7 16,-4-2-11-16,0-3-4 0,-2-2-33 15,-2-4-44-15,-1-4-111 16,-5-2-52-16,-9-7-60 15,0-5 22-15,-7-1 110 16,1-2 61-16,2 2 153 16,2 3 58-16,7 2 65 15,3 1 22-15,4 0-37 16,4-1-16-16,-2 0-22 16,0 0-17-16,8 0-8 15,10-3-15-15,31-4-35 16,-28 1-12-16,2 4-19 15,0 2-1-15,-10 0-136 16,-2 0-142-16,-8 1 167 16</inkml:trace>
  <inkml:trace contextRef="#ctx0" brushRef="#br0" timeOffset="109546.03">22428 5984 1746 0,'2'6'677'0,"2"-4"-451"0,-1-2-107 16,-3 0 0-16,0 0-22 16,0 0-16-16,0 0-46 15,1 0-15-15,18 6-12 16,25 4-7-16,-21-6-94 15,-5-4-54-15,-3 0-163 16,3 6 2-16,-3 0 187 16</inkml:trace>
  <inkml:trace contextRef="#ctx0" brushRef="#br0" timeOffset="110415.61">22751 6120 1031 0,'0'3'510'0,"0"3"-127"15,2 6-203-15,2-1 1 16,-1 3-41-16,3 0-24 16,3-1-54-16,1 1-20 0,4-4-22 15,-2-1-5-15,1-7-9 16,0-2-1-16,-4-4-3 16,5-4 0-16,-7-7-3 15,3-3-11-15,-1-6-18 16,2-4-12-16,5-8-21 15,2-3 6-15,-4-9 17 16,0-3 12-16,5 1 23 16,-4 0 4-16,2 9 3 15,-1 6 2-15,-6 16 5 16,0 6 8-16,-3 9 21 16,-2 3 10-16,-5 6 7 15,-1 5-5-15,-3 11-20 16,1 5-10-16,-1 10-9 0,1 5-1 15,3 4-1-15,0 0-1 16,6-4-2-16,1-2-1 16,-2-4-2-16,0 0-1 15,0-7 1-15,-4 1-1 16,1-8 1-16,1-2-1 16,-4-9 0-16,1-4 0 15,0-6-11-15,-2-4-6 0,0-6-9 16,-2-5-9-16,-2-9-11 15,1-6-10-15,-2-6-29 16,-2-2-7-16,-4-6-4 16,1 19-2-1,6 12 35-15,0 1 21 0,-26-29 63 16,-3 8 33-16,-1 20 33 16,7 13 6-16,8 14-19 15,2-2-12-15,3 0-24 16,5 3-10-16,4-5-14 15,4 2-4-15,11-1-5 16,3-4-1-16,8 4-1 16,2-3 0-16,9 0 3 15,-3-1 0-15,6-4 0 16,3 2 1-16,0-2-1 0,5-3 0 16,-9-1-1-16,-1-1-1 15,-4-8-2-15,0 6-1 16,-3-7-27-16,1 0-48 15,-5 0-211-15,-4-5 188 16</inkml:trace>
  <inkml:trace contextRef="#ctx0" brushRef="#br0" timeOffset="115860.63">24545 6741 554 0,'-1'-1'327'16,"-1"0"-54"-16,1 0-64 15,0 0-13-15,0 0-44 16,0 0-24-16,0 0-41 15,0-1-15-15,0 2-18 16,0 0-5-16,0 0-9 16,-1 0-5-16,1 0-3 15,0 0 1-15,0 0-2 16,1 0 0-16,-1 0-4 16,1 0-1-16,0 0 2 15,-1 0 5-15,0 5 7 16,-1 6 3-16,-3 1-2 0,-14 29-2 15,7-23-6-15,1 1-4 16,-4 6-8-16,0-1-6 16,3 3-7-16,0-5-3 15,4-7-5-15,7 1 0 16,-4-14-47-16,5 1-42 16,2-14-173-16,2-13 165 15</inkml:trace>
  <inkml:trace contextRef="#ctx0" brushRef="#br0" timeOffset="116097.07">24529 6484 1083 0,'-4'-4'497'16,"3"1"-201"-16,4 9-103 16,3 6-5-16,5 9-36 15,-1 4-30-15,5 9-52 16,1 5-17-16,5 3-21 15,-1 4-5-15,0-2-10 16,1-2-6-16,-3-1-3 16,-2-4-3-16,-4-4-1 15,-4-7-4-15,-5-4-74 16,-2-4-64-16,-1-6-230 16,-1-4 226-16</inkml:trace>
  <inkml:trace contextRef="#ctx0" brushRef="#br0" timeOffset="116464.62">24805 6889 1027 0,'9'3'473'15,"2"0"-218"-15,1 2-83 16,5-1-22-16,2 5-45 15,-4 1-20-15,-1-2-19 16,-6 3-9-16,-6 0-10 16,-2-2-4-16,3 9-17 15,-4-2-4-15,-2 0-6 16,1 2-2-16,-7-2-3 16,4-4-1-16,-4-4 1 15,4-5 3-15,5-2 1 16,-1 0 1-16,1-1 0 15,0 0-3-15,0 0 2 16,0-1 0-16,13 0-3 16,2-2-2-16,29-3-4 15,-31 0-1-15,-2 3-42 16,-3-2-64-16,-2 5 66 0</inkml:trace>
  <inkml:trace contextRef="#ctx0" brushRef="#br0" timeOffset="117550.6">25402 6750 564 0,'-3'2'321'0,"3"-1"-26"0,1-1-62 16,-1 0-37-16,0 0-33 15,0 0-66-15,12 2-32 16,10 1-47-16,20 1-9 15,-15-5-43-15,-4-2-64 16,-6-1-381-16,1 1 325 16</inkml:trace>
  <inkml:trace contextRef="#ctx0" brushRef="#br0" timeOffset="117716.75">25391 6856 805 0,'0'5'428'15,"4"-3"-102"-15,-1-2-100 16,-3 0-31-16,0 0-56 16,0 0-31-16,18 1-63 15,23-4-19-15,-24 0-27 16,-3 2-65-16,5-1 47 16</inkml:trace>
  <inkml:trace contextRef="#ctx0" brushRef="#br0" timeOffset="118547.76">25969 6610 950 0,'0'0'462'16,"4"0"-167"-16,3 8-84 15,-6-1-8-15,4 9-45 16,2 1-28-16,-5 2-49 16,3-1-16-16,-3-1-25 15,-1-4-9-15,-1-4-15 16,1-2-4-16,-3-2-4 15,2 0 1-15,0-4 0 0,-1-1-1 16,0-1-3-16,0 0-1 16,0 0-4-16,-1-1-2 15,1-15-3-15,5-29 1 16,5 27 0-16,2-2 0 16,6 5 2-16,0 1 0 15,-2 4 2-15,-2 5 0 16,-3 3 2-16,-4 3 3 15,0 5 6-15,-1 1 5 0,-4 9 5 16,1 2 3-16,-2 2 1 16,0 0 0-16,-1-3-4 15,1-3-3-15,0-4-7 16,0-4-4-16,-1-3-3 16,1-2-1-16,0-1-4 15,0 0-3-15,0 0-4 16,0-1-1-16,10-17 1 15,20-28 1-15,-14 29 2 16,2 3 2-16,-1 4 2 16,1 5 1-16,-3 6 0 15,-1 1 2-15,-2 10 7 16,-1 3 6-16,-4 7 11 0,-5 2 6 16,1-1 6-1,-3-3-3-15,-1-4-9 0,1-4-7 16,-2-6-15-16,2-3-28 15,-3-2-91-15,2-1-70 16,1 0-230-16,0 0 257 16</inkml:trace>
  <inkml:trace contextRef="#ctx0" brushRef="#br0" timeOffset="118716.59">26437 6639 1085 0,'2'8'560'16,"-2"4"-140"-16,1 1-177 15,-1 1-18-15,0 1-59 16,0-2-33-16,-1-2-70 16,-1-4-24-16,-2-3-38 15,4-2-36-15,-2-3-110 16,1 0-81-16,1 0 129 16</inkml:trace>
  <inkml:trace contextRef="#ctx0" brushRef="#br0" timeOffset="119169.7">26410 6541 1312 0,'0'-1'524'0,"0"3"-334"16,-1-1-24-16,1-1-66 16,0 0-31-16,0 0-59 0,9 1-10 15,10 0-59-15,29-3-33 16,-22 3-40-16,-1-1-7 15,-2 3 57-15,1 8 35 16,-8 1 50-16,-3 3 32 16,-4 4 40-16,-3 2 17 0,-3 0 24 15,2 0-4-15,-4-5-4 16,-1 0-3-16,-2-8-18 16,1-1-16-16,-3-6-34 15,3-1-17-15,1-1-16 16,0 0-4-16,0 0-10 15,4-12-7-15,4-9-3 16,17-25 1-16,-8 31 9 16,-2 3 7-16,1 8 3 15,-2 2 1-15,-3 5 16 16,-1 6 7-16,-4 7 24 16,0 6 5-16,-4 8 1 15,-2-4-4-15,-5-2-23 16,1-4-1-16,-3-8-93 15,2-2-72-15,-2-6 87 16</inkml:trace>
  <inkml:trace contextRef="#ctx0" brushRef="#br0" timeOffset="119659.49">26208 7068 915 0,'2'-3'469'16,"-2"3"-142"-16,-3 1-21 16,2-1-78-16,-1 0-44 15,0 4-65-15,-15 15-28 16,-31 35-47-16,27-28-13 16,2 0-22-16,2-5-4 15,5-3-5-15,5-3-32 0,2-8-100 16,2-5-69-16,2-7-159 15,-1-5-62-15,1-5 267 16</inkml:trace>
  <inkml:trace contextRef="#ctx0" brushRef="#br0" timeOffset="119847.87">26033 7121 691 0,'-3'-13'408'0,"3"5"-38"16,4 3-59-16,1 3-76 15,6 4-26-15,4 7-40 16,1 3-16-16,5 6-36 15,-2 1-17-15,1 0-34 16,-1-1-15-16,-4-1-27 16,-1-3-8-16,-4-1-26 15,-3-1-39-15,-4-5-132 16,-2-3-123-16,-2-5 183 0</inkml:trace>
  <inkml:trace contextRef="#ctx0" brushRef="#br0" timeOffset="121288.03">26538 7094 1156 0,'-30'-40'487'0,"29"40"-256"15,1 4-26-15,2 10-41 16,-1 2-23-16,0 13-52 0,0-2-24 16,2 2-29-16,1-2-11 15,0-7-11-15,-2-3-17 16,-2-6-84-16,-1-2-68 15,0-7-231-15,-4-2-162 16,-2-1 341-16</inkml:trace>
  <inkml:trace contextRef="#ctx0" brushRef="#br0" timeOffset="121435.24">26464 7257 628 0,'-34'7'393'0,"30"-6"-6"16,0 0-80-16,5 2-91 15,-1-3-35-15,0 0-57 16,0 0-18-16,13 0-38 15,7 0-19-15,31-2-26 16,-28-1-3-16,-3-1-95 16,1 1-94-16,-2 1 107 15</inkml:trace>
  <inkml:trace contextRef="#ctx0" brushRef="#br0" timeOffset="121734.35">26811 7028 1336 0,'0'-10'516'16,"3"7"-343"-16,-2-1-10 15,-1 7-15-15,0-3-7 16,-1 0-36-16,0 23-26 15,-1 38-25-15,1-27-9 0,1 3-17 16,0-3-7-16,0-7-12 16,3-4-3-16,2-8-3 15,-2-3-1-15,0-7-36 16,-4-2-23-16,-3-5-83 16,-2-2-63-16,1-5 130 15</inkml:trace>
  <inkml:trace contextRef="#ctx0" brushRef="#br0" timeOffset="122932.28">27548 6086 1092 0,'-7'-3'438'0,"8"-3"-264"16,8 3-18-16,7 0-31 16,4 1-13-16,11 2-47 15,1 0-21-15,7 3-27 16,-2-2-7-16,4 4-4 15,-3-4-1-15,-11-3-18 16,-7 2-31-16,-8-1-100 16,-5-1-69-16,-13 4-139 0,1 2-21 15,-21-1 88 1,-7 5 70-16,-1 1 180 0,-5-3 97 16,2-5 113-16,7-1 33 15,3-5 36-15,4-3-22 16,7 5-51-16,4 0-13 15,10 3-36-15,2 1-10 16,7-1-17-16,4 0-11 16,8 4-9-16,2 3-11 15,6 7-24-15,5 2-9 0,3 6-4 16,1 2 2-16,-2 3-2 16,-8-1 1-16,-6 1-6 15,-13 2-5-15,-14-2-3 16,2 3-1-16,-20-3-1 15,5-5 1-15,-2-7-3 16,-1-2 0-16,4-6 0 16,2-3 0-16,4 0-2 15,0-4-1-15,9 0 0 16,2 2-1-16,6 2 0 16,8-1 1-16,10 1-3 15,6-2-1-15,8-2 0 16,-2-2-1-16,-1 1 0 15,-8 0 0-15,-8 4-29 16,-9-1-61-16,-6 0-85 0,4 5 100 16</inkml:trace>
  <inkml:trace contextRef="#ctx0" brushRef="#br0" timeOffset="123152.55">27659 6647 1020 0,'2'-4'522'0,"2"8"-86"15,2 4-187-15,-1 4-71 16,-1 1-32-16,-1 2-63 16,-1-1-35-16,-2-4-32 15,0-1-18-15,0-7-97 16,-1-1-74-16,-3-2-223 15,3 0-161-15,0 0 349 16</inkml:trace>
  <inkml:trace contextRef="#ctx0" brushRef="#br0" timeOffset="123288.75">27611 6580 872 0,'-3'-5'437'0,"2"0"-113"15,1 4-102-15,2 1-83 16,-2 0-32-16,0 0-57 0,0 0-20 15,6 3-96-15,6 1-89 16,5 6 100-16</inkml:trace>
  <inkml:trace contextRef="#ctx0" brushRef="#br0" timeOffset="123533.53">27914 6636 1073 0,'1'13'532'15,"2"5"-169"-15,1 5-136 16,0 5-21-16,0 8-57 16,-2 1-32-16,-1 1-41 15,2 2-7-15,-3-7-16 16,3 1-7-16,-6-8-12 16,-1-6-7-16,-5-1-10 15,-4-7-4-15,2-7-70 16,-7-5-45-16,-4-11-137 15,-1-11-56-15,1-20 183 16</inkml:trace>
  <inkml:trace contextRef="#ctx0" brushRef="#br0" timeOffset="123675.22">27849 6556 1178 0,'16'-6'507'16,"-1"1"-274"-16,-2-1-40 15,-4 5-87-15,-1 2-31 16,-3 5-141-16,0 3-103 16,9 7 108-16</inkml:trace>
  <inkml:trace contextRef="#ctx0" brushRef="#br0" timeOffset="124320.26">28165 6554 859 0,'-7'-7'485'15,"2"5"-73"-15,-3 3-207 16,-5 3-38-16,-7 9-76 16,-4 4-27-16,-3 12-34 15,1 4-4-15,11-2-5 16,5 0-3-16,17 0-9 0,2-3-6 15,11 1-5-15,2-1-4 16,1-9-46-16,4-6-65 16,4-13-268-16,1-7 249 15</inkml:trace>
  <inkml:trace contextRef="#ctx0" brushRef="#br0" timeOffset="124485.01">28073 6741 1230 0,'-1'0'494'0,"4"0"-317"16,1 0-38-16,-4 0-62 15,0 0-18-15,13 0-40 16,9 0-7-16,35-2-63 16,-23 0-109-16,2-3 108 15</inkml:trace>
  <inkml:trace contextRef="#ctx0" brushRef="#br0" timeOffset="124709.53">28320 6598 1129 0,'-2'-3'511'0,"1"1"-214"15,1-1-155-15,0 2-26 16,0 0-43-16,8-2-23 15,19-4-30-15,26-5-6 16,-30 10-3-16,-4-3-23 16,1 4-122-16,-6-1-155 15,-7 1 177-15</inkml:trace>
  <inkml:trace contextRef="#ctx0" brushRef="#br0" timeOffset="124881.36">28363 6599 1097 0,'7'19'488'0,"-2"7"-239"16,-1 0-24-16,-4 5-76 15,0 3-44-15,2-3-62 16,1 0-15-16,4-4-14 16,-4-5-4-16,3-5-75 15,-6-5-63-15,-2-7-235 16,0-5 222-16</inkml:trace>
  <inkml:trace contextRef="#ctx0" brushRef="#br0" timeOffset="125023.43">28369 6806 594 0,'-5'-29'383'16,"16"29"0"-16,-3 0-125 16,5 0-123-16,6 0-45 15,-1-4-57-15,-5 0-6 16,6-1-136-16,-9 0-125 15,-5 4 149-15</inkml:trace>
  <inkml:trace contextRef="#ctx0" brushRef="#br0" timeOffset="125194.1">28354 6888 859 0,'-2'5'397'0,"7"-3"-145"15,2-1-61-15,4-5-66 16,4-3-34-16,1-2-64 15,3-4-67-15,7-1 30 16</inkml:trace>
  <inkml:trace contextRef="#ctx0" brushRef="#br0" timeOffset="125604.51">28909 6155 827 0,'10'-12'439'15,"-5"1"-129"-15,0 8-59 16,-5 3-30-16,-5 6-49 16,-2 4-23-16,-4 9-56 15,0 8-19-15,3 8-22 16,4 3-8-16,7 6-17 15,2-3-6-15,3 0-12 16,8-2-3-16,3-7-6 16,5-4 3-16,8-7-67 15,-3-7-65-15,3-8-217 16,1-6 209-16</inkml:trace>
  <inkml:trace contextRef="#ctx0" brushRef="#br0" timeOffset="125792.91">29338 6265 984 0,'7'0'527'15,"-10"4"-70"-15,-2 4-205 16,-5 8-82-16,0 5-31 16,-8 10-46-16,0 4-34 0,-5 3-28 15,2 1-11-15,7-3-17 16,1-8-3-16,6-10-65 15,1-4-51-15,1-13-224 16,-1-3 212-16</inkml:trace>
  <inkml:trace contextRef="#ctx0" brushRef="#br0" timeOffset="125970.71">29141 6331 1120 0,'7'5'533'15,"1"2"-206"-15,3 5-112 16,4 2-28-16,2 3-58 16,3 6-38-16,4 0-46 15,-4-2-16-15,-1 0-17 0,-3-4-49 16,-8-2 153-16,3-4-99 16</inkml:trace>
  <inkml:trace contextRef="#ctx0" brushRef="#br0" timeOffset="126180.63">29456 6466 1509 0,'-5'12'591'0,"-2"-1"-398"16,7 6-8-16,0 1-66 15,-2-3-29-15,3-2-63 16,-5-6-11-16,4-2-41 15,2-1-60-15,-1-3-229 16,-1-1 206-16</inkml:trace>
  <inkml:trace contextRef="#ctx0" brushRef="#br0" timeOffset="126304.68">29395 6377 1352 0,'1'2'573'0,"7"2"-320"15,6 1-114 1,0-3-26-16,4-2-46 0,-1-4-72 16,4-1 4-16</inkml:trace>
  <inkml:trace contextRef="#ctx0" brushRef="#br0" timeOffset="126693.3">29583 6418 1143 0,'-2'1'522'16,"3"-1"-204"-16,8-1-143 16,1 1-21-16,7 0-47 15,4 0-30-15,8-2-55 16,4-2-9-16,2-3-72 0,0 3-73 15,-3-1 84-15</inkml:trace>
  <inkml:trace contextRef="#ctx0" brushRef="#br0" timeOffset="126897.62">30089 6261 1093 0,'-6'-3'535'0,"5"4"-149"16,-5 5-145-16,-7 10-75 15,-5 7-32-15,-10 11-54 16,-2 5-27-16,2-4-27 16,7-1-9-16,9-6-13 15,2-2 0-15,1-9-74 16,3-2-57-16,-1-6-233 15,-4-9 220-15</inkml:trace>
  <inkml:trace contextRef="#ctx0" brushRef="#br0" timeOffset="127091.4">29864 6282 1414 0,'13'10'561'16,"-4"6"-343"-16,4 3-31 15,0 5-40-15,-4 2-18 16,5-3-56-16,1 0-20 16,5 3-22-16,2-5-8 15,-6-2-33-15,-2-4-55 16,-7-5-143-16,1-1 133 0</inkml:trace>
  <inkml:trace contextRef="#ctx0" brushRef="#br0" timeOffset="127356.03">30132 6498 1152 0,'32'1'529'0,"-26"11"-195"16,1 6-148-16,-1 7-47 15,2-1-9-15,-2 5-12 16,-2 1-21-16,2 1-5 15,-3-2-16-15,-3 0-15 16,0-5-4-16,-11-3-13 16,-1-3-8-16,-3-6-14 15,-6-1-6-15,-2-8-38 0,-2-3-38 16,-1-7-99-16,6-7-76 16,7-10 144-16</inkml:trace>
  <inkml:trace contextRef="#ctx0" brushRef="#br0" timeOffset="127494.9">30182 6366 1311 0,'19'2'508'0,"-3"3"-379"16,0-1-11-16,-9-1-176 15,-1 7 52-15</inkml:trace>
  <inkml:trace contextRef="#ctx0" brushRef="#br0" timeOffset="127943.6">30317 6176 1438 0,'11'-4'529'0,"-6"1"-374"16,6 3-32-16,6 7 0 15,-3 6 0-15,8 12-46 16,0 4-27-16,5 9-16 16,-4 3 5-16,-3 5 8 15,-3 5 5-15,-14 3-9 16,-3-4-10-16,-9 0-12 15,-9-7-6-15,0-8-2 16,2-3-18-16,0-14-77 16,6-6-57-16,6-12-105 15,3-8 138-15</inkml:trace>
  <inkml:trace contextRef="#ctx0" brushRef="#br0" timeOffset="128441.5">30463 5974 1198 0,'3'-18'464'0,"7"5"-299"16,0 1-5-16,4 5-14 15,2 5-2-15,7 6-46 16,1 2-24-16,0 8-38 15,-2-1-14-15,-9 3-13 16,-5-1 0-16,-8 3 0 16,-2 2 3-16,-10 0 4 0,-1 0-2 15,-6-4-1 1,3-1 1-16,5-5 4 0,3-4 2 16,10-4 6-16,4 0 6 15,9 1 3-15,3 2 2 16,1-2-4-16,1-3-8 15,2 2-12-15,-2-2-6 16,-1 2-7-16,2 0-23 16,-8-2-79-16,0 0-74 15,-4 2 103-15</inkml:trace>
  <inkml:trace contextRef="#ctx0" brushRef="#br0" timeOffset="129351.53">27342 7112 1042 0,'0'-2'403'16,"1"2"-255"-16,2-1-32 16,-3 0 2-16,0 0-4 15,0 0-21-15,17-2-13 16,40-5-16-16,-23 6-9 16,15 1-16-16,6 1-11 15,16 2-15-15,13-1-5 0,8 0-3 16,11-1 1-16,11 0 4 15,8 0 2-15,12 0 2 16,6 2 1-16,17-1-1 16,-5-1 9-16,-24 0 12 31,-63 0 4-31,-1 0 10 0,188 0-4 0,7 1-9 16,-6 3-5-16,-104 6 1 15,4 0 0-15,-29 5-1 16,-10 3 2-16,-25 3-12 15,-19-1-4-15,-28 0-5 16,-5-4-3-16,-17-4-2 16,-6-3-1-16,-14-6-11 15,-10-3-29-15,-18-4-102 16,-13-3-72-16,0-3 120 16</inkml:trace>
  <inkml:trace contextRef="#ctx0" brushRef="#br0" timeOffset="131186.78">28612 7595 697 0,'-1'0'331'16,"0"0"-121"-16,0-1-9 0,0 0-44 15,0 0-29 1,0-1-35-16,-7-14-4 0,-22-27 2 16,14 24-3-16,-3 8-13 15,-1 5-10-15,3 3-17 16,-3 7-3-16,8 9-8 15,6 4-4-15,-2 14-10 16,8 3-5-16,6 1-8 16,-3-2-2-16,9-8-2 15,2-6-1-15,2-8-3 16,4-7 0-16,0-8 0 16,2-6 0-16,1-11 0 15,1-7-1-15,-3-9-1 16,0-1-2-16,-6-7 2 15,-2 3 1-15,-1 4 1 16,-2 5 1-16,0 11-2 0,-3 6 1 16,-2 13 0-16,-2 5 7 15,-3 11 13-15,0 6 7 16,-1 12 11-16,0 1-2 16,3 8-2-16,1-1-1 15,4-6-7-15,1-1-4 16,-1-9-12-16,3-3-6 15,1-5-79-15,0-4-76 16,10-7 94-16</inkml:trace>
  <inkml:trace contextRef="#ctx0" brushRef="#br0" timeOffset="135808.59">29187 7373 681 0,'-1'-1'371'16,"0"0"-47"-16,0 0-88 16,0 0-49-16,0 0-18 15,-1-1-36-15,1 1-22 16,0 0-28-16,1 0-9 15,4 0-12-15,24-2-10 16,34 4-23-16,-24 1-9 16,1-2-13-16,-2-3-1 0,1-1-2 15,-6 0-1-15,-1-1 4 16,-7 1-16-16,-13 2-84 16,-8 1-69-16,-14 1-250 15,-9 0-148-15,-9 2 346 16</inkml:trace>
  <inkml:trace contextRef="#ctx0" brushRef="#br0" timeOffset="136140">29237 7347 412 0,'-18'2'295'15,"1"2"4"-15,7 1-74 16,3 1-21-16,7 3-45 16,2 2-22-16,6 1-33 15,4 1-11-15,3-3-14 16,6 0-7-16,6 3-17 15,3-3-8-15,-1 4-13 0,-6-4-3 16,-3-1-7-16,-6 1-3 16,-10 2-1-16,-3 3-1 15,-13 2 0-15,-7 4-1 16,-2 0-6-16,-4 0-3 16,1-5-3-16,4 0-1 15,4-7-1-15,4 0 0 16,10-3-1-16,2-1-2 15,7 2 2-15,9-2 2 0,9 1 2 16,4-1 1-16,4-2 0 16,0-3-2-16,-2 0-3 15,0-1-1-15,-8-3 2 16,-2 2-10-16,-8 1-97 16,-7 1-137-16,-4 1 150 15</inkml:trace>
  <inkml:trace contextRef="#ctx0" brushRef="#br0" timeOffset="136332.06">29210 7839 997 0,'8'9'483'16,"-1"3"-184"-16,2-1-85 0,0 7-24 15,-1-5-68-15,-3-1-39 16,-2 0-54-16,-1-4-11 16,-2 0-35-16,0-2-40 15,-3-5-141-15,-1 1-105 16,3-3 179-16</inkml:trace>
  <inkml:trace contextRef="#ctx0" brushRef="#br0" timeOffset="136497.6">29177 7752 565 0,'-3'-1'367'0,"5"1"53"16,1 3-174-16,-3-3-90 15,0 0-26-15,3 1-59 16,11 3-29-16,1 1-17 16,31 10-48-16,-28-14 19 15</inkml:trace>
  <inkml:trace contextRef="#ctx0" brushRef="#br0" timeOffset="136811.42">29518 7878 954 0,'-6'-8'419'16,"1"-2"-161"-16,0 3-75 15,-14-27-28-15,9 27-14 16,-6 6-49-16,0 1-18 0,2 9-20 16,-2 4-14-16,10 1-20 15,-3 4-9-15,9 3-10 16,0 1-3-16,3 0-5 15,7 0 1-15,-2-9-10 16,8 0-36-16,4-6-118 16,0-7-123-16,7 1 174 15</inkml:trace>
  <inkml:trace contextRef="#ctx0" brushRef="#br0" timeOffset="136985.91">29425 7903 853 0,'4'1'428'16,"-2"-1"-127"-16,5 0-141 0,2 0-23 15,-2 0-67-15,10 1-33 16,-5 2-53-16,4 1-88 16,7 0 71-16</inkml:trace>
  <inkml:trace contextRef="#ctx0" brushRef="#br0" timeOffset="137285.44">29645 7807 1048 0,'0'15'481'15,"1"4"-215"-15,1-2-94 16,-1 9-23-16,3-6-38 15,2-4-21-15,2 5-16 16,-1-10-3-16,4-3-14 16,-2-2-8-16,1-9-14 15,-1 0-7-15,-2-4-7 16,3-4-4-16,1-1-5 16,3-4-4-16,2-8-5 15,-3-1-21-15,2 3-66 0,-6-1-44 16,-4 5-139-16,-5 5 164 15</inkml:trace>
  <inkml:trace contextRef="#ctx0" brushRef="#br0" timeOffset="138784.31">30113 7475 982 0,'-2'0'430'16,"-3"4"-204"-16,-1 7-22 15,-10 10-50-15,-3 7-17 16,-6 7-48-16,1 3-20 0,-1-4-33 16,12-3-12-16,1-5-16 15,2-5-2-15,10-5-48 16,-9-7-45-16,9-6-128 15,-6-2-133-15,-1-5 219 16</inkml:trace>
  <inkml:trace contextRef="#ctx0" brushRef="#br0" timeOffset="138988.71">29918 7561 828 0,'4'9'436'15,"6"5"-94"-15,2 9-122 16,2 1-15-16,4 3-47 16,0 0-35-16,7-2-68 15,-1-1-21-15,-3-3-21 0,0-3-4 16,-7-5-14-16,-1-1-42 16,-4-3-158-16,-1-3 140 15</inkml:trace>
  <inkml:trace contextRef="#ctx0" brushRef="#br0" timeOffset="139186.17">30241 7805 1147 0,'4'18'529'15,"0"1"-243"-15,-4-3-105 16,1 2-46-16,0-4-69 15,0-1-34-15,0-2-28 16,3-2-30-16,-5-9-132 16,-3-5-152-16,1-7 187 15</inkml:trace>
  <inkml:trace contextRef="#ctx0" brushRef="#br0" timeOffset="139384.47">30213 7627 959 0,'4'0'423'0,"3"1"-167"15,3 2-71-15,1 1-44 0,2 0-25 16,0-1-61-16,-2 0-15 16,-2 0-139-16,-7-3 79 15</inkml:trace>
  <inkml:trace contextRef="#ctx0" brushRef="#br0" timeOffset="139693.26">30362 7445 905 0,'9'-2'445'16,"0"0"-164"-16,-1 2-93 15,6 2-31-15,0 2-45 16,-2 3-26-16,-1 2-41 16,-6-2-13-16,-6 2-12 15,1 1-2-15,-3 3-1 16,-3 0-2-16,3-3-1 16,-2 3 0-16,5-4 0 15,0 0-2-15,3 0-7 16,-2-3-2-16,3 0-1 0,3-2-1 15,6-2 0-15,4-2-1 16,0-4 1-16,-1-2-13 16,1-3-71-16,-2 1-50 15,-4-2 75-15</inkml:trace>
  <inkml:trace contextRef="#ctx0" brushRef="#br0" timeOffset="187561.38">6757 10525 430 0,'-8'5'270'0,"1"-3"2"16,2 0-34-16,0-1-57 15,-1 0-25-15,4-1-50 16,0-1-15-16,1 0-20 15,-1 0-7-15,1 0-13 16,0 0-6-16,0 0-10 16,1-1-3-16,7 0-5 15,17 1-1-15,35 0 0 16,-28 1-1-16,5-1 2 16,-7-3-2-16,-5-1-5 15,4 2-2-15,-9-1-6 16,6 0-1-16,-5 1 0 0,-6 1-1 15,2 0 6-15,0 2 1 16,-1 0 5-16,-2 1 2 16,-5 0-1-16,-1 0 0 15,-1 2-2-15,-1 2-3 16,-2-1-2-16,-3-2-4 16,2 1-3-16,-2-3-1 15,0 0-1-15,0 0 0 0,-1 0-1 16,0-1 1-16,0 0-2 15,0 0-1-15,0 0 5 16,0 0-39-16,0 0-151 16,-6 0-303-16,6 1 305 15</inkml:trace>
  <inkml:trace contextRef="#ctx0" brushRef="#br0" timeOffset="189968.11">7705 10504 183 0,'-4'0'169'0,"-5"0"27"16,1 0-17-16,-1 0-5 16,-1 0-9-16,5-1-5 15,-3 0-10-15,2 0-7 16,-1 0-24-16,3 0-10 0,3 0-26 15,0 0-12-15,0 1-21 16,-1 0-10-16,1 0-16 16,0 0-5-16,0 0 1 15,0 0 3-15,1 0 6 16,0 0 2-16,0 0 3 16,4 1 0-16,7 0-2 15,-1 0-2-15,2 1-6 16,27 4-4-16,-27-6-7 15,2 0-1-15,2 0-4 16,0-1-1-16,-3 1 1 16,-1-3-2-16,-1 2 0 15,1 0 0-15,1 1-2 16,4-1 1-16,0-1-1 16,1 2 1-16,2-2 1 15,-4 0 0-15,0 2 1 16,-5-2 1-16,4 2 0 15,-8 0 1-15,3 0 0 0,3 2-1 16,-9-1-1-16,2-1-1 16,-2 0-1-16,-1 0 0 15,-3 0-1-15,0 0 0 16,0-1 0-16,8-1 1 16,-1 1-1-16,6 0 0 15,28 0 0-15,-28 1-2 0,-1-1 1 16,2 1-1-16,-3-1 1 15,0 1 0-15,-3 0 0 16,1 0 0-16,-1 0 3 16,0 1 1-16,3-1 1 15,-2 0-1-15,1-1 0 16,-1 0-2-16,1-1-1 16,-1-1 1-16,2 2-3 15,0 0 1-15,-1 1-1 16,0 2 1-16,1 1-1 15,-1-1-1-15,2 0 1 16,-1 0-1-16,0 0 0 16,2 1 2-16,-1-3-2 15,0 0 1-15,0 0-2 16,0 0 1-16,0 0 0 0,2 2 0 16,-4 0 0-16,1 0 0 15,0 0 0-15,0 1 0 16,0 0-1-16,-1-3 1 15,1 2 0-15,-3-2 0 16,-1 0 0-16,1 1 0 16,-7-1-1-16,4 0 1 15,2 1-1-15,-2 0 1 0,3 3-1 16,0-4 1-16,-2 0 0 16,4 0 1-16,-4 0 0 15,1-1-1-15,-1 1 1 16,2-2 0-16,4 2 0 15,-1 2 1-15,-1-2 0 16,1 0-1-16,-1 0 0 16,0-2 1-16,1 1-1 15,-3 0 0-15,3 0 0 16,-1-1 1-16,-2 2-1 16,0-1 1-16,0 1-1 15,0 0 1-15,3 0-1 16,1 0-1-16,-1 1 1 15,1 0-1-15,-4-1 1 16,0 2 0-16,0-1-1 16,0-1 1-16,2 0-1 0,0-1 1 15,-2-2-1-15,4 3 1 16,-2-1-1-16,1 1 0 16,1 0 0-16,-2 1 0 15,-1 0-1-15,2-1 1 16,-2 1 0-16,-2-2 0 15,6 0 0-15,-7 1 0 16,6 0 1-16,-2 0-1 0,-7 0 0 16,8 0 0-16,-10-2-1 15,6 2 1-15,-5-1 0 16,-2 0 0-16,0 1 0 16,0-2-1-16,2 1 2 15,3 0-2-15,7 0 1 16,-2 0 0-16,27-1 0 15,-25 1 0-15,-1 2-1 16,-1 1 1-16,-2-1 0 16,1 0-1-16,0 0 1 15,3 0 0-15,-1-1 0 16,1 3 0-16,-1-3-1 16,0 0 1-16,0 0-1 15,0 1 0-15,-1 1 0 16,1 0 1-16,-2 0-1 15,0-1 0-15,1 1 1 0,1-1-1 16,-1 0 1-16,1 1-1 16,-1-2 0-16,-1 0 1 15,2 0 0-15,1 0 0 16,-3-1 1-16,0 0-1 16,3 1 3-16,-2-2 2 15,-1 2 3-15,2-2 0 16,-8 2 0-16,2 0-2 0,-1 0-1 15,-4 0 0-15,0-1-1 16,0 0 0-16,0 0 0 16,0 0-1-16,0 0-1 15,0 0-1-15,0 0-2 16,0 0-36-16,0 1 27 16</inkml:trace>
  <inkml:trace contextRef="#ctx0" brushRef="#br0" timeOffset="202532.6">24708 8607 605 0,'0'0'338'0,"0"0"-68"0,0 0-71 16,0-1-1-1,0 0-37-15,0 0-24 0,0 0-38 16,0-1-12-16,-1 1-15 16,0 0-5-16,-1 0-12 15,-11-6-8-15,-2 3-17 16,-29 5-7-16,30 11-10 15,3 5-2-15,8 5-5 16,3 4-1-16,8 2-1 16,6-2 2-16,3-1-1 15,3-2 0-15,1-7-1 16,3 1-2-16,2-11 0 16,4-1-1-16,-3-11 0 15,7 6 1-15,-12-10 0 16,-7-5 0-16,-1-4 3 15,-11-11 3-15,-3 1 5 16,-4 0 1-16,-18 2 2 16,-3 3-2-16,-4 7-5 15,-2 0-1-15,8 7-3 0,2 3-2 16,5 2-2-16,3 5-1 16,2 2-1-16,2 1-3 15,3 2-4-15,-1 3-31 16,3 0-80-16,1-1-61 15,4 0-242-15,5-4 269 16</inkml:trace>
  <inkml:trace contextRef="#ctx0" brushRef="#br0" timeOffset="202856.16">24778 8453 1012 0,'3'-7'449'0,"-3"11"-194"15,-2 3-53-15,1 9-37 16,1 5-26-16,2 13-49 16,-2 3-23-16,0 15-24 15,-2 0-8-15,2 4-9 16,2 1-5-16,-2-10-7 15,5 0 0-15,-5-9-3 0,-2-5 1 16,2-6-3-16,-2-6-2 16,0-8-5-16,2-5 1 15,1-9-66-15,0-2-51 16,5-9-174-16,0-6-267 16,1-2 365-16</inkml:trace>
  <inkml:trace contextRef="#ctx0" brushRef="#br0" timeOffset="203440.57">25071 8554 763 0,'-25'-37'410'0,"14"35"-63"16,0 1-82-16,-2 6-68 16,-7 4-32-16,1 6-56 15,-2 7-20-15,4 7-27 16,11 4-10-16,6 3-20 16,7 3-8-16,2-3-9 15,-2 0-5-15,4 2-4 16,5-5-2-16,5-6-2 15,2-5-2-15,3-10-35 16,-3-6-56-16,11-6-242 16,2-7 220-16</inkml:trace>
  <inkml:trace contextRef="#ctx0" brushRef="#br0" timeOffset="203665.45">25292 8559 1147 0,'-12'5'506'16,"-5"6"-240"-16,-3 5-42 0,3 7-61 16,-1 2-32-16,5 4-54 15,3 0-21-15,6 0-32 16,2-5-7-16,6-2-10 16,6 2-2-16,3-5-4 15,4-4-1-15,1 0-1 16,4-11-22-16,-1-5-92 15,-1 0-81-15,-3-5-318 16,-4 0 325-16</inkml:trace>
  <inkml:trace contextRef="#ctx0" brushRef="#br0" timeOffset="203948.36">25286 8800 421 0,'-53'-30'338'0,"41"27"89"15,2 3-89-15,8 0-94 16,1-2-48-16,5-1-70 15,-4 3-31-15,0 0-43 16,11 0-7-16,17 0-20 0,31 0-4 16,-28-6-3-16,3 6 0 15,-10 0-1-15,-9 0 1 16,-5 4 3-16,0 0 5 16,-5 6 13-16,-5 0 6 15,0 11 5-15,-9 1-4 16,3 1-15-16,12 5-7 15,-3-5-12-15,5-1-5 16,-4-9-2-16,-8-3-22 16,2-7-96-16,1-1-78 0,14-6 110 15</inkml:trace>
  <inkml:trace contextRef="#ctx0" brushRef="#br0" timeOffset="204179.03">25459 8536 1128 0,'11'12'529'15,"-2"1"-241"-15,3 4-87 16,2 3-23-16,-1 3-50 16,2 6-21-16,-4 1-34 15,-4 3-16-15,-7 0-22 16,-2-3-9-16,-7-2-12 15,0-1-5-15,-2 0-26 0,4-1-44 16,3-3-144-16,1-7-92 16,14-1 173-16</inkml:trace>
  <inkml:trace contextRef="#ctx0" brushRef="#br0" timeOffset="204492.01">25668 8764 998 0,'0'6'490'16,"2"-7"-89"-16,9-3-289 15,6 0-10-15,8 7-34 16,0-7-24-16,3 3-31 0,5 4 8 16,-5-3-113-16,-3 7-155 15,-9 2 164-15</inkml:trace>
  <inkml:trace contextRef="#ctx0" brushRef="#br0" timeOffset="204642.35">25770 8908 855 0,'-3'1'431'0,"1"-1"-109"16,4 0-79-16,-2 0-66 16,0 0-33-16,12 1-63 15,11 3-30-15,27 0-51 16,-28-5-35-16,18 4 22 15</inkml:trace>
  <inkml:trace contextRef="#ctx0" brushRef="#br0" timeOffset="205438.02">26427 8496 869 0,'6'-4'436'15,"2"1"-162"-15,-5 5-63 16,1 6-24-16,2 5-46 15,0 4-21-15,3 3-43 16,-2-1-17-16,1-1-25 16,-3-4-9-16,-4-5-14 15,5-1-1-15,-7-6-3 16,2-2-1-16,-3-3-2 16,2 2-4-16,0 0-2 15,1-8-3-15,5-13 0 16,17-27 1-16,-6 28 2 15,-4 1 1-15,2 8 0 16,-3 2 1-16,2 10 2 0,0 7 2 16,-2 7 8-16,-4 2 7 15,-2 4 17-15,-2-1 5 16,-4-3 0-16,0 1-6 16,2-9-15-16,-2 0-8 15,0-8-8-15,1-3-2 16,4-6-3-16,4-4-1 0,4-3-2 15,2-1 1-15,-1 1 1 16,4-1 0-16,-1 6 1 16,2 0 2-16,1 5 1 15,-1 3 0-15,-2 6 2 16,0 4 3-16,-8 6 9 16,-6 2 7-16,-2-1 11 15,-1-1 1-15,0-1-8 16,2-2-8-16,-6-2-12 15,-5-3-6-15,5-4-75 16,0-1-56-16,4 0-152 16,0-1-104-16,0 0 242 15</inkml:trace>
  <inkml:trace contextRef="#ctx0" brushRef="#br0" timeOffset="205598.09">26932 8469 956 0,'8'10'455'15,"-4"4"-163"-15,3 6-38 16,-7 1-68-16,-2-2-34 16,1-4-68-16,-5-6-28 15,9-5-48-15,-7-4-56 16,5-9-204-16,2-3-310 0,2-6 350 16</inkml:trace>
  <inkml:trace contextRef="#ctx0" brushRef="#br0" timeOffset="205979.67">26915 8376 1020 0,'8'5'436'0,"-1"1"-234"16,1 4-19-16,1-5-49 16,0 3-21-16,-4 2-38 15,10-4-8-15,-1 6-25 16,-2 0-7-16,4 4-13 15,-8 0-9-15,-4 4-5 16,2 1 0-16,-5-3 0 16,1 0-1-16,0-7 0 15,-1-6-2-15,-1-3 0 16,1-2 0-16,-1-1-3 16,0 0-1-16,2-3-1 0,8-14 1 15,34-21 3-15,-29 29 6 16,0 3 18-16,0 7 14 15,-3 6 28-15,1 4 10 16,-3 7 2-16,0 3-6 0,-4-2-27 16,-1-2-14-16,-4-5-17 15,-1-2-49-15,-5-6-111 16,-2-2 99-16</inkml:trace>
  <inkml:trace contextRef="#ctx0" brushRef="#br0" timeOffset="206434.26">26708 8864 711 0,'17'-40'432'0,"-22"45"12"15,-1 8-141-15,-6 3-66 16,-7 6-31-16,-4 5-64 16,-1 2-31-16,-1 7-49 15,2-5-20-15,3-9-23 16,5-1-5-16,7-8-10 15,0-4-6-15,8-5-66 16,-3-5-56-16,3-6-188 16,1-6-167-16,6-6 302 15</inkml:trace>
  <inkml:trace contextRef="#ctx0" brushRef="#br0" timeOffset="206626.33">26545 8876 952 0,'2'-3'464'0,"5"8"-145"0,0 2-43 15,5 7-60-15,5 5-26 16,0-1-54-16,0 5-20 16,1-3-40-16,0 2-13 15,1-2-26-15,-1-3-10 16,-4-1-15-16,1-2-2 16,-7-4-65-16,-1-4-57 15,-4-5-127-15,-2-1 135 16</inkml:trace>
  <inkml:trace contextRef="#ctx0" brushRef="#br0" timeOffset="206852.32">26929 8922 1310 0,'-13'-8'552'0,"12"8"-283"16,0-2-111-16,-2 1-50 15,3 1-26-15,0 0-38 16,0 0-8-16,0 0-129 0,0 0-112 16,5 9 131-16</inkml:trace>
  <inkml:trace contextRef="#ctx0" brushRef="#br0" timeOffset="207014.82">26930 8991 1226 0,'-2'2'522'16,"1"1"-271"-16,-1 0-23 0,1-1-67 16,1 0-39-16,0 0-78 15,0-2-17-15,0 3-77 16,0-3-21-16,0 0 38 15</inkml:trace>
  <inkml:trace contextRef="#ctx0" brushRef="#br0" timeOffset="208248.99">27078 8896 712 0,'-1'-1'428'16,"0"0"-58"-16,-9-4-142 16,-2 2-39-16,-29-5-63 15,24 8-27-15,4 7-31 16,0 4-12-16,3 11-20 15,6 2-8-15,-5 4-10 16,7 1-2-16,2-2-6 16,9 2-2-16,6-4-5 0,0-3 0 15,11-7-3-15,-6-5 6 16,10-10-86 0,-3-3-73-16,-6-10 97 0</inkml:trace>
  <inkml:trace contextRef="#ctx0" brushRef="#br0" timeOffset="208406.37">27021 9003 739 0,'-13'-3'397'0,"13"3"-39"16,-1-1-121-16,2 0-66 16,-1 0-24-16,0 0-56 15,7 0-29-15,8-2-31 16,24-1-10-16,-23 6-69 15,-2-1-73-15,6 1 76 16</inkml:trace>
  <inkml:trace contextRef="#ctx0" brushRef="#br0" timeOffset="208927.08">27417 8816 1167 0,'-6'-13'528'0,"-4"4"-239"0,5 4-53 15,-6-4-88-15,-2 9-41 16,-4 0-57-16,-7-2-13 16,4 7-18-16,1-3-6 15,4 4-7-15,8 6-5 16,2-1-2-16,3 1-1 15,8 7 0-15,-1-6 0 16,6-1 1-16,4 5 0 0,3 0 0 16,-4-1 1-16,-2 0 1 15,-1 2 1-15,-10-4 3 16,6 3 0-16,-13 0-1 16,-7-1 1-16,0 0-1 15,-3-1 0-15,5-5 0 16,-2-3-1-16,2-5-2 15,3-2-1-15,6-1-7 16,2-1 0-16,7 1 1 16,4 1 1-16,-1 0 5 15,3 3 0-15,-2 3 4 16,-6 2 4-16,2 5 8 16,-5 1 5-16,-2 6 8 15,2 0 0-15,-1 1-3 16,5 1-5-16,1-6-10 0,-4-3-5 15,6-4-18-15,-7-3-42 16,1-9-131-16,11-2-94 16,4-10 160-16</inkml:trace>
  <inkml:trace contextRef="#ctx0" brushRef="#br0" timeOffset="209243.49">27584 9008 1208 0,'-12'2'539'0,"0"9"-228"16,2 2-64-16,-1 7-55 15,0 0-37-15,8 6-74 16,2-2-27-16,5-1-29 16,6-4-7-16,1-3-5 15,0-5-1-15,4-7-6 16,-3-2-1-16,1-9-3 15,1-7-1-15,-7-4 1 16,1-3-1-16,-7-2 3 16,-2 0 1-16,-8 1 2 15,-4 0-1-15,-3 7 0 16,-1 1-5-16,4 8-12 0,0 6-19 16,5 7-70-16,2 3-74 15,6 4 108-15</inkml:trace>
  <inkml:trace contextRef="#ctx0" brushRef="#br0" timeOffset="209447.26">27802 9122 1217 0,'1'17'560'0,"-2"-1"-221"16,-9 0-93-16,-1-2-97 15,-5 0-48-15,-3-4-77 16,6-2-11-16,3-6-85 16,6-2-78-16,2-10-221 15,2-2 221-15</inkml:trace>
  <inkml:trace contextRef="#ctx0" brushRef="#br0" timeOffset="209692.4">27845 8951 912 0,'6'-10'495'15,"-7"10"-44"1,3 4-155-16,-1 5-70 0,8 2-32 16,3 10-69-16,-11 3-33 15,4 2-37-15,-5 4-13 16,0-2-20-16,0-4-6 15,-1-2-10-15,1-1-10 16,-10-11-57-16,6-1-38 16,1-5-118-16,1-3-54 0,7-2 168 15</inkml:trace>
  <inkml:trace contextRef="#ctx0" brushRef="#br0" timeOffset="210215.52">27919 8881 1192 0,'2'-5'503'0,"10"-1"-288"16,-9 6-27-16,7 1-58 16,3-1-23-16,-5 1-36 15,7-1-11-15,-6 4-25 16,5 4-7-16,-8 3-9 0,-2 3-3 15,-9 4-3-15,-2 2-1 16,3 3-2-16,-4 0-2 16,6-3-4-16,-2-1 0 15,5-5-4-15,2-3 0 16,5-3 0-16,-3-2 0 16,-1 0 0-16,2-1-2 15,5-4 0-15,0 0-1 16,2-1 1-16,0 0 2 0,-2 0 0 15,2 0 2-15,-3 0 0 16,0 4 0-16,-2 2 1 16,-4 1 1-16,1 4 4 15,-3 3 11-15,-2 5 24 16,1 1 12-16,-2 3 14 16,-3 0-2-16,1 2-11 15,0-3-8-15,0 0-14 16,-1-1-7-16,1-8-11 15,0 4-4-15,-4-12-6 16,1-3-1-16,-4-1-56 16,-4-7-40-16,-1-5-121 15,4 2-34-15,7-17 149 16</inkml:trace>
  <inkml:trace contextRef="#ctx0" brushRef="#br0" timeOffset="210648.5">28194 8780 1092 0,'3'11'539'16,"2"-7"-140"-16,0 4-193 15,2 5-9-15,-3-5-49 16,1 4-37-16,-2 4-54 16,-1-7-11-16,-2 3-16 15,-3-4-4-15,0-6-9 16,1 1-5-16,0-8-8 16,1 4-4-16,0-1-6 15,0 1-1-15,1-10-1 16,2-4 1-16,20-27 4 15,-6 30 1-15,3 1 3 16,2 4 0-16,-6 4 3 16,7 4 2-16,-7 10 8 15,-3-2 8-15,3 8 18 16,-12-2 7-16,3-5-2 0,-7 1-6 16,2-1-19-16,-1-1-14 15,-2 0-65-15,2-4-38 16,-3 0-133-16,4-2 432 15,4-5-189-15</inkml:trace>
  <inkml:trace contextRef="#ctx0" brushRef="#br0" timeOffset="213849.27">29057 8458 531 0,'-41'-5'312'0,"31"6"-25"15,-1 0-42-15,0-1-51 16,4 3-23-16,-1-2-33 16,2-1-11-16,1 0-24 15,4 0-17-15,5 0-25 16,-4 0-12-16,6 0-13 15,18 0-1-15,37 3-9 16,-21 0-3-16,4-1-7 16,2-1-4-16,1-1-4 15,-6 0-2-15,-6-2-1 16,-4 0 0-16,-16 2 4 16,-3-2-24-16,-12 2-79 15,-4 2-45-15,-9-1-93 16,-6 3-16-16,-6-3-25 15,-2-1-7-15,-1 0-10 16,1-2 21-16,4 1 103 0,-2-2 64 16,-2-5 166-16,2 1 59 15,1-3 66-15,1 3 19 16,5 3-9-16,0-2-10 16,7 6-17-16,2-1-5 15,7 2-30-15,2 0-15 16,4 2-21-16,-4-3-14 15,0 0-5-15,0 0-1 16,16 9-12-16,27 21-8 0,-27-19-14 16,0-2-9-16,1 2-12 15,-2 0-4-15,-2 2-7 16,-3 2-3-16,-3 2-4 16,-3 1-1-16,-6 0 0 15,-4 5-1-15,-5-1-1 16,-2 3 0-16,-4-3-1 15,-1-4 0-15,1-3-1 16,3-5 1-16,5-5-1 16,3 3-1-16,7-3-2 15,2-2 0-15,6 4-1 16,3-1 1-16,9-4 4 16,4 0 2-16,8-2 2 15,5-1 3-15,5-1 1 16,7 0 2-16,-11-1 1 0,-5 0 0 15,-15 3-1-15,-11 0-1 16,-3 1-49-16,-7 2-49 16,-9 1-152-16,-4 4-144 15,-7 0 237-15</inkml:trace>
  <inkml:trace contextRef="#ctx0" brushRef="#br0" timeOffset="214066.97">29104 8938 1052 0,'1'6'496'16,"1"3"-196"-16,2 7-106 15,1 3-27-15,-2 4-58 16,-1 0-36-16,-1-6-45 15,2 0-12-15,-1-11-8 16,0-1-32-16,-2-7-102 16,-2-5-71-16,-1-4-286 15,-1-3 304-15</inkml:trace>
  <inkml:trace contextRef="#ctx0" brushRef="#br0" timeOffset="214230.42">29073 8852 781 0,'0'-3'400'15,"7"3"-98"-15,-2 1-62 16,4 7-71-16,-1-3-33 16,0 6-67-16,2-1-21 15,-1-6-33-15,2 2-62 16,2-5-197-16,0 1 169 0</inkml:trace>
  <inkml:trace contextRef="#ctx0" brushRef="#br0" timeOffset="214491.45">29264 8940 1051 0,'29'12'516'16,"-29"1"-193"-16,9 10-105 15,-5 2-34-15,-1 5-64 16,4 0-33-16,-5 2-27 15,6 0-6-15,3 0-5 16,-4-5-2-16,-4-7-9 16,-1-1-7-16,-11-5-10 0,-1-4-4 15,-6-1-5-15,-7-7 0 16,0-3-58-16,-3-5-46 16,3-8-134-16,2-5-107 15,3-17 209-15</inkml:trace>
  <inkml:trace contextRef="#ctx0" brushRef="#br0" timeOffset="214623.75">29215 8893 797 0,'11'-8'423'0,"3"7"-88"16,1-2-71-16,0 2-99 16,-1 1-45-16,-1 2-59 15,-4 4-77-15,1 6 13 16</inkml:trace>
  <inkml:trace contextRef="#ctx0" brushRef="#br0" timeOffset="-214588.81">29554 8938 1102 0,'-20'-7'420'16,"3"8"-247"-16,-2 5-75 15,-1 1 5-15,6 5 4 16,5 6-32-16,1-1-19 16,11 9-22-16,2-1-9 15,6-1-13-15,6-3-5 0,1-7-2 16,0-3-19-16,3-10-97 15,-2-1-95-15,-4-9 121 16</inkml:trace>
  <inkml:trace contextRef="#ctx0" brushRef="#br0" timeOffset="-214423.73">29522 9044 720 0,'-45'-28'404'16,"47"28"-88"-16,-2 4-84 15,3-1-38-15,-3-3-62 16,0 0-37-16,6 2-56 16,14 1-16-16,30 1-41 15,-24-10-67-15,1 0 57 16</inkml:trace>
  <inkml:trace contextRef="#ctx0" brushRef="#br0" timeOffset="-214187.38">29650 8870 1053 0,'-1'-5'463'0,"8"6"-209"16,1 4-98-16,9-3-58 15,3-1-26-15,7-5-41 16,5 2-9-16,2-3-7 15,-4 1-5-15,-10 6-44 16,-7 0-44-16,-13-1-257 16,-9 0 221-16</inkml:trace>
  <inkml:trace contextRef="#ctx0" brushRef="#br0" timeOffset="-213947.02">29698 8895 760 0,'-2'20'425'16,"2"1"-102"-16,0 8-111 16,1 3-37-16,3-2-62 15,0 0-23-15,2-4-35 0,0-6-14 16,-2-4-17-16,2-4-35 16,-5-7-127-16,-1-2-152 15,-1-5 173-15</inkml:trace>
  <inkml:trace contextRef="#ctx0" brushRef="#br0" timeOffset="-213842.25">29691 9060 723 0,'0'-1'356'16,"2"-1"-118"-16,18-1-134 15,30 2-33-15,-27 4-35 16,-3 0-11-16,-3 0-68 15,-5 1-81-15,-9-1 78 16</inkml:trace>
  <inkml:trace contextRef="#ctx0" brushRef="#br0" timeOffset="-213625.16">29745 9130 893 0,'11'4'428'0,"5"0"-158"15,-3-2-61-15,0-1-89 16,-1 0-37-16,2-2-52 0,-1 0 7 16,6-3-546-16,-6-6 387 15</inkml:trace>
  <inkml:trace contextRef="#ctx0" brushRef="#br0" timeOffset="-213003.97">30181 8396 479 0,'-2'-9'337'0,"3"9"65"15,6 4-124-15,1 13-57 16,1 8-10-16,0 14-30 15,-5 4-30-15,3 2-47 16,-1 0-20-16,2-5-34 16,0-3-13-16,1-8-21 15,0-6-4-15,-1-7-6 0,0 1 6 16,-3-4-67-16,-4-4-46 16,6-1-136-16,-4-2-145 15,3-7 247-15</inkml:trace>
  <inkml:trace contextRef="#ctx0" brushRef="#br0" timeOffset="-212736.78">30653 8462 905 0,'1'-2'506'15,"-1"1"-98"-15,-2 4-156 16,1-3-40-16,0 2-69 16,-2 26-30-16,-47 32-56 15,28-21-18-15,4 0-22 16,0-3-5-16,8-7-7 16,3-6-2-16,2-7-23 15,1-5-39-15,1-6-132 16,2-2-125-16,2-8 191 15</inkml:trace>
  <inkml:trace contextRef="#ctx0" brushRef="#br0" timeOffset="-212525.43">30424 8548 1102 0,'6'3'496'15,"3"6"-194"-15,3 2-61 16,-3 1-42-16,6 3-22 15,1 4-56-15,-1 2-24 0,8 4-35 16,-3-1-14-16,-2-4-22 16,-2-1-7-16,-2-3-47 15,0-3-48-15,1 1-139 16,-1-2-98-16,2-3 188 16</inkml:trace>
  <inkml:trace contextRef="#ctx0" brushRef="#br0" timeOffset="-212348.75">30843 8742 1230 0,'3'12'532'0,"-1"-2"-245"16,-5 3-30-16,2 2-59 16,-3 0-36-16,0 3-89 15,5-2-28-15,-2-3-31 0,2 1-6 16,-2-4-119-16,-1 0-100 15,2-7 130-15</inkml:trace>
  <inkml:trace contextRef="#ctx0" brushRef="#br0" timeOffset="-212173.87">30805 8665 1334 0,'6'1'545'15,"1"-1"-331"-15,-3 1-43 0,6-1-69 16,-2 0-33-16,-1 1-43 16,1-1-57-16,3 0 24 15</inkml:trace>
  <inkml:trace contextRef="#ctx0" brushRef="#br0" timeOffset="-211860.44">31134 8628 1046 0,'-57'17'504'0,"45"-13"-116"16,5-1-236-16,2 1-2 15,5 1-40-15,2-1-28 0,10-2-58 16,7-2-7-16,6 0-7 16,3-1-2-16,5 1-40 15,-1 0-68-15,-1 0-203 16,-3 1 193-16</inkml:trace>
  <inkml:trace contextRef="#ctx0" brushRef="#br0" timeOffset="-211613.89">31492 8502 1249 0,'-3'3'533'0,"-6"8"-273"16,-5 5-60-16,-2 9-70 15,-5 2-32-15,4 8-57 0,2 0-16 16,-5 2-13-16,10-3-3 16,-8-9-4-16,13-2-1 15,1-13-104-15,-6-3-80 16,13-7 111-16</inkml:trace>
  <inkml:trace contextRef="#ctx0" brushRef="#br0" timeOffset="-211407.3">31316 8504 1395 0,'6'4'522'0,"1"14"-378"16,3 3-9-16,-3 8-26 15,3 5-6-15,2 0-31 16,1 1-6-16,-4-7-21 16,-1-3-10-16,4-2-25 15,-7-5-47-15,7-1-154 16,0-5-428-16,5-10 408 16</inkml:trace>
  <inkml:trace contextRef="#ctx0" brushRef="#br0" timeOffset="-211141.27">31616 8744 1069 0,'2'14'473'16,"0"0"-206"-16,-1-2-76 16,-1 9-17-16,-1 2-14 15,1 7-24-15,-1 5-23 16,-1 3-26-16,1-1-6 15,-2-4-11-15,1-4-10 0,-2-8-22 16,-1-2-9-16,-7-7-9 16,-3-2-4-16,-4-7-10 15,-1-5-23-15,1-9-91 16,4-6-63-16,5-13-159 16,4-6 195-16</inkml:trace>
  <inkml:trace contextRef="#ctx0" brushRef="#br0" timeOffset="-210978.63">31596 8595 1106 0,'9'9'462'0,"6"4"-275"16,1 1-66-16,1 0-42 15,-3 0-13-15,-5-4-2 16,0 1-34-16,-7-4-370 0,-1-7 254 15</inkml:trace>
  <inkml:trace contextRef="#ctx0" brushRef="#br0" timeOffset="-210639.66">31856 8388 1219 0,'3'1'509'15,"-1"-2"-275"-15,-1 4-101 16,-1-3-5-16,0 0-1 16,5 27-7-16,8 44-36 15,-13-24-9-15,6 13-23 16,-1 2-7-16,-5 0-15 15,4-5-7-15,-4-12-12 16,0-7-2-16,2-10-1 16,-2-1-1-16,-4-10-3 15,4-5 5-15,0-9-58 0,0-4-51 16,-2-10-144-16,2 0-137 16,7-4 239-16</inkml:trace>
  <inkml:trace contextRef="#ctx0" brushRef="#br0" timeOffset="-209321.2">28479 9514 896 0,'-14'3'363'0,"7"0"-213"15,5 0-14-15,-3-2-18 16,3-1-11-16,2-1-22 16,0 0-6-16,3-1-7 15,19-7 0-15,31-11-7 16,-29 10-6-16,4 5-15 16,1 3-7-16,-1 2-11 15,0 1-4-15,2 0-2 16,0 0 2-16,6-1 8 15,5-2 1-15,-6-3 1 16,-4 0-3-16,-6 0-6 16,2-1-3-16,0 3-4 15,2-1-2-15,3 0-3 16,-2 2-2-16,1-1 0 16,-1 1-2-16,4-2 0 15,2 1 0-15,6-1-1 0,3-1 0 16,4 3-1-16,-1 1-1 15,-8-1 0-15,2 1 0 16,-1 0-1-16,3-1 1 16,4 2-1-16,-3-4 1 15,1 1 2-15,1 1 0 16,5 2 1-16,1 0-1 16,-6 0-1-16,2 2-2 0,-2-2 0 15,2 0-1-15,8 2 0 16,-4-3 0-16,9-2 0 15,-4-4-1-15,5 0 0 16,-2 1 0-16,-7 2 0 16,3 3 1-16,-1 1-1 15,3 2 0-15,10 1 0 16,2 1 0-16,-2 1-1 16,2-4 0-16,1-1 1 15,2 0-1-15,5 0 1 16,3 0 0-16,1 1 0 15,-2 1 0-15,-1 2-1 16,-2 0 1-16,-5-1 0 16,0 0 0-16,-2 6-1 15,-8-2 1-15,-9 2-1 16,-7-1 0-16,-11 2 1 0,-5 1 0 16,-2 1-1-16,-2 0 1 15,-10-5 1-15,-4-2-1 16,-13-3-20-16,-9-2-50 15,-10-2-27-15,-2-1 49 16</inkml:trace>
  <inkml:trace contextRef="#ctx0" brushRef="#br0" timeOffset="-208357.98">29524 9966 597 0,'-25'31'310'0,"31"-29"-61"16,-1-1-3-16,0-2-20 16,-1-1-19-16,-4 1-52 15,0 0-29-15,0 0-48 16,-1 0-19-16,-3-11-26 16,0-2-6-16,-20-32-10 15,6 30-4-15,-3 2-6 16,-8-1-1-16,8 7-4 15,0 3-2-15,5 9-1 16,2 10 0-16,-2 13 3 16,6 3 3-16,1 11 4 15,2 0 0-15,6 2 0 16,1-3-2-16,11-13-5 16,3-5 0-16,8-10-2 15,0-7-1-15,-3-5-1 0,1-5 0 16,-5-10-1-16,0-4 0 15,0-8-8-15,-1-4-6 16,-4-3-14-16,0-1 0 16,-3-2 6-16,-4-4 4 15,-3 1 12-15,-2-4 2 16,-1 7 4-16,2 7 3 16,1 11 6-16,1 10 2 15,-2 6 3-15,3 3 4 0,0 8 1 16,-1 3 2-16,5 10 5 15,-5 6 3-15,0 6 9 16,2 9 3-16,4 6 3 16,4 1-3-16,3 3-8 15,0-2-5-15,2-10-9 16,0-3-4-16,-2-12-5 16,0-7-3-16,-3-6 2 15,-1-5-37-15,-2-7-116 16,-3-1 28-16,-2-13 43 15</inkml:trace>
  <inkml:trace contextRef="#ctx0" brushRef="#br0" timeOffset="-207225.31">30174 9747 853 0,'-40'-10'374'0,"28"8"-164"15,0 2-16-15,2 0-24 16,5 2-10-16,3-1-53 15,2 0-20-15,0-1-33 16,0 0-15-16,6 0-14 16,19 2-5-16,39 4-13 15,-23-5-2-15,12 0-2 16,-5-3 0-16,-3-2-1 16,-4 1-1-16,-12 1 2 15,-2 2 4-15,-11 0-44 16,-9 0-65-16,-9 0-229 15,-11 0 210-15</inkml:trace>
  <inkml:trace contextRef="#ctx0" brushRef="#br0" timeOffset="-206756.33">30149 9738 657 0,'-5'2'363'16,"5"0"-33"-16,1-3-84 15,-1 1-49-15,0 0-12 16,0 0-41-16,2 0-32 16,15 2-42-16,29 6-17 15,-22 1-20-15,2 1-4 16,0 3-9-16,1 1-4 0,-9 0-3 16,0 3-1-16,-7 4 0 15,2 2 0-15,-8 3 0 16,-4 0-1-16,-5-3-3 15,-15-2 0-15,3-4-1 16,-2-1-2-16,-1-4 1 16,3-2-2-16,-3-2-1 15,2 0 0-15,2-4-1 16,2 1 0-16,7-4 0 16,2-1-2-16,6 1 1 15,-2-1 1-15,0 0 2 16,15 3 4-16,38 8-1 15,-23-7-1-15,-1-2 0 16,-1 0-1-16,1 0 1 16,-8 1-1-16,-2 1-2 0,-2 0 1 15,-8 0-23-15,5 2-29 16,0-2-56-16,0 0-28 16,6-1-60-16,0 1-41 15,-1 1 154-15</inkml:trace>
  <inkml:trace contextRef="#ctx0" brushRef="#br0" timeOffset="-206428.79">30181 10296 706 0,'2'3'440'16,"3"1"25"-16,4 9-239 15,-2 1-16-15,1 8-51 16,-2 2-32-16,0-2-58 15,2-1-19-15,-2-6-24 0,0-2-7 16,-4-8-6-16,-2-3-24 16,-1-4-100-16,0 1-92 15,0 0 116-15</inkml:trace>
  <inkml:trace contextRef="#ctx0" brushRef="#br0" timeOffset="-206200.78">30138 10203 740 0,'5'0'450'16,"0"0"-7"-16,3 0-239 15,3 1-27-15,0 2-70 16,2 0-32-16,1 3-38 16,1-3-52-16,-7 2-189 31,-3-2 147-31</inkml:trace>
  <inkml:trace contextRef="#ctx0" brushRef="#br0" timeOffset="-205924.22">30439 10324 982 0,'-2'-5'513'0,"-1"-1"-112"16,1 2-231-16,1 3-37 15,-6-4-69-15,-4 1-26 16,3 4-31-16,-29 14-5 0,33 4-2 16,1 1 0-1,4 3 0-15,3 1-1 0,5-3-3 16,4-2 0-16,1-6 3 15,6-3-21-15,-1-6-102 16,3-2-97-16,-5-2 129 16</inkml:trace>
  <inkml:trace contextRef="#ctx0" brushRef="#br0" timeOffset="-205773.1">30387 10352 667 0,'-2'-5'396'0,"2"5"-22"16,9 1-176-16,-5 3-109 16,4-2-23-16,0 2-30 15,-2-3-11-15,10 0-11 0,-3 0-10 16,8 2-189-16,4 2 137 16</inkml:trace>
  <inkml:trace contextRef="#ctx0" brushRef="#br0" timeOffset="-205490.83">30599 10276 713 0,'0'0'452'16,"0"5"6"-16,3 7-232 16,-1 2-40-16,1 9-56 15,0 1-19-15,4 6-19 16,0 1-1-16,5-5-6 15,1-1-9-15,4-6-13 16,1-6-6-16,-4-7-12 16,0-3-7-16,-3-7-12 15,0-6-6-15,0-8-10 16,4-5-2-16,1-9-4 16,-2 0-30-16,-2-2-86 15,-2 4-65-15,0 6 97 16</inkml:trace>
  <inkml:trace contextRef="#ctx0" brushRef="#br0" timeOffset="-205036.74">30972 9732 850 0,'-2'-2'436'0,"7"7"-90"16,2 5-72-16,1 10-45 16,0 1-25-16,1 5-49 15,1 5-25-15,-2 1-37 16,-2 2-15-16,-1 0-29 0,-2-1-12 15,2-2-17-15,-2 0-5 16,-2-4-9-16,-1 2-1 16,0-9-2-16,0-4 2 15,3-8-86-15,0-8-78 16,2-11 100-16</inkml:trace>
  <inkml:trace contextRef="#ctx0" brushRef="#br0" timeOffset="-204755.79">31401 9835 1250 0,'5'0'523'0,"-4"3"-276"16,-5-1-1-16,3-2-42 15,0 0-21-15,0 0-71 16,-2 12-20-16,-12 11-36 15,-27 30-13-15,24-23-16 16,-2 2-7-16,3 0-11 16,-2-1-3-16,5-1-3 15,3-2-3-15,3-9-47 16,3-5-39-16,2-11-115 16,-1-6-82-16,1-9-184 0,1-6-104 15,0-4 359-15</inkml:trace>
  <inkml:trace contextRef="#ctx0" brushRef="#br0" timeOffset="-204560.28">31185 9895 754 0,'0'-8'457'0,"4"3"-46"15,1 7-135-15,3 4-35 16,2 6-45-16,0 7-27 0,0 3-50 16,1 1-19-16,-1 2-29 15,1-2-13-15,3 1-19 16,2 0-10-16,-7-2-17 15,7-1-20-15,-6-4-77 16,5 1-54-16,4-8-132 16,-4-3-54-16,10-10 203 15</inkml:trace>
  <inkml:trace contextRef="#ctx0" brushRef="#br0" timeOffset="-204345.95">31540 10100 1125 0,'-1'11'541'16,"1"1"-194"-16,-2 5-99 0,0-1-21 16,-3 0-62-16,2 1-44 15,0-3-72-15,1 1-20 16,2-3-17-16,-1-6-5 16,1-1-49-16,-1-5-52 15,2-7-149-15,4-2-36 16,6-15 159-16</inkml:trace>
  <inkml:trace contextRef="#ctx0" brushRef="#br0" timeOffset="-204144.77">31536 9980 1203 0,'1'-2'534'16,"2"2"-249"-16,0 0-135 15,-3 0-28-15,0 0-52 16,0 0-29-16,0 0-25 15,0 0-17-15,2 1-105 16,7 3 77-16</inkml:trace>
  <inkml:trace contextRef="#ctx0" brushRef="#br0" timeOffset="-203799.76">31734 9680 1266 0,'2'0'432'15,"0"2"-375"-15,1 2-2 0,-3-4 38 16,0 0 23-16,0 0 20 15,3 10-7-15,0 6-5 16,7 27-13-16,-10-22-29 16,1 3-10-16,-1 7-16 15,0 8-4-15,-1 9-6 16,-4 4-9-16,-1 3-13 16,4-2-4-16,-5-8-10 15,5-1-2-15,2-13-3 16,-2-4-1-16,2-4-1 15,-3-9-2-15,2-5-9 16,1-4-32-16,0-5-62 16,1-2-31-16,-1 1-110 15,0 0-82-15,0 0 214 16</inkml:trace>
  <inkml:trace contextRef="#ctx0" brushRef="#br0" timeOffset="-142589.74">21247 10589 842 0,'-7'-18'374'0,"-5"3"-170"16,-4 0 9-16,-7 1-1 15,-5 2-27-15,-6 2-42 16,-4 2-25-16,-9 3-42 16,0 4-12-16,-8 2-11 0,-7 4-2 15,-5 5-4-15,-7 2-5 16,-2 6-9-16,5 4-4 15,1 4-5-15,6 4-2 16,-3 4-4-16,-2 3-4 16,2 9-5-16,-7 3-3 15,4 7-4-15,4 3 0 16,11-1-1-16,4 2 0 16,12-6 0-16,-3-1 0 15,-1 3 0-15,0-1-1 0,-2 8 1 16,5 3 1-16,5 3-1 15,3 0 0-15,4 0-1 16,2 1 0-16,4 0 1 16,2 0-1-16,6 4 1 15,4 1 0-15,9 2-1 16,-3 0 0-16,5 0 0 16,4-1 1-16,7-2 1 15,9 4 0-15,3-2 1 16,0 2-1-16,3 2 2 15,6 0 1-15,15 6-1 16,11 2 1-16,6-8-3 16,-7-28-1-1,-29-26 0-15,0 2 0 0,104 58-1 0,9-7 0 16,12-13 0-16,-47-40-10 16,-9-7-65-16,-11-4-72 15,-6-11 89-15</inkml:trace>
  <inkml:trace contextRef="#ctx0" brushRef="#br0" timeOffset="-141195.45">21226 10530 577 0,'-11'4'309'0,"0"-2"-46"15,1-2-35-15,0 0-9 16,4-2-21-16,1 2-32 15,1-1-18-15,3 1-47 16,1 0-23-16,0 0-38 16,0 0-17-16,0 0-10 15,19 0 2-15,39-1 1 16,-26 0 2-16,9-2-1 16,6 2-2-16,-7 2-2 15,4 4-2-15,-4 4 0 0,-4-3-1 16,3 5 0-1,2 6 2-15,3 0 3 0,2 6 0 16,9 3-1-16,-1 0-3 16,5 3-6-16,-1 2 0 15,-5 3-1-15,6 3-1 16,-2 3 0-16,1 3-1 16,5 3 0-16,-1-1-1 0,-4 0 1 15,-6 0-1-15,-9-6 1 16,-3 3 0-16,-1 2 1 15,-1 2 2-15,-1 6 4 16,-4 0 2-16,-3 2 2 16,-2 2-2-16,-2-2-3 15,0 3-1-15,-3 3-2 16,2 5-1-16,-5 4 1 16,-4 0-1-16,-4-3 0 15,-3-2 0-15,2-4-1 16,0-4 0-16,-7 0 1 15,-3 2 0-15,-9-1 1 16,-1 2-1-16,-3-1 4 16,-3-5 3-16,1 1 1 15,-3-5 1-15,-1 1-2 16,1-1-4-16,0-2-1 0,1 1 0 16,-4-2 0-16,0-1 2 15,-2-6 1-15,1 2 2 16,0-6 2-16,-1 0-1 15,-2-2 2-15,-3 1 0 16,0-3 1-16,0 0 2 16,2-1-2-16,2-1-2 15,-2 4-3-15,-4-1-3 16,-6-1 0-16,-5-2-1 0,-1-4-1 16,4-3 0-16,-4-2 1 15,2 1 1-15,-5-4 1 16,-2 2 3-16,6 1-1 15,1-5-1-15,5 0 2 16,2-4-2-16,-7-3-1 16,-2 0 1-16,-3-3-1 15,-4-1 1-15,5 1 2 16,0-3 1-16,1 1 0 16,4 4-1-16,-8-7-2 15,6 2-2-15,7-2-2 16,-3 0 1-16,4 1 2 15,-11-1 1-15,-8 1 2 16,0 0 1-16,0 2 0 16,3-3-2-16,1-2 1 0,4 2-2 15,3-2 0-15,10 2-1 16,5-1-5-16,-3-5 0 16,-1-5-2-16,-4-3-2 15,-10-4 1-15,0 0-2 16,4 1-1-16,-4 0 2 15,7 6-18-15,0 5-26 16,-2 5-82-16,4 3-53 0,13-4 105 16</inkml:trace>
  <inkml:trace contextRef="#ctx0" brushRef="#br0" timeOffset="-138788.09">21322 10865 391 0,'0'-1'233'0,"0"-1"-8"16,0 1-27-16,0 0-35 16,0 0-16-16,-1 0-29 15,0 0-11-15,-4-2-22 16,-12-3-13-16,-23 7-18 15,25 11-9-15,3 3-10 16,3-1-3-16,-3 3-5 16,-1 5-2-16,4 7-2 15,-2 8-1-15,0 4-3 0,4 2-2 16,2 2-2-16,0-4-1 16,2 6 0-16,1 0 0 15,1 1 1-15,1 1-1 16,3-2-3-16,1 5-1 15,1 2-3-15,1-1-2 16,5 5-1-16,-1-4-1 16,4 4 1-16,1 2-1 15,-1 0 0-15,3 3-1 16,2-5 0-16,0-4-1 0,-1-5 1 16,1-3 1-16,-1 1-2 15,2 2 1-15,-2 3 2 16,-7 0 2-16,-2-2 2 15,0 6 1-15,-3-3-2 16,1-1-1-16,2 6 0 16,-5-1 0-16,0 6 5 15,-4 1 2-15,-5 0 1 16,0-3 2-16,-2-4 1 16,5-2 0-16,-9-5 4 15,-4 4 1-15,4-4-3 16,-8 0-2-16,-3-2-4 15,1-5-3-15,-11-4-1 16,3-1-1-16,2-3-2 16,-2-4 1-16,1-1-2 0,0-3 5 15,2-12-64-15,3-2-64 16,9-7 76-16</inkml:trace>
  <inkml:trace contextRef="#ctx0" brushRef="#br0" timeOffset="-126581.79">20405 11760 398 0,'0'-1'313'0,"0"0"18"0,0 0-74 16,0 0-30-16,0 0-51 16,0 0-20-16,0 0-31 15,0-1-9-15,0 1-20 16,0 0-9-16,0 0-10 16,0 0-5-16,0 1-13 15,0 9-4-15,-2 19-15 16,-10 46-8-16,6-33-12 15,6 0-5-15,-2-4-7 16,1-3-1-16,-3-7 3 16,3-1 1-16,-1-5 4 15,8 1 2-15,-2-7 5 16,-4-5 1-16,4-3 3 16,2-3 2-16,5-1 3 15,3 1 0-15,6 0 6 16,-2-1-6-16,6 0 1 15,4 0 1-15,0-2-5 0,-2 1 6 16,-1 1-2-16,-2-4 1 16,-4-2 3-16,-2-1-4 15,-2-2-5-15,0 4-4 16,-2 1-7-16,2 1-4 16,-7 1-4-16,-1 3-2 15,-5-3 2-15,-1 0-52 16,-3-1-129-16,1-1 369 0,0 0-204 15</inkml:trace>
  <inkml:trace contextRef="#ctx0" brushRef="#br0" timeOffset="-125569.03">21866 11836 574 0,'0'-1'363'16,"0"0"-6"-16,0-2-133 15,2 0 6-15,-2 2-47 16,0 0-25-16,0 0-56 16,0 0-15-16,0 1-23 15,0 1-2-15,4 27 0 16,22 50-4-16,-27-31-7 16,2-3-8-16,-2-1-13 15,4-5-6-15,3-3-8 16,-6-3-3-16,2-7-5 0,-2-4-2 15,-1-11-16-15,1-3-51 16,-1-10-126-16,4-4-87 16,-3-13 154-16</inkml:trace>
  <inkml:trace contextRef="#ctx0" brushRef="#br0" timeOffset="-125077.41">21878 11849 531 0,'4'-11'349'0,"-3"-3"52"16,4-1-127-16,-1 2-53 16,2-1-28-16,0 3-53 15,-1 1-21-15,7 4-35 16,-4 0-10-16,6 6-15 16,-4 0-6-16,2 7-12 15,1 4-4-15,0 2-10 16,6 2-2-16,-1-1-3 15,-1 1-2-15,-5-2-5 16,-1 1-2-16,-14 1-3 31,0-7-1-31,2 0 1 0,-12 25-2 0,-11-4-1 16,-5 0-1-16,8-15-2 16,2-4-1-16,6-3-1 15,6 1 0-15,5-5-2 16,1 5 0-16,6 3-2 15,1 1 0-15,13 4 2 0,6 5 1 16,9-4 3-16,2 0 1 16,-2 2 8-16,-2-4 3 15,-4 5 7-15,-2-4 1 16,-6 0-5-16,-3-3-3 0,-9-5-8 16,-1 0 2-1,-7-6-66-15,-1-2-65 0,-6-4 77 16</inkml:trace>
  <inkml:trace contextRef="#ctx0" brushRef="#br0" timeOffset="-122440.7">20342 12719 903 0,'-50'-16'470'16,"40"14"-150"-16,6 0-87 15,-2-1-24-15,5 3-75 16,1 0-32-16,0 0-55 16,0 0-19-16,10 1-12 15,9 1-2-15,33 0-3 16,-28-3-2-16,-5-2-2 15,2 0-2-15,-7 2-1 16,-5 1 5-16,5 2-91 16,-8 3-88-16,5 2 109 15</inkml:trace>
  <inkml:trace contextRef="#ctx0" brushRef="#br0" timeOffset="-122132.52">20642 12562 1218 0,'0'2'509'0,"0"6"-295"16,0 5-10-16,0 3-51 15,0 2-37-15,3 5-48 16,-1-1-11-16,2 6-9 15,2 2-3-15,-2-3-8 16,1 0-6-16,0-3-12 16,-3-1-3-16,1-3-6 15,-1-4-3-15,-2-6-3 16,3-2 4-16,-3-5-80 16,1-1-61-16,1-8-357 15,-2 5 312-15</inkml:trace>
  <inkml:trace contextRef="#ctx0" brushRef="#br0" timeOffset="-119397.79">21914 12844 932 0,'1'0'406'0,"0"1"-200"16,1-2 0-16,-2 0-39 15,0 1-29-15,0 0-50 16,0 0-15-16,0 0-20 15,0-1-7-15,0 0-11 16,0 0-7-16,0 0-6 16,0 0-2-16,0-1-5 15,0 1-1-15,0 0-5 16,0 0-3-16,0 0 1 16,0 1-2-16,0 0 0 15,0 0 0-15,0 0-1 16,0 0-1-16,0 0 1 0,0 0-1 15,11 0 0-15,-9 0 0 16,8 1 1-16,3 0 3 16,28 7 5-16,-21-3 2 15,7 0 3-15,-3 1 0 16,6 0-3-16,0 0 0 16,-3-4-3-16,-2 0 0 15,-8-2-2-15,-4-1-2 0,-7 1 0 16,-5-1 4-16,-7-1-56 15,5 1-47-15,0 0-143 16,-11-1-154-16,0-1 249 16</inkml:trace>
  <inkml:trace contextRef="#ctx0" brushRef="#br0" timeOffset="-119179.03">22030 12728 663 0,'0'0'417'16,"4"2"-31"-16,1 3-141 15,-1 2-12-15,2 4-63 16,-1 1-26-16,-1 8-31 16,2 1-12-16,-2 7-29 0,0 4-16 15,1-6-26-15,0-2-11 16,1-5-11-16,-2-3-2 15,0-6 1-15,2 0-28 16,-4-8-108-16,1-2-80 16,4-4 116-16</inkml:trace>
  <inkml:trace contextRef="#ctx0" brushRef="#br0" timeOffset="-118924.64">22327 12659 1054 0,'12'1'499'0,"-12"13"-155"15,-1 3-91-15,0 4-46 16,1 2-34-16,2 1-72 16,1 0-28-16,1 0-32 15,1 0-10-15,0 1-10 16,4 0-3-16,-5-3-7 15,0-4-4-15,1-3-2 16,-4-1-2-16,-1-3-38 16,-3-1-46-16,-5-4-147 15,2 0-106-15,0-6 202 16</inkml:trace>
  <inkml:trace contextRef="#ctx0" brushRef="#br0" timeOffset="-116057.45">23463 10688 342 0,'-1'-1'275'15,"0"0"27"-15,0 0-60 16,-1 0-21-16,1 0-21 16,0 0-9-16,1 0-25 15,0 0-9-15,0-1-24 16,0 1-12-16,0 0-21 15,-1 0-12-15,0 0-24 16,0 0-9-16,0 0-14 16,0 0-5-16,0 0-7 0,0 0-4 15,-5 0-4-15,0 1-4 16,-5 3-2-16,-3 2-2 16,-25 29-4-16,28-14 0 15,1 7-2-15,6 6-1 16,2 4-1-16,-1 0 0 15,7 0-1-15,1-1-1 16,12-2-1-16,-1 1 0 16,3-10 0-16,3-5 0 0,-3-10 0 15,5-5-1-15,7-5-1 16,0-3-1-16,2-9 0 16,-3-5 1-16,-6-8 2 15,-2-4 0-15,-9-2 2 16,-3 0 1-16,-8 2 0 15,-2-1 0-15,-8 1 0 16,-4-4 0-16,-5 6 1 16,-3 0 0-16,1 6 2 15,-3 6 2-15,2 2 2 16,3 6 1-16,1 4-3 16,3 0-2-16,4 3-4 15,1-4-3-15,4 3-4 16,4 0-3-16,-1 0-7 15,0 1-6-15,0 0-31 0,1 0-27 16,0 0-91-16,0 0-69 16,0 0 147-16</inkml:trace>
  <inkml:trace contextRef="#ctx0" brushRef="#br0" timeOffset="-107337.78">20620 10884 489 0,'-1'-1'277'16,"0"0"-39"-16,0 0-20 16,0 0-49-16,0 0-27 15,0 0-31-15,0 0-8 16,0 0-12-16,0-1 0 16,-1 1-11-16,1 0-7 15,0 0-12-15,0 0-7 0,-1 0-13 16,-1 0-7-16,1 0-9 15,-1 1-2-15,0 0-4 16,-1 0 0-16,-3 1-1 16,1 1 0-16,-2 0 1 15,-1 2 0-15,6-3-2 16,-6 3-4-16,7-1-3 16,-2 6-2-16,-2 1-3 15,-2 0 0-15,-14 30-1 16,25-25-2-16,-1-2 1 15,4 1-1-15,3-4-1 16,1-1 0-16,10-6 0 16,-1-1 0-16,3-4-1 15,-1-3 1-15,-2-2-1 16,-2-4 1-16,1-1 0 16,-3-2 0-16,-3-1 1 15,-4 0 2-15,-4 1 1 0,-3 2 3 16,-4 0 7-16,-1 0 1 15,-5-2 3-15,-1 1-2 16,0 2-3-16,-1 3-2 16,-1 1-3-16,0 3 0 15,0 1-5-15,1 3-1 16,1 3-3-16,2 1 0 16,-1 2-3-16,2 0-7 15,3 1-60-15,1-2-59 0,3 1-173 16,3-1-324-16,4 5 413 15</inkml:trace>
  <inkml:trace contextRef="#ctx0" brushRef="#br0" timeOffset="-106742.7">20557 11012 746 0,'-3'2'376'15,"-1"-2"-109"-15,1 0-20 0,1 0-58 16,1-2-30-16,-1 1-48 16,-1 0-17-16,2 0-23 15,0 0-11-15,-1 0-19 16,-2 1-12-16,-5 1-13 15,0 1-4-15,-2-1-5 16,-30 44 1-16,23-24-2 16,-3 2-1-16,-4 4 0 15,1 0 3-15,-6 2 7 16,-4-1 3-16,-2 1 3 16,-4 4-2-16,5 2-7 15,3 3-2-15,4-3-4 16,4 0-1-16,4-4-1 15,3-2 0-15,4-5-2 16,1-6 0-16,3-5 0 16,1-3 0-16,3-2-1 0,4-4-1 15,0-4-1-15,2 1-3 16,-1-2-9-16,0 0-19 16,0 0-64-16,0 0-45 15,0 0-121-15,5-1-104 16,2-2 236-16</inkml:trace>
  <inkml:trace contextRef="#ctx0" brushRef="#br0" timeOffset="-106207.95">20017 11527 789 0,'-47'34'358'0,"42"-26"-166"16,-3-4-3-16,2 1-48 16,2 3-27-16,0 2-38 15,0 1-8-15,2 3-12 16,4 3-5-16,5 1-14 0,2 0-7 15,6-3-9-15,1-1-4 16,7-6-5-16,3-3-3 16,0-5-1-16,-1-1 0 15,-5-4 1-15,-3-4 2 16,-5-3 2-16,-3-1 2 16,-4-4 3-16,-4 2 0 15,-6 0 0-15,-1-2-1 0,-5 3 1 16,-2-1 0-16,-3 0-2 15,3 1-2-15,0 2-6 16,-1 4-3-16,4 5-4 16,2 0-2-16,-2 3-7 15,8 4-30-15,-1 2-111 16,0 2-91-16,7 3 140 16</inkml:trace>
  <inkml:trace contextRef="#ctx0" brushRef="#br0" timeOffset="-100970.34">20510 11333 478 0,'-1'-1'316'15,"-4"0"-23"-15,1 0-71 0,2 0-20 16,0 0-43-16,1 0-20 15,-1 0-29-15,-2-1-11 16,3 1-22-16,0 0-8 16,0 0-23-16,0 0-10 15,0 0-14-15,-1 0-6 16,1 0-1-16,0 0-1 16,0 0 0-16,1 0 1 0,0-1-1 15,0 1 2-15,0 0 1 16,7-2 1-16,-4 2 0 15,6 0 0-15,-3 1-2 16,2 1-2-16,4 2 0 16,26 14 0-16,-29-9-1 15,-1 2 0-15,-1 0 0 16,-2 1 1-16,-3 0-1 16,0 2 2-16,-3 1-1 15,-1 3-1-15,-6-1-2 16,-2 1-2-16,0-2-3 15,-4 1 1-15,2-1 1 16,1-3 3-16,4-3 7 16,-3-5 4-16,2 0 4 15,-1-1 1-15,1 2 0 0,1 0-1 16,4-3 0-16,1-3-1 16,2-1-5-16,0 2-4 15,0 0-7-15,0 0 0 16,2 0 0-16,9 0 1 15,8 0 3-15,29 1 2 16,-21-2 2-16,-1 1 2 16,-4 0-1-16,-2 1-1 15,-7 0-2-15,-1 2-2 16,-5-3-4-16,-1 0-2 0,-3 0-3 16,-3-2-3-16,0 2-34 15,-1 0-28-15,1 0-79 16,0 0-69-16,0-1 133 15</inkml:trace>
  <inkml:trace contextRef="#ctx0" brushRef="#br0" timeOffset="-96304.04">19856 12305 442 0,'0'0'261'0,"0"0"-13"15,0 0-32-15,3 0-38 16,3-1-16-16,-4 0-23 16,-2 0-8-16,0 0-17 0,0 0-5 15,0 0-17-15,0 0-8 16,0 0-8-16,0 0-5 15,0 0-7-15,-1-1-5 16,0 1-12-16,0 0-8 16,-11-2-14-16,1 2-5 15,-26 5-7-15,28 6-4 16,7 5-3-16,5 2-1 0,8 3-2 16,5-1 0-16,7-5 0 15,-1-3-2-15,-1-4 1 16,0-4-2-16,-4-4 1 15,-6-4-1-15,6-7 1 16,-5-4 2-16,-9-3 0 16,5 1 2-16,-10-4 3 15,-2 0 2-15,3 4 7 16,-1-2 2-16,-4 5 4 16,-3 2-1-16,-2 4-9 15,-1 4-2-15,-1 7-9 16,6 3-3-16,-3 3-30 15,4 4-40-15,1 3-144 16,-7-2 0-16,10 1 113 16</inkml:trace>
  <inkml:trace contextRef="#ctx0" brushRef="#br0" timeOffset="-95473.08">19776 12389 708 0,'28'14'388'16,"-27"-16"-115"-16,-1-2-47 15,0 2-18-15,0 1-49 16,-1 0-16-16,0 0-24 16,-1 0-11-16,1 0-22 15,0 1-12-15,0 0-23 16,0 0-6-16,-7 1-9 15,-6 2-4-15,-29 15-4 16,24-11-3-16,-5 1-2 16,-2 2-1-16,-1 3-1 15,-4 0-2-15,-2 7-5 16,-6-3-1-16,-1 2-5 16,6 3-2-16,-2-8 0 15,1 1-1-15,-2-5-2 16,-3-1 1-16,6 1-2 0,1 0 0 15,6 3-1-15,2-2 1 16,3-1-1-16,1 0-1 16,8-5 1-16,0-2-1 15,6 0-1-15,3-2 0 16,3-1-12-16,2 0-24 16,-1-1-59-16,0-1-33 15,0 1-89-15,3 0-46 16,9-2 171-16</inkml:trace>
  <inkml:trace contextRef="#ctx0" brushRef="#br0" timeOffset="-94930.39">19039 12708 894 0,'-44'-18'397'15,"41"17"-191"-15,1 0-10 16,-3 2-49-16,5-1-37 16,-1 0-48-16,-1 0-14 0,-2 10-11 15,-1 3-3-15,-7 26-11 16,10-26-5-16,5 0-8 16,3 1-2-16,4-4-2 15,3 1-2-15,8-4 0 16,2-3 0-16,1-4 0 15,1-1 0-15,-7-7 0 16,-4-3 2-16,-2-5 1 16,-4-1 0-16,-7-4 3 15,-2 1 1-15,-9-1 4 16,-2 3 0-16,-6 2 2 16,1 4 2-16,-4 1 0 15,-2 6-1-15,7 5-5 16,-2 0-5-16,7 9-8 15,5 0-2-15,-1 1-6 16,5 1-6-16,3 1-113 0,-1 0-97 16,20-1 137-16</inkml:trace>
  <inkml:trace contextRef="#ctx0" brushRef="#br0" timeOffset="-93008.81">19547 12818 635 0,'-30'28'368'0,"22"-28"-91"16,5 0-46-16,-3 0-31 15,1-2-61-15,5 1-27 0,0 0-43 16,0 0-14-16,0 0-20 15,2-5-4-15,4-6-7 16,4 1 0-16,27-26 1 16,-29 31 2-16,-1 2 3 15,-3 3 3-15,-4 1 2 16,0 1-1-16,0-1-3 16,-1 0-3-16,-1 10-3 15,-1 13 0-15,-2 33 0 16,5-25-1-16,3-3-1 15,-2-1-1-15,1-4-4 16,0-2-2-16,1-4-6 16,2-2-3-16,1-2-4 15,0-3-1-15,-2-3-21 16,-1-2-57-16,-1-5-193 16,-1 2 178-16</inkml:trace>
  <inkml:trace contextRef="#ctx0" brushRef="#br0" timeOffset="-92811.37">19538 13080 1160 0,'-53'7'502'16,"51"-7"-222"-16,3-1-70 16,7-4-24-16,3-1-29 0,9-3-55 15,-2 1-23-15,6 0-32 16,-2-1-11-16,-2 0-17 15,-3 4-6-15,-2 3-6 16,-1-1-14-16,-4-1-139 16,1 3 109-16,-3 11-13 15</inkml:trace>
  <inkml:trace contextRef="#ctx0" brushRef="#br0" timeOffset="-89125.79">22524 11455 1033 0,'-72'38'458'15,"62"-32"-196"-15,5-2-61 16,2-2-23-16,-2 1-30 16,5-2-53-16,0-1-19 15,0-1-33-15,29-7-10 16,52-20-8-16,-20 6-6 15,5-4-9-15,6 0-2 16,-2 0-3-16,-8 1-1 0,-9 4 0 16,-11 2 1-1,-11 7-1-15,-1 2 0 16,-14 6-1-16,-2 4-9 0,-17 3-64 16,-3 6-69-16,-8 7-235 15,3 4 236-15</inkml:trace>
  <inkml:trace contextRef="#ctx0" brushRef="#br0" timeOffset="-88242.7">23074 11234 654 0,'-39'-28'320'0,"29"29"-89"16,1 3-40-16,1 2-28 15,0 6-21-15,5 8-36 16,3 1-18-16,3 0-26 16,4-2-13-16,3-3-18 15,2-7-7-15,5-2-5 16,2-3 0-16,1-4-3 15,-1-2-2-15,-1-4-3 16,-2-4-4-16,-4-4-1 16,-2-2 1-16,-7-2 3 15,-1 0 2-15,-6 1 5 16,-6 0-2-16,-3 5-3 16,-4 2-2-16,-1 6-51 0,-1 4-49 15,1 4-193-15,3 6 179 16</inkml:trace>
  <inkml:trace contextRef="#ctx0" brushRef="#br0" timeOffset="-87642.56">22469 11457 857 0,'-12'10'374'0,"-3"0"-198"15,7-1-50-15,-11 4 2 16,9-1-30-16,2 1-20 0,0 2-30 16,9-1-9-16,4 2-15 15,1-1-4-15,8-5-7 16,4-1-2-16,1-7-6 16,5-2-1-16,0-4 0 15,-4-4-1-15,-3-3 1 16,-7 1 4-16,-10-4 4 15,-2 3 3-15,-9 0 0 16,-2-2-1-16,-2 6-4 16,0-1-2-16,1 6-3 15,2 0-4-15,3 1-4 16,2 3-25-16,3 4-107 16,5 6-109-16,15 1 145 15</inkml:trace>
  <inkml:trace contextRef="#ctx0" brushRef="#br0" timeOffset="-87253.75">22976 11596 1140 0,'-16'0'482'0,"13"-1"-254"16,-1 2-64-16,3 10-32 15,5 3-33-15,-3 11-41 16,1 2-13-16,1 2-15 16,0 4-6-16,1-1-6 15,0-3-3-15,2-3-7 16,-1-7-2-16,-2-7-2 16,-3-4 4-16,-2-6-61 15,-1-3-65-15,8-7 76 0</inkml:trace>
  <inkml:trace contextRef="#ctx0" brushRef="#br0" timeOffset="-83612.2">21020 11933 424 0,'-33'2'322'16,"29"-6"42"-16,2 0-114 15,-3 0-4-15,5 4-48 16,-1 0-30-16,0 0-53 15,0 0-22-15,0 0-35 0,-3 8-8 16,-3 8-16-16,-4 30-8 16,12-26-9-16,3-1-5 15,7-3-4-15,-5-5-2 16,4-6-1-16,0-2-1 16,-4-5 0-16,13-4 0 0,1-3-1 15,-2-4 2-15,0-5-1 16,-5 2 0-16,-6-1 2 15,-3 0 0-15,-10 4 4 16,-3-1 1-16,-9 5 0 16,-1 3-1-16,3 3-3 15,-3 2-3-15,7 2-3 16,6 3-1-16,-4 1-7 16,1 2-8-16,8 2-62 15,-5-1-60-15,14 0-213 16,2 0 219-16</inkml:trace>
  <inkml:trace contextRef="#ctx0" brushRef="#br0" timeOffset="-83147.17">21127 11897 919 0,'-42'34'480'0,"29"-31"-121"16,5-2-155-16,-1 2 4 16,5-2-67-16,3 2-31 15,1-2-49-15,0-2-20 0,0 0-19 16,0 0-6-16,8-3-6 15,14-11-1-15,26-31-1 16,-21 26-2-16,2-3 1 16,2-2-2-16,8 0-1 15,-1-2-1-15,1 2 1 16,-3-2-1-16,-13 4-1 16,-1 6 1-16,-8-1-1 15,3 8 1-15,-6 4 0 16,-5-2 1-16,-8 8-14 15,-8-2-32-15,-4 5-117 16,0 5-106-16,-1 6 158 16</inkml:trace>
  <inkml:trace contextRef="#ctx0" brushRef="#br0" timeOffset="-82748.07">21443 11574 999 0,'-1'0'399'0,"0"0"-220"15,-2 2-63-15,-3 9 1 16,-1-1-17-16,-14 29-40 16,24-26-16-16,3-3-21 15,2 1-2-15,3-5 4 16,-6-4 2-16,6-3 1 16,6-8-1-16,-3 0-6 15,8 0-4-15,-10-7-5 16,-2 2-1-16,-6-1 14 15,-3-2 8-15,-2 6 19 0,-10 0 9 16,2 4-6-16,1-1-5 16,-8 3-19-16,6 2-9 15,1 3-15-15,-4 7-4 16,9 3-24-16,-2 0-42 16,2 1-157-16,6-1 146 15</inkml:trace>
  <inkml:trace contextRef="#ctx0" brushRef="#br0" timeOffset="-75922.7">21446 11877 512 0,'-1'0'281'16,"0"0"-41"-16,0 0-26 0,0 0-48 16,0 0-25-16,-1 0-45 15,1 0-16-15,0 0-22 16,0 0-7-16,0 0-13 15,0 0-3-15,0 3-10 16,-2 4-2-16,-1 5 0 16,3 5-2-16,1 26-2 15,5-25-2-15,0 0-6 16,-1-6-3-16,1-4-1 16,2-1 0-16,0-7 0 15,1 2-1-15,8 0-1 16,-2-2-1-16,2-1-1 15,-3-3-1-15,-5-4 2 16,1-1 0-16,-4-5 2 16,1 1 1-16,-5-5 1 15,-1 0 1-15,-2 1 2 0,-5 0 1 16,-3 3 5-16,0 1 3 16,-1 4-1-16,0 3 2 15,1 2-6-15,-2 2-3 16,4 3-5-16,2 0-4 15,4 4-4-15,-4 3-3 0,2 0-14 16,-1-1-24 0,1 0-91-16,4 0-70 0,2-3 121 15</inkml:trace>
  <inkml:trace contextRef="#ctx0" brushRef="#br0" timeOffset="-67884.37">26133 11826 597 0,'0'55'320'0,"1"-37"-66"16,4-5-71-16,-3 2 4 15,0-6-32-15,1-3-21 16,-1-3-34-16,-1-3-6 0,-1-1-12 16,0 0-11-16,-1 0-25 15,-2-17-14-15,-4-43-20 16,1 21-4-16,0-10-2 15,-2-3-1-15,-2-6-1 16,-2-4 0-16,1 1-1 16,0 3-1-16,7 10 1 15,3 10 3-15,3 15 5 16,2 8 5-16,-2 10 4 16,3 6 2-16,0 2 0 15,5 6-1-15,3 0-5 16,5 3-4-16,6 2-6 15,1-1-2-15,5 3 0 16,-2-3 0-16,-5-1-1 16,-4-2 0-16,-9-4-1 15,-5 3 0-15,-8 0 3 16,-5 0 2-16,-7 3 0 0,-5 0 1 16,0-1-4-16,0-1 1 15,3-3-3-15,3 0 1 16,5-3-2-16,6 2-1 15,3 1 0-15,5 0-1 16,11 5 1-16,2 0 0 16,11-1 0-16,1 3 0 15,3-5 1-15,-2 2 3 16,-8 0 9-16,-4 0 5 0,-13-1 10 16,-2 0 9-16,-4 3 11 15,-6 1 1-15,-7 1-3 16,-4-3-8-16,-8-1-17 15,-1-4-5-15,1-5-7 16,1 1-2-16,4-5-3 16,3-2-3-16,7 2-26 15,3-2-26-15,7 2-78 16,5-2-64-16,10-3-196 16,7-1 243-16</inkml:trace>
  <inkml:trace contextRef="#ctx0" brushRef="#br0" timeOffset="-67636.7">26560 11357 1044 0,'-1'-10'461'0,"-3"3"-199"0,1 2-24 16,-5 6-30-16,-5 6-31 15,-4 8-65-15,-1 5-25 16,3 7-28-16,5 4-11 15,7 4-18-15,1-1-9 16,5 1-10-16,7-4-3 0,6-6-4 16,4-1 0-16,7-3-2 15,-3-3-1-15,3-3-13 16,-2-4-32-16,-3-8-129 16,-1-3-81-16,-3-12 148 15</inkml:trace>
  <inkml:trace contextRef="#ctx0" brushRef="#br0" timeOffset="-66919.63">26739 11396 770 0,'0'3'455'0,"-6"-2"11"15,2 0-203-15,3-1-86 16,0 0-33-16,0 0-57 15,0 0-23-15,-1 0-24 16,1 0-9-16,0 0-8 0,0 0-3 16,0 0-6-16,0 0-2 15,0 0-6-15,-2 4 0 16,-2 3-1-16,2-1-1 16,1 0 0-16,0-2-1 15,0 0 0-15,1-2 0 16,0-1-1-16,0 1 0 0,0 2 0 15,0-1 0-15,-1 4-1 16,0 2 1-16,-4 7 4 16,-10 28 2-16,9-17 12 15,1-3 3-15,3-4 1 16,3-1-3-16,6-1-9 16,5 0-4-16,7-1-3 15,3-3-2-15,3-9 0 16,3 0-2-16,-3-5 0 15,-5-9-9-15,-2-1-31 16,-11-4-17-16,-6-2-26 16,-2 1 3-16,-12 0 29 15,3 4 19-15,-4 2 26 16,-3 4 7-16,6 3 2 16,-3-4 1-16,6 3 2 0,4 0 5 15,1-3 6-15,2 5 2 16,3-2-3-16,-1 2-4 15,0 0-6-15,0-1 0 16,7 0-2-16,10-1-2 16,34-2-1-16,-26 3-1 15,-2 1 0-15,0 1 5 16,-7 1 12-16,-2 5 4 16,-6 3 14-16,-5 2 4 15,-3 6 3-15,-1 0 0 0,1 6-7 16,1-3-6-16,-1 2-12 15,-2-1-2-15,1-7-8 16,1-2-3-16,5-6-31 16,0-5-51-16,-3-3-152 15,3 1-130-15,-5 0 215 16</inkml:trace>
  <inkml:trace contextRef="#ctx0" brushRef="#br0" timeOffset="-66652.9">26958 11296 1154 0,'0'-1'475'0,"9"10"-241"16,-3 2-89-16,8 6-5 0,2 4-17 16,2 6-39-16,3 3-16 15,1 2-13-15,-2 2-4 16,-7-1-1-16,-2-2 2 15,-8-1-5-15,-3-2-3 16,-7 0-9-16,-2-5-7 16,-4-3-12-16,-2 0-5 15,3-8-58-15,2 2-64 0,6-8-189 16,3-3 183-16</inkml:trace>
  <inkml:trace contextRef="#ctx0" brushRef="#br0" timeOffset="-66456.53">27201 11493 1252 0,'14'-2'505'0,"5"2"-320"16,-1-6-1-16,3 2-55 15,0 2-35-15,1-1-59 16,0 3-16-16,-7-2-4 15,-5 1-46-15,-7 0-183 16,-2 1-173-16,-9 0 221 0</inkml:trace>
  <inkml:trace contextRef="#ctx0" brushRef="#br0" timeOffset="-66291.21">27204 11574 915 0,'-3'7'439'0,"2"0"-163"16,4-1-83-16,5 1-10 15,5-1-33-15,3-5-30 16,7 1-50-16,-1-2-21 16,1-1-32-16,0-1-6 0,-5-2-82 15,1 0-86-15,-4 2 100 16</inkml:trace>
  <inkml:trace contextRef="#ctx0" brushRef="#br0" timeOffset="-65881.74">27608 11469 1265 0,'-8'17'508'0,"0"1"-287"15,-1 4-82-15,0 3-12 16,4-1-8-16,5-4-33 0,3 0-16 15,9-3-18-15,2-5-11 16,4-2-15-16,2-1-2 16,1-9-5-16,1 0-4 15,-1-5-3-15,-2-3-3 16,-6-7-2-16,-2 2-1 16,-10-2 1-16,-3 0 2 15,-11-3 1-15,-6 1 2 0,-4 3 2 16,-1 3-1-16,0 7-3 15,1 2-6-15,4 1-20 16,4 0-23-16,4 1-64 16,2 0-58-16,7 6-163 15,2 3-130-15,8 5 283 16</inkml:trace>
  <inkml:trace contextRef="#ctx0" brushRef="#br0" timeOffset="-62618.05">28623 12322 338 0,'0'-1'244'15,"0"0"-4"-15,0 0-50 16,0 0-24-16,0-1-41 15,0 1-16-15,0 0-29 16,0-1-8-16,0-2-15 0,0-1-1 16,-1 2-1-16,0 0 2 15,0 1 0-15,0-1 1 16,-1 0-1-16,-2-1-2 16,2 0 3-16,-4 0-1 15,-7 0-2-15,-2 0-4 16,-32-25-11-16,22 28-6 15,-2 1-8-15,-2-1 0 0,4 1 0 16,2 0 0 0,1 3-3-16,-1-1-3 0,-4 1-1 15,-2 1 0-15,-5-1-1 16,1 2-1-16,-1 3-2 16,2 1-2-16,0 3-3 15,1 0-2-15,-2 4-3 16,-2 1 0-16,2 2 0 15,-1 3 0-15,11-3-1 16,0 1-1-16,5-6 1 16,-1-1-1-16,2 0 0 15,-3-2 0-15,0 1 0 16,1 2 1-16,-8 0-1 16,4 3 0-16,-2 3-2 15,1 1-1-15,1 3 1 16,0 1-1-16,1 1 1 15,2 2 0-15,3-1-1 0,1 2 1 16,0-1 0-16,2-1-1 16,-2 1 0-16,-3 0 0 15,5 2 1-15,-1 0-1 16,1-1 2-16,3-3-1 16,-2 0 2-16,0-2 1 15,6 3 0-15,5-10 0 16,0 2 0-16,2 14-1 0,1 6 1 15,0-3 1-15,4-3 1 16,3 0 2-16,-1-2 4 16,4-2 2-16,-6 1 0 15,-4 0 0-15,5-2-2 16,-1 0-3-16,6 1 0 16,3-5-1-16,-1 4-2 15,3 1 0-15,2 0-2 16,0 6 0-16,1-1-1 15,1-1 0-15,1-2-1 16,0-2 1-16,6-1-1 16,-1-1 0-16,4-3 0 15,3 3 1-15,2-5 0 16,-2 1-1-16,-3 1 1 16,3-4 0-16,-4-1 1 15,9-4 1-15,11-4 0 0,-6 0 0 16,11 1 0-16,-4 0-1 15,0-1-1-15,0-1 0 16,-3-2 0-16,-3 0 0 16,-8-2-1-16,-3 0 0 15,3 1 0-15,-1-4 0 16,6-1 0-16,1-2 0 0,0-2 0 16,0-3 0-1,7-5-2-15,0-1 0 0,3 0 0 16,-5-4 0-16,-10-3 0 15,2 2 0-15,-4-4 1 16,4 2 0-16,0 5 1 16,-3-2-1-16,-4 2-1 15,0-1 1-15,-4-3 0 16,-3-1-1-16,4-4 0 16,-2-4 0-16,-1-2 0 15,5 1 0-15,-8-7-1 16,4 0 1-16,-2 1 0 15,-8-2 0-15,0 3 0 16,-3 0 0-16,-1 0 0 16,3-1 1-16,3 2 0 15,-2-1 0-15,-1-1 1 16,1 1 0-16,-5-2 0 0,-1 1 2 16,-5-3 1-16,-3 0 2 15,-2-4 3-15,-3-8-1 16,-5 5-1-16,0-4-2 15,1 7-2-15,0 6-1 16,2 1 2-16,-1 4 1 16,-4 0 3-16,1 3 3 15,-6 0 2-15,2 1 0 16,-3-2 0-16,-5-3-4 0,3-5-4 16,-2-1-2-16,3 2-2 15,1 1-1-15,0 8 1 16,-5-1-1-16,-3 6 3 15,-1 2 4-15,-2-1 8 16,3 5 5-16,-7-2 8 16,-1-1 1-16,-4 6-1 15,-7-2-2-15,-7 0-9 16,1 2-2-16,1-2-3 16,6 2-1-16,7 1-2 15,0 0 0-15,-4 2-4 16,-3 1-2-16,2 1-1 15,1 2 0-15,3 0-2 0,-1 3 0 16,6 2-1 0,1 2-2-16,5 3-3 0,1 1 0 15,7 4-4-15,4-1-6 16,4-1-43-16,4-1-24 16,7-1-54-16,1-2-39 15,5-3-99-15,5 2-69 16,3-4 214-16</inkml:trace>
  <inkml:trace contextRef="#ctx0" brushRef="#br0" timeOffset="-61748.54">28632 12345 927 0,'0'-1'405'16,"-1"0"-200"-16,0 0-1 16,0 0-35-16,0-1-29 15,-1 1-53-15,1 0-16 0,0 0-26 16,-5 0-8-16,-7 4-10 15,0 4-7-15,-26 31-7 16,30-16-3-16,2 0 0 16,0 0-2-16,-1 1 3 15,2 2 2-15,-5-2 3 16,-1 4 3-16,1 3 0 16,-1 0 0-16,2 1-1 15,3 0-3-15,4 1-1 16,2 1-3-16,1-1-5 15,0 2 0-15,-2-2-2 16,-3 0-1-16,1 0 0 16,1 0-1-16,2 1 1 15,3-2 0-15,-1 1 1 0,1-5 0 16,1 0 2 0,-3 2 0-16,0-1 1 0,-4 2 0 15,4 2-1-15,0 1 1 16,-1 2-2-16,1 3 0 15,-2 1-1-15,2 3 0 16,1-3-1-16,4-3 0 16,2 0-1-16,1-4 0 15,0 0 0-15,-7 0 0 16,4-1 0-16,-5 0-1 0,0 4 7 16,0 1 3-16,-5 4 9 15,1-2 6-15,-5-3 3 16,4-2 0-16,-3-10-6 15,-3-1-4-15,7 2-7 16,-6-2 0-16,9 4-3 16,1 3 0-16,0-10-2 15,3 0-2-15,-3-11-1 16,1-5-18-16,3-11-107 16,-2-11-79-16,12-9 115 15</inkml:trace>
  <inkml:trace contextRef="#ctx0" brushRef="#br0" timeOffset="-58460.24">28069 13075 909 0,'-9'10'357'0,"-5"3"-201"15,-3 11-117-15,-7 3 0 0,-1 4 1 16,7 0-9-16,2-4-20 15,9-1-2-15,7-8-6 16,0 1 0-16,4-5 4 16,-1 1 2-16,8-2 10 15,5-3 11-15,6-2 15 16,7-5 8-16,0-3 14 16,0-2-1-16,-2-1 5 15,-4-1-1-15,-5 0-19 16,-4 3-9-16,-8-1-14 15,-3 0-28-15,-5-2-185 16,1 3 139-16</inkml:trace>
  <inkml:trace contextRef="#ctx0" brushRef="#br0" timeOffset="-57981.95">28778 13059 860 0,'4'0'375'0,"5"3"-175"16,-3 1 0-16,-1 8-17 0,-1 9-22 16,-4 11-53-16,0 6-23 15,-3 6-37-15,-5-4-13 16,-1-5-15-16,6-4-5 16,-1-9-6-16,3-5 6 15,-3-14-78-15,-3-5-74 16,1-9-222-16,-2-1 213 15</inkml:trace>
  <inkml:trace contextRef="#ctx0" brushRef="#br0" timeOffset="-57592.55">28773 13070 887 0,'11'0'389'0,"1"0"-188"16,1-1-12-16,4 3-42 15,-2 1-27-15,3 5-44 16,-1 2-9-16,-6-1-17 16,3 4-6-16,-6-3-13 15,-2 4-6-15,-6 2-9 16,-5 3 1-16,-7 0-4 16,-3-1-1-16,-1-4-4 15,2-4-1-15,-5-3 1 16,-4-6-1-16,3 0-1 15,1-1 7-15,10 1 5 0,9 1 0 16,8 5 10-16,4 1-1 16,10 8 9-16,6 3 4 15,-1 3-2-15,-1 0-6 16,-4-3-6-16,-9-3-2 16,0-6-3-16,0-3-2 0,-4-3-7 15,-2-3-13 1,-5-3-132-16,-2-2-13 0,7-16 72 15</inkml:trace>
  <inkml:trace contextRef="#ctx0" brushRef="#br0" timeOffset="-54963.36">27496 12093 740 0,'-12'0'371'0,"7"0"-69"16,4 2-118-16,1 5-71 0,-5-7-6 15,7 3-43-15,-1 1-30 16,-1-4-17-16,0 0-56 15,0 0-277-15,10 6 230 16</inkml:trace>
  <inkml:trace contextRef="#ctx0" brushRef="#br0" timeOffset="-54761.99">27622 12255 832 0,'5'9'364'0,"-1"0"-178"15,1-3-6-15,-3-1-57 16,-1 0-37-16,-1-3-154 16,0-2-173-16,0 0 157 15</inkml:trace>
  <inkml:trace contextRef="#ctx0" brushRef="#br0" timeOffset="-54630.62">27766 12405 841 0,'1'7'398'15,"-2"-4"-179"-15,1 1-117 0,0 0-27 16,0-4-58-16,0 0-9 16,0 0-96-16,0 0-111 15,0 0 127-15</inkml:trace>
  <inkml:trace contextRef="#ctx0" brushRef="#br0" timeOffset="-54502.29">27914 12532 478 0,'7'12'279'16,"-3"-3"-59"-16,0-5-49 16,-6 0-23-16,-2-2-122 15,4-2-12-15</inkml:trace>
  <inkml:trace contextRef="#ctx0" brushRef="#br0" timeOffset="-54347.28">28046 12649 929 0,'-1'13'426'15,"1"-2"-206"-15,0-1-92 16,-1-3-12-16,2-3-97 15,-1-3-71-15,1-4 29 16</inkml:trace>
  <inkml:trace contextRef="#ctx0" brushRef="#br0" timeOffset="-53948.73">27928 12178 740 0,'-11'10'346'0,"-7"8"-142"15,-7 2-44-15,-12 7-67 0,-8-1-31 16,-6 6-42-16,1 0-12 15,10-2-9-15,4 2-22 16,8-8-206-16,5-7 167 16</inkml:trace>
  <inkml:trace contextRef="#ctx0" brushRef="#br0" timeOffset="-53704.79">27744 12189 1031 0,'0'-4'420'0,"-2"4"-255"15,0 3-27-15,0-3-36 16,1 0-25-16,-4 16-37 16,-7 36-8-16,12-19-11 15,0-1-6-15,1 2-7 16,1-5-1-16,0 3-2 15,3 1 5-15,-4-7-117 16,-1 0-152-16,-1-12 168 16</inkml:trace>
  <inkml:trace contextRef="#ctx0" brushRef="#br0" timeOffset="-52733.84">27724 13065 861 0,'10'-3'353'0,"-4"5"-200"15,-3 0-92-15,-3 3-70 16,-1-5-71-16,0 0 49 15</inkml:trace>
  <inkml:trace contextRef="#ctx0" brushRef="#br0" timeOffset="-52555.18">27720 13187 604 0,'16'48'315'0,"-16"-44"-20"0,2 2-92 15,-2-5-59-15,0-1-26 16,-1 0-133-16,0 0-228 16,0 0 165-16</inkml:trace>
  <inkml:trace contextRef="#ctx0" brushRef="#br0" timeOffset="-52421.62">27786 13410 675 0,'5'7'335'16,"-5"-5"-74"-16,3-1-202 15,-3 0-67-15,0-1 4 16</inkml:trace>
  <inkml:trace contextRef="#ctx0" brushRef="#br0" timeOffset="-52257">27778 13461 666 0,'11'70'309'15,"-14"-51"-121"-15,4-7-132 16,1-2-42-16,0-8-14 0</inkml:trace>
  <inkml:trace contextRef="#ctx0" brushRef="#br0" timeOffset="-52067.11">27684 13173 1093 0,'0'-4'382'0,"1"4"-301"15,1-1-26-15,-2 0-6 16,0 0-39-16,0 0-286 16,0 0 198-16</inkml:trace>
  <inkml:trace contextRef="#ctx0" brushRef="#br0" timeOffset="-51661.11">27640 13210 1228 0,'-27'18'426'0,"32"-5"-354"16,7 1-14-16,7-1 16 15,3 1 0-15,8 3-27 16,-2-2-16-16,4-1-18 16,1 4-6-16,-9-7-32 15,8 3-49-15,-12-5-232 16,-6-3 205-16</inkml:trace>
  <inkml:trace contextRef="#ctx0" brushRef="#br0" timeOffset="-51452.18">27879 13266 1137 0,'-5'-28'454'16,"-14"33"-290"-16,-1 1-15 15,-8 5-41-15,1 3-30 0,-5 5-52 16,2 3-12-16,3 0-44 15,4-4-59-15,11-4-270 16,6-6 240-16</inkml:trace>
  <inkml:trace contextRef="#ctx0" brushRef="#br0" timeOffset="-49892.49">28290 12651 1016 0,'-10'-1'436'16,"2"1"-217"-16,2-2-16 15,5 2-36-15,0 0-27 16,1-1-65-16,0 0-22 0,22 1-34 16,34-2-10-16,-14 1-4 15,4-3-2-15,7 2-1 16,9 1 0-16,-8-1 0 16,-2-1 0-16,-13-1 0 15,-6 7-1-15,-18-3 0 16,-9 4 1-16,-24 6-11 15,-12 1-1-15,-17 11-1 16,-6-2 2-16,-2 6 9 16,-2 2 0-16,5 2 1 15,4-3-1-15,11-1 3 16,15-3-2-16,10-5-4 16,11-5-3-16,15-1-2 15,4-7 1-15,17-1 3 16,3 1 1-16,1-9 1 15,4 2 1-15,1-3 1 0,-2-1 0 16,-7 6 2-16,-9 0-1 16,-14 0 6-16,-9-4 3 15,-19 11-2-15,-10 2 1 16,-19 5-7-16,-11 7-2 16,-2 3-5-16,0-1-4 0,-4 6 0 15,7 1 1-15,3-4 6 16,9 3 2-16,21-10-7 15,10-2-4-15,25-6-3 16,13-5 0-16,20-5 6 16,5-1 3-16,1-5 1 15,-1-2 2-15,-7 1 2 16,3 3 0-16,-4 1 2 16,-10 2 1-16,-10 0 1 15,-13 4 3-15,-14 2 6 16,-3 5 2-16,-20 7 0 15,-4-2-1-15,-9 5-7 16,-1 0-2-16,-2 2-2 16,9-2 2-16,12-4 0 15,7-2 0-15,29-4-2 16,7-1-3-16,6-8-2 0,9-2 0 16,2-5 2-16,0-4 0 15,10 6 1-15,-4 0 0 16,-7 4 0-16,-8 3 0 15,-15 3 4-15,-10 5 2 16,-15 4 2-16,-10 3 2 16,-17 6 5-16,-8-1-1 15,-1 3-1-15,0 0 0 0,8-3-5 16,-1 3-2 0,12-6-3-16,18 2-2 0,10-6-3 15,14-3-2-15,11-5 0 16,-3-2 1-16,12-4 1 15,4 0 1-15,2-3 0 16,-4 0 1-16,-9 0 0 16,-9 0 1-16,-12 3 4 15,-6-1-1-15,-11 8 3 16,-7 4 0-16,-7 4 1 16,-4 0 3-16,0 6 3 15,3 0 3-15,5 2 1 16,3 0-1-16,16-4-6 15,1-4-4-15,14-2-5 16,5-6-2-16,11-4 0 16,8 0 0-16,3-6 2 15,0 3-1-15,-10-3 0 16,-6 4 0-16,-14 0-12 0,-8-3-53 16,-8 1 44-16</inkml:trace>
  <inkml:trace contextRef="#ctx0" brushRef="#br0" timeOffset="91918.14">23407 14269 393 0,'-2'0'297'0,"-3"2"9"16,-2 1-63-16,-3 0-25 16,8-3-42-16,0 0-15 0,-1 0-20 15,2 0-11-15,0 0-18 16,0 0-7-16,0 0-17 16,0 0-9-16,0 0-16 15,0 0-8-15,0 0-12 16,-1 0-3-16,1 0-2 15,0 0 1-15,0 0-1 16,0 0-2-16,0 0-7 16,1 0-3-16,0 0-6 15,0 0-4-15,0 0-2 16,0 0-1-16,0 0-5 16,0 0-1-16,0 0-1 15,7 0-1-15,-1 0 0 16,0 0 0-16,-1 0 3 15,4 1 1-15,0 1 4 0,2-1 0 16,28 2-1 0,-31-3 0-16,-3-2-2 0,4 1 0 15,0 1-2-15,4 0 0 16,3 2-2-16,-2 1-1 16,-3-1 1-16,3 2-2 15,-4-1 2-15,3 1 0 16,1 4-1-16,1-1 2 0,1-2-2 15,0 2 1-15,0-5-1 16,2 1-1-16,0 4 0 16,1-5 0-16,0 5 1 15,0 0 0-15,1-4 2 16,0 6-1-16,1 0 2 16,0-2-1-16,2 6 0 15,-3-6 1-15,-3 1-1 16,0 2 1-16,-8-3 0 15,5 4 0-15,-1 0-1 16,-6-2 0-16,8 4-1 16,-6-3 0-16,8 1-1 15,1-1 0-15,-2 0-1 16,4 3 0-16,-4-2 0 16,2 2-1-16,-2-2 1 15,2 1-1-15,-2 1-1 0,2 0 1 16,-3 1 0-16,3 1-1 15,-1-2 0-15,2 1 0 16,-1-1-1-16,1 2 0 16,0 2 0-16,-1 0 1 15,-1-1-1-15,2 1 1 16,-4 0 2-16,-1-3 1 16,-1 3 3-16,-2-1 0 0,2-2 1 15,-6-4-1 1,0 0-1-16,8 7 0 0,-2 4-2 15,-2-3 0-15,2 0 0 16,0-3 0-16,1 4-1 16,0 3 0-16,-3-1-1 15,4 2 0-15,1 2 1 16,-1-3 0-16,4 3-1 16,-3 0 0-16,2 0-1 15,1 2 0-15,-2-3 1 16,1 3 0-16,-5-4 1 15,1 2 0-15,0-1-1 16,0-4 1-16,3 0 0 16,0 1 1-16,3-6 0 15,4 6-1-15,1 0 0 16,-1-1-1-16,1 6 0 16,-7-3-2-16,-3 2 2 0,1-2-1 15,-1 1 1-15,3 1-1 16,4-1 0-16,-2 3 0 15,6-1 0-15,-1 0 0 16,-1-1 0-16,3 1 0 16,-3-3 1-16,1-1 0 15,3-1 1-15,-2-2 0 0,1-3 0 16,4 2 0-16,-2-3-1 16,2 0 0-16,-2 5 1 15,-4-5-2-15,-3 6 2 16,-7-4-1-16,6 0 0 15,-1 3 0-15,3-5-1 16,4 3 0-16,2-4 1 16,1 0-1-16,3-1-1 15,0 0 1-15,0 2-1 16,1-6 1-16,1 1-1 16,2 1 1-16,3 0-2 15,1 3 1-15,-4 2-1 16,-1-2 2-16,2 0-1 15,-1 0 0-15,8-4-1 16,-2 0 2-16,5-1-2 16,1-4 1-16,3 3 0 15,0-4-1-15,-1 2 0 0,-3 1 1 16,-3-3-1-16,-1 2 2 16,-4 0-1-16,1-1 1 15,-5-4 1-15,-3 1-2 16,-9-5 2-16,-6 0 2 15,-13 4-98-15,-6-1-65 16,-12 0 97-16</inkml:trace>
  <inkml:trace contextRef="#ctx0" brushRef="#br0" timeOffset="94725.34">22850 15227 535 0,'-42'4'280'0,"6"0"-58"16,3-3 3-16,5-1-35 16,2 4-20-16,7-3-40 15,0 3-11-15,6-2-13 16,2 1-1-16,2-3-6 15,5-1-5-15,2 1-21 16,2 0-10-16,0-2-20 16,0 2-8-16,0-1-3 15,0 0-3-15,13-2-1 16,3-1-2-16,30-8-1 0,-26 6 2 16,6 4 3-16,3 1 2 15,2 0 1-15,6 1-3 16,-6-5-3-16,0 1-4 15,3-3-5-15,-1-1-3 16,11-1-4-16,3-1-3 0,0 0-2 16,4 1-2-1,5 4 1-15,-2-1 0 16,5 4 5-16,-4 0 1 0,-5-2 3 16,2 0 0-16,-1 0-1 15,1-1-1-15,10-2 0 16,0 3-2-16,4-2-1 15,-2 2-1-15,-4 0-1 16,-2 1-2-16,-3 0 0 16,5 2 0-16,-2 0-2 15,-1 1 1-15,-3 0 0 16,2-1-1-16,-3-1 3 16,-2-1 2-16,-5 2 5 15,-5-2 1-15,4 2-1 16,-2-1 0-16,2-2-3 0,3 3-1 15,2-2 0 1,3 3-1-16,2 0 0 16,-5 0 0-16,-1 1 0 15,-8 2-1-15,3 2-1 0,1-1 1 16,1 3-1-16,5-3 0 16,-1-1 0-16,1 2-2 15,6-4-1-15,-8 1-1 16,1 0 0-16,1 0 0 15,0 2 0-15,7-1 0 0,3 0 1 16,-1 2-1 0,1-3 2-16,2 2 1 0,-3-1-1 15,0 0 0-15,3 1 1 16,-1-1-1-16,8-1 1 16,2 3 0-16,-2-2 2 15,-1 3 1-15,-10-1 1 16,-3-3 1-16,-6 2-1 15,1-2 1-15,-1 2-1 16,0 0 0-16,-1 1 1 16,0-1-2-16,0 0-1 15,-1 1 0-15,-10-2-2 16,-7 1 2-16,-3-1-2 16,-1-2 0-16,4 1 0 15,4-1-2-15,-3 0 1 0,-2-2-1 16,-1 0 0-1,-2-1 0-15,-3 0-1 0,-3 1 0 16,-2 0 0-16,-6-3-5 16,-4 4-80-16,-5-2-45 15,-9-3 293-15,-4-2-172 16</inkml:trace>
  <inkml:trace contextRef="#ctx0" brushRef="#br0" timeOffset="102084.87">22846 14808 245 0,'35'31'135'0,"-31"-31"0"16,0-1-8-16,-1 0 20 16,-4 0-18-16,1 0-36 15,0 0-15-15,0-1-23 16,0 1-6-16,0 0-5 16,0 0 6-16,0 0 7 15,0 0 5-15,0 0 12 0,0 0-2 16,0 1-4-16,0 0-3 15,0-1-11-15,0 0-8 16,0 1-9-16,0 0-4 16,0 0 3-16,0 0 3 15,0 0 7-15,0 0 2 16,0 0 3-16,0 0 1 16,0 0-5-16,0 0-4 0,0 0-12 15,0 0-5-15,0 0-7 16,0 0-2-1,0 0 0-15,0 0 0 0,0 0 0 16,0 0 1-16,0 0-1 16,0 0 1-16,0 0-3 15,0-1 0-15,0-1-3 16,0 1-1-16,0 0-4 16,0 0-1-16,0 0-3 15,0 0 0-15,0 0 0 16,4 0-2-16,-1 1 0 15,-3 0 0-15,0-1 0 16,0 1 0-16,0 0 0 16,0-1 1-16,0-1 0 15,3 1 0-15,-1 0-1 16,1 1 0-16,3 0 0 0,-6 0 0 16,1 0 5-16,-1 0 2 15,0 0 7-15,0 0 3 16,0 0 4-16,0 0-1 15,5 0-2-15,-1 0-1 16,-3 0-3-16,6 1-1 16,-4-1-2-16,-3 0 1 15,10 0-2-15,-8 0-1 16,1-1-1-16,7 1-2 0,-10-1 1 16,9 1-2-16,-2 0 0 15,-1 0-1-15,1 0-1 16,-4 0 1-16,4 0-2 15,1 0 1-15,3 0-1 16,0 0-1-16,26 0 0 16,-29 0 1-16,2 5-1 15,-5-1 0-15,0-4 0 16,-1 2 0-16,2-4 0 16,1-2 0-16,3 2 1 15,0 0 0-15,0 1 0 16,2 2 0-16,0-1 0 15,1-3-1-15,3 2-1 16,1-1 1-16,-1-2-1 16,2 3 0-16,-2-3 1 0,4 1-1 15,-2 0 1-15,4-2-1 16,-4-3 1-16,-2 7-1 16,2 0 1-16,-5 2 0 15,7 4-1-15,-6-9 0 16,1 2-1-16,0-1 0 15,1 2 1-15,4 1-1 16,3-1 2-16,1-3-1 0,-3 2 1 16,2 0-1-16,-4 1 1 15,5 1-1-15,-3-2 1 16,1 2 1-16,-2-1-2 16,-2-2 1-16,3 3 1 15,-1-1 0-15,5 1 1 16,-5-1 1-16,-1-1 0 15,2 1 0-15,-2-1-1 16,6 1 0-16,-9 0 0 16,0-2-1-16,-5 2 0 15,-2-1-1-15,4 0 0 16,-4-2 0-16,1-1 0 16,2 1 0-16,5 1 0 15,1 0-1-15,7-2 1 16,-2 2 0-16,-2-2-1 15,0 1 0-15,-2 3-1 16,-5 0 0-16,1-2 2 0,2 1-1 16,1 1 0-16,5-1 0 15,2-2 0-15,0-1 0 16,1-2 2-16,-1 0 0 16,0 3 0-16,-2-1 0 15,3 2 1-15,0 1 0 0,0-2 0 16,-3 2-1-16,2-1 1 15,-1 1-1-15,4-2 1 16,2 0 0-16,3 0-2 16,-3-2 0-16,5 0-1 15,0-1 0-15,4 1 1 16,2 0-1-16,-1 4 0 16,1-2 1-16,-11 1-2 15,1 1 2-15,-4-1-2 16,0 3 2-16,3-3 0 15,7-1 0-15,3 0 1 16,-1-3 0-16,7 3 0 16,-1-2 0-16,1 3 0 15,4 1 0-15,-3-1 1 16,-7-1 1-16,2 0 2 16,-3 0 2-16,-2-2 0 15,7 1-1-15,-2-1 0 16,-1-3 0-16,-3 4-2 0,-4-5-1 15,-2 1-1-15,-2 2-1 16,-5 2-2-16,-1 4 3 16,-15 2-73-16,-9 3-56 15,-19 0-159-15,-11 3 163 16</inkml:trace>
  <inkml:trace contextRef="#ctx0" brushRef="#br0" timeOffset="102764.14">22442 14529 714 0,'3'-6'328'0,"3"2"-131"16,-7 4 9-16,0 5 6 15,-1 7-32-15,-5 11-44 16,8 6-21-16,0 10-32 15,-1 2-9-15,3 3-20 16,1-2-12-16,5-2-17 0,7-4-6 16,3-9-9-16,3-6-3 15,6-10-4-15,-3 0-2 16,5-16-19-16,-5-3-45 16,0-13-179-16,-3-9 161 15</inkml:trace>
  <inkml:trace contextRef="#ctx0" brushRef="#br0" timeOffset="102938.44">22288 14704 1176 0,'1'8'460'15,"7"-2"-299"-15,8-5-54 16,8 1 18-16,3-4-15 15,1-3-18-15,11 0-43 16,0-5-17-16,11 1-46 16,2 0-86-16,2 2 68 15</inkml:trace>
  <inkml:trace contextRef="#ctx0" brushRef="#br0" timeOffset="104496.8">23227 15705 235 0,'-1'0'163'15,"0"0"39"-15,0 0 2 16,0 0 11-16,0 0-9 16,0 0-33-16,0 0-14 15,1 0-30-15,0 0-9 16,0 0-15-16,0 0-8 15,0 0-17-15,2 0-9 16,9 1-16-16,0-1-4 0,4 1-6 16,29 1-1-16,-25-2-2 15,-2 2-3-15,1-2-5 16,-7 0-2-16,-2-2-3 16,5 0 0-16,-6 3-3 15,5-1-1-15,-2 1-5 16,1 2-1-16,3-3 0 15,7 3-1-15,2-2-1 16,2-2-1-16,7 0-4 16,1-4-3-16,5 2-2 15,3 3-2-15,-1 0-1 16,3 0-1-16,1 1 1 16,0 0-1-16,-2 2 2 15,-6-3 1-15,-3-2 0 16,1-2 1-16,2 1-2 15,3-2 1-15,0 5 0 16,-1 0 2-16,3 0-1 0,2 4 1 16,5 0-2-16,5-1 0 15,-7-2 0-15,0-1-1 16,-2-4 0-16,-2 1 0 16,6-5-1-16,2 6 0 15,4 1-2-15,1 0 1 0,2-1 0 16,-13-4 0-1,-22 4 2 1,0 0 2-16,73-8-2 0,0-2 0 0,12 3-2 16,-33 4 0-16,-2 2 0 15,-1 3-1-15,-2 0 6 16,2-1 0-16,5 0 4 16,4-1 2-16,-3-1-1 15,-3 1 1-15,2-4-1 16,-3 1-1-16,2 0 0 15,-1-1 0-15,-4 0 0 16,-7 1-1-16,-14-1-1 16,-3 1 1-16,-13-3-1 15,-3 3-2-15,-6-6-5 16,-5 0-27-16,-11-1-74 0,-6 0-45 16,-9 2-122-1,-9 2-54-15,-28 13 204 0</inkml:trace>
  <inkml:trace contextRef="#ctx0" brushRef="#br0" timeOffset="105042.53">22241 15801 941 0,'0'-2'376'0,"6"3"-222"16,2-1-8-16,9 5 11 16,4-4-25-16,9-1-47 15,0 0-15-15,0 1-28 16,2-1-11-16,-2 1-26 15,1 2-57-15,0-3-192 0,-8 0-177 16,2 0 247-16</inkml:trace>
  <inkml:trace contextRef="#ctx0" brushRef="#br0" timeOffset="105379.89">22771 15651 1098 0,'5'-4'439'0,"3"2"-286"15,1 0-2-15,-2 4-6 16,1 6-32-16,-2 6-42 15,-3 7-12-15,-3 9-13 16,-2 7-2-16,-5 6-3 16,5 4-2-16,1-2-13 15,1-3-6-15,7-5-12 16,7-6-4-16,2-7-4 16,2-5-2-16,0-7-38 15,-7-5-45-15,6-11-130 16,1-7 132-16</inkml:trace>
  <inkml:trace contextRef="#ctx0" brushRef="#br0" timeOffset="105576.84">22676 15842 1062 0,'9'-10'431'0,"5"7"-212"16,3-4-76-16,8 1-1 15,4 2-14-15,11 1-56 16,0 1-21-16,-1-4-30 16,-1 4 0-16,1-4-120 15,2 1 76-15</inkml:trace>
  <inkml:trace contextRef="#ctx0" brushRef="#br0" timeOffset="106872.11">23295 14268 616 0,'42'8'292'0,"-38"-10"-95"15,0-1 20-15,-1 3 2 16,-3 0-16-16,0 0-42 15,-1 0-18-15,0 0-37 16,-16 5-16-16,-51 51-31 16,18-20-10-16,-10 11-19 15,0 3-7-15,3-2-6 16,6-1-5-16,15-10-5 16,5-6-3-16,15-13-34 15,7-7-99-15,14-11 88 0</inkml:trace>
  <inkml:trace contextRef="#ctx0" brushRef="#br0" timeOffset="107166.31">23553 14234 1218 0,'-15'20'467'0,"0"6"-281"16,-8 4-35-16,-9 9-3 15,-4-1-6-15,-10 5-54 16,0-1-27-16,-10 0-30 16,-1 3-10-16,10-10-13 15,6-3-6-15,20-12-29 16,11-3-46-16,12-12-161 16,9-4-117-16,17-8 209 15</inkml:trace>
  <inkml:trace contextRef="#ctx0" brushRef="#br0" timeOffset="107305.4">23694 14418 892 0,'-1'14'414'16,"-15"2"-84"-16,-5 6-121 16,-16 9-17-16,-5 3-5 15,-12 7-72-15,1 0-29 16,10-2-42-16,2-5-18 15,18-10-18-15,6-6-23 16,16-15-125-16,10-4-76 0,20-15 123 16</inkml:trace>
  <inkml:trace contextRef="#ctx0" brushRef="#br0" timeOffset="107503.19">23922 14449 1240 0,'-5'10'509'0,"-16"7"-306"16,-5 7-14-16,-15 8-29 16,-7 1-38-16,1 2-60 15,2-4-19-15,18-7-29 16,7-9-10-16,20-10-85 16,8-7-63-16,16-14-209 15,9-3 211-15</inkml:trace>
  <inkml:trace contextRef="#ctx0" brushRef="#br0" timeOffset="107615.98">23970 14474 983 0,'-9'0'479'16,"-7"14"-107"-16,-6 6-136 15,-12 10-56-15,-7 4-27 16,-5 4-70-16,6-1-35 16,7-6-49-16,7-9-71 15,21-14 51-15</inkml:trace>
  <inkml:trace contextRef="#ctx0" brushRef="#br0" timeOffset="108209.96">23612 13715 932 0,'-1'-1'414'0,"0"1"-195"16,1 0-3-16,-2 8-38 15,-2 19-21-15,-17 32-39 16,5-23-10-16,-1 1-22 16,0 0-12-16,5-4-21 15,4 1-7-15,6-8-12 16,2-2-1-16,10-5-1 16,6-6 2-16,13-5 1 15,5-3 1-15,9-5-3 16,6-3-2-16,4-5-6 15,3-3-5-15,-9 2-4 16,-10-1-2-16,-12 2 1 16,-12 3-41-16,-13 0 311 15,1 7-220-15</inkml:trace>
  <inkml:trace contextRef="#ctx0" brushRef="#br0" timeOffset="109157.65">25534 15714 720 0,'3'0'356'15,"0"3"-101"-15,-1 3 3 16,-2-6-31-16,-1 3-45 16,-5 22-68-16,-13 31-20 15,0-25-29-15,-1-1-10 16,3 1-22-16,1-4-11 0,7-9-9 16,0-5-5-16,7-9-8 15,1-3-21-15,5-3-84 16,-4 1-60-16,0 0-194 15,24-3 220-15</inkml:trace>
  <inkml:trace contextRef="#ctx0" brushRef="#br0" timeOffset="109353.7">25738 15717 413 0,'24'-8'271'0,"-7"3"50"15,-3 3-59-15,-10 8 0 16,-7 6-30-16,-16 13-61 15,-4 5-29-15,-7 10-49 16,-3 0-16-16,1 0-25 16,4-2-14-16,10-11-20 15,7-4-8-15,13-12-37 0,6-4-43 16,8-13-106-16,5-5-105 16,10-11 172-16</inkml:trace>
  <inkml:trace contextRef="#ctx0" brushRef="#br0" timeOffset="109567.11">26115 15669 961 0,'-7'19'483'0,"-8"7"-159"0,-16 10-115 16,-3 5-4 0,-3 3-73-16,0 2-37 0,6-1-48 15,2-6-13-15,2-11-23 16,13-8-6-16,12-11-32 15,2-7-30-15,13-4-69 16,1-7-49-16,5-8-131 16,8 0-95-16,10-8 255 15</inkml:trace>
  <inkml:trace contextRef="#ctx0" brushRef="#br0" timeOffset="109766.82">26263 15714 620 0,'21'-3'381'0,"-9"8"-23"15,-13 4-36-15,-17 18-81 16,-9 9-41-16,-15 10-61 16,-1 7-22-16,-3-1-36 0,0-1-14 15,6-4-25-15,-1-8-12 16,16-11-16-16,7-9-4 16,14-16-50-16,8-6-36 15,14-14-106-15,4-8-86 16,15-9 170-16</inkml:trace>
  <inkml:trace contextRef="#ctx0" brushRef="#br0" timeOffset="109956.04">26442 15759 867 0,'-6'26'437'16,"-13"8"-141"-16,-13 9-88 15,-8 5-1-15,-9 4-48 16,2 4-28-16,-2-3-45 15,10-5-23-15,14-14-33 16,9-10-14-16,14-13-66 16,5-7-54-16,12-12-174 15,4-7 170-15</inkml:trace>
  <inkml:trace contextRef="#ctx0" brushRef="#br0" timeOffset="110142.98">26617 15911 1053 0,'2'1'448'16,"-8"22"-148"-16,-9 7-90 16,-14 6 11-16,-6 4-13 15,-8 5-84-15,0-1-30 16,8-5-42-16,5-5-21 16,11-15-59-16,11-7-75 15,13-11-230-15,7-9 215 16</inkml:trace>
  <inkml:trace contextRef="#ctx0" brushRef="#br0" timeOffset="110738.58">27287 15887 640 0,'7'-14'344'0,"-5"10"-30"15,4 5-35-15,-5 11-11 16,1 10-36-16,-5 12-60 15,-5 5-28-15,-4 8-34 16,-2 0-17-16,-2-1-38 16,3-2-17-16,3-10-22 0,3-5-4 15,-1-11-23-15,4-5-32 16,1-11-96-16,1-8-63 16,6-10-178-16,1-10 231 15</inkml:trace>
  <inkml:trace contextRef="#ctx0" brushRef="#br0" timeOffset="111102.83">27310 15834 1047 0,'9'-6'502'0,"0"5"-212"0,3 5-95 16,9 5-10-16,-5 5-63 16,5 0-25-16,-1 2-21 15,-1 0-10-15,-4 2-25 16,-6-1-8-16,-7 4-16 15,-4-3-2-15,-11 0-3 16,-3 1 1-16,-8-5-1 16,-7-2-3-16,2-7-1 15,-4-4-2-15,6-2-2 16,6-2 0-16,9 1-1 16,5-1-4-16,9 3 1 15,11 2 2-15,11 5 6 16,4 4 7-16,7 3 6 15,-5 0-1-15,-3-1 6 16,2-2 0-16,-7-1-2 0,1 0-2 16,-5-2-6-16,-10-2-26 15,-1-2-102-15,-5-3-67 16,4-3 98-16</inkml:trace>
  <inkml:trace contextRef="#ctx0" brushRef="#br0" timeOffset="-198946.73">29890 16809 736 0,'4'-58'364'15,"-10"51"-106"-15,-1-1-25 16,4 7-33-16,-4-1-35 0,1 2-47 15,-1 6-13-15,-2 2-15 16,0 3-12-16,-1 5-19 16,1 0-8-16,2 3-7 15,4 0-2-15,3 1-8 16,3-1-6-16,8-4-14 16,0-2-5-16,6-4-7 15,-1-5-2-15,-1-5 0 16,3-3 0-16,2-7 1 15,-5-1 0-15,-5-4 3 16,-6-2 0-16,-4-3-2 16,0 0 0-16,-2 1-1 15,-1 1-1-15,-6 3 1 16,-2 3 0-16,-1 7-1 16,1 5-1-16,-2 7-3 15,-2 3-1-15,-1 5-2 16,4-4-8-16,2 1-94 0,7 2-78 15,7-1-289-15,0 0 291 16</inkml:trace>
  <inkml:trace contextRef="#ctx0" brushRef="#br0" timeOffset="-198651.35">30029 16857 866 0,'1'2'426'0,"8"9"-122"15,-6-2-31-15,0 3-44 16,2-1-31-16,-4-1-73 16,2 0-29-16,-2-2-49 15,-1 0-17-15,-1-3-125 16,0 0-121-16,3-2 137 16</inkml:trace>
  <inkml:trace contextRef="#ctx0" brushRef="#br0" timeOffset="-198192.39">30225 16819 1096 0,'7'-7'472'15,"-3"3"-208"-15,1-2-50 16,2 3-18-16,1-5-45 15,2-3-86-15,-1 1-23 16,-1-6-24-16,-3 1-5 16,-5 0-4-16,0 2-1 15,-12 2 0-15,-3 2-2 16,-5 0-1-16,0 1-1 0,4 6-3 16,2 0-1-16,5 4-3 15,1 2-2-15,3 3-3 16,5 7-1-16,3 3 1 15,5 3 2-15,3 4 2 16,1-2 2-16,6 3 2 16,-2-3-2-16,4 0 9 15,3 1 5-15,-8-1 7 16,-3 0 7-16,-10-1 4 16,-7-3 4-16,-8 1 2 15,-5-4 2-15,-6-1 1 16,-1-5-2-16,1-5 0 15,1-4-4-15,4-7-11 16,5-5-5-16,5-4-13 16,5-2-4-16,5 2-11 0,4 1-2 15,10 2-1-15,4 1-17 16,10 1-52-16,6-1-44 16,1 1-131-16,8 3-124 15,-5 3 245-15</inkml:trace>
  <inkml:trace contextRef="#ctx0" brushRef="#br0" timeOffset="-197860.5">30452 16758 941 0,'-21'-4'442'0,"19"6"-121"15,5 1-93-15,0 0-20 16,-3-3-31-16,0 0-73 15,9-1-32-15,14-1-41 16,27-4-12-16,-24 3-13 16,1-4-2-16,-4 7-1 15,-3 0 0-15,-6 6-1 16,-4 3 1-16,-5 1 0 16,-2 3-2-16,-7 5 23 15,-3 1 14-15,-5 5 26 16,-1 0 14-16,-1 1-15 15,-1-1-4-15,3-5-23 16,4-1-10-16,4-5-9 0,4-1-14 16,1-5-57-16,1 0-45 15,1-7-151-15,4-2 151 16</inkml:trace>
  <inkml:trace contextRef="#ctx0" brushRef="#br0" timeOffset="-197417.1">30837 16845 897 0,'18'-12'433'0,"-12"4"-59"16,4-1-158-16,1-4-35 15,-9-3-35-15,5-3-94 16,-2 2-28-16,-5-6-14 15,0 5-1-15,-11-4-2 16,-3 3-1-16,-5 8 0 16,-4 1-1-16,4 14 2 15,0 3 6-15,3 7 12 16,0 2 7-16,8 2 6 16,1 2-5-16,9 0-11 15,7 5-5-15,6 0-9 0,1-1-2 16,-3 2-2-16,3-3 0 15,-3-1 1-15,3-1 0 16,-9-4 4-16,-3 0 0 16,-9-2 3-16,0-1 2 15,-2-4 11-15,-4-2 5 16,-3-6 8-16,-8-3 1 16,-1-8-8-16,-1-2-6 0,5 1-9 15,5-5-4-15,8 0-9 16,3-1-3-16,10-6-5 15,6 6-4-15,8 1 1 16,2 2 0-16,4 6 6 16,2 0-29-16,-5 4-96 15,-3 0-256-15,-4 8 248 16</inkml:trace>
  <inkml:trace contextRef="#ctx0" brushRef="#br0" timeOffset="-197106.75">31056 16924 1105 0,'-9'0'434'0,"11"3"-188"16,3 1-104-16,6 1-19 15,2-3 0-15,4-1-75 16,6-1-38-16,4 0-9 15</inkml:trace>
  <inkml:trace contextRef="#ctx0" brushRef="#br0" timeOffset="-196385.66">31507 16907 1023 0,'-1'0'409'0,"0"-1"-220"0,0 0-4 16,0 0 6-16,-4-6-38 15,0-4-79-15,-3-2-17 16,-20-22-13-16,14 25-10 16,-2 5-10-16,4 4-4 15,-3 2-7-15,0 4 3 16,0 8 6-16,0 1 3 0,6 9 0 15,-1 0-1-15,7-2-3 16,6-4-5-16,3-8-7 16,6-2-3-16,0-4-5 15,0-3 0-15,1-3 1 16,3-2 0-16,5-2 0 16,-3 1 0-16,-3-1 1 15,-3 3-1-15,-5 4 0 16,-3 0 0-16,-3 6 0 15,0 2 6-15,0 3 5 16,-1 1-1-16,5 0 1 16,-1-1-8-16,-1-4-35 15,5-2-37-15,0-5-108 16,2-2-104-16,4-3 172 0</inkml:trace>
  <inkml:trace contextRef="#ctx0" brushRef="#br0" timeOffset="-196166.56">31657 16871 929 0,'2'0'459'15,"-1"13"-74"-15,-2 7-98 16,-2 8-14-16,-1 5-47 16,-3 8-98-16,4 2-37 0,1-2-44 15,1 2-14-15,2-7-20 16,2-6-4-16,0-9-7 15,2-5-14-15,-4-12-63 16,0 1-36-16,-2-8-93 16,0 2-41-16,-1-2-74 15,-2-20-36-15,-6-42 229 16</inkml:trace>
  <inkml:trace contextRef="#ctx0" brushRef="#br0" timeOffset="-195961.75">31625 16902 617 0,'10'-3'413'15,"-1"0"8"-15,6 2-158 16,-2 1-26-16,1 1-67 16,1-1-36-16,-2 4-55 15,0 2-17-15,-4 3-17 0,-4 2-1 16,-6 4-13-16,-5-1-5 16,-4 2-9-16,-1 0-5 15,-1-2-6-15,1-3-5 16,1-2-72-16,0-3-68 15,4-2-240-15,1-3 234 16</inkml:trace>
  <inkml:trace contextRef="#ctx0" brushRef="#br0" timeOffset="-195728.45">31851 16934 1189 0,'2'18'504'0,"-1"14"-280"16,6 5 13-16,-6 11-61 16,3-1-37-16,-4-3-71 15,-3-3-19-15,2-13-28 16,1-2-9-16,0-9-11 16,2-3-26-16,-3-8-90 15,1-5-66-15,0-5-270 16,-1 3 286-16</inkml:trace>
  <inkml:trace contextRef="#ctx0" brushRef="#br0" timeOffset="-195471.07">31889 16902 981 0,'11'-1'458'16,"-5"1"-162"-16,2 1-26 15,2 2-58-15,-1 0-40 16,-5 4-83-16,6 3-25 15,-9 3-25-15,4 3-8 16,-3 3-12-16,-12 2-3 0,0-1-5 16,-4-3-3-16,0-4-3 15,8-3-16-15,0-7-77 16,2-3-69-16,4-7-468 16,3-2 420-16</inkml:trace>
  <inkml:trace contextRef="#ctx0" brushRef="#br0" timeOffset="-195248.99">32105 16938 958 0,'3'17'488'16,"-1"3"-98"-16,-2 0-178 15,-2-1 5-15,-1-3-68 0,0-2-43 16,-1-4-61-16,2-2-7 15,0-5-11-15,-1-3-7 16,1-4-12-16,0 2-4 16,2 1-7-16,2-16-10 15,10-36-16-15,-4 27-5 16,3 2-23-16,1 2-7 16,0 7-44-16,0 5-41 15,-1 5 95-15</inkml:trace>
  <inkml:trace contextRef="#ctx0" brushRef="#br0" timeOffset="-194881.14">32274 16929 1210 0,'29'25'516'15,"-30"-11"-302"-15,-1-1-50 16,0 1-12-16,4 0-54 16,1-2-34-16,10-1-17 15,4-1-3-15,0-5-16 16,2 0-5-16,-4-6-14 16,-2-7-3-16,4-6-19 0,-3-3-13 15,-5-4-18-15,-1-2-13 16,-9-5-10-16,-1 1 9 15,-8 5 23-15,-2 3 14 16,-5 13 28-16,-6 4 6 16,-2 10-2-16,-8 5-2 15,1 8-4-15,4 1-5 16,8 0-9-16,9-1-40 0,11-8-120 16,4-3-95-16,9-9 150 15</inkml:trace>
  <inkml:trace contextRef="#ctx0" brushRef="#br0" timeOffset="-194687.47">32512 16900 1264 0,'8'13'492'0,"5"6"-313"15,-2 1 1-15,2 2-11 16,2 0-23-16,1 1-68 15,-1-3-21-15,-3-2-28 16,-3 1-27-16,-5-5-110 0,-1-1-90 16,-6-1 117-1</inkml:trace>
  <inkml:trace contextRef="#ctx0" brushRef="#br0" timeOffset="-194471.91">32671 16938 1409 0,'0'0'555'16,"1"7"-361"-16,-2-1 2 0,-7 5-14 16,1 2-38-16,-3 4-71 15,0-2-13-15,-3 0-29 16,0 2-13-16,-4-5-27 16,2 1-36-16,-3-4-101 15,4 0-84-15,2-3 137 16</inkml:trace>
  <inkml:trace contextRef="#ctx0" brushRef="#br0" timeOffset="-193823.54">29945 15552 697 0,'0'-8'342'0,"0"-1"-98"15,-1 2-31-15,0-1-27 16,-2 0-30-16,0 3-59 15,1 1-26-15,-6 5-40 16,-2 5-14-16,-7 15-13 16,-6 6 1-16,0 19 7 15,2 7 4-15,6 5 2 16,8-1-3-16,7-10-8 16,6-7-3-16,7-11-4 15,2-5 0-15,4-10-28 16,0-5-39-16,3-9-152 15,-2-7-152-15,3-5 230 16</inkml:trace>
  <inkml:trace contextRef="#ctx0" brushRef="#br0" timeOffset="-193555.53">29870 15716 633 0,'-9'4'322'15,"11"7"-80"-15,2 5-40 16,1-4-39-16,10 2-36 15,-2-6-58-15,4-3-14 16,9-4-21-16,-1-1-10 16,1-4-11-16,4 1-3 15,-13-2-1-15,-2 1-1 0,-7 4-5 16,-5 0 14-16,-2 3 35 16,-1 6 16-16,0 3 35 15,-3 1-4-15,2 6-25 16,1-3-13-16,0 3-28 15,2 1-11-15,2-3-12 16,-1 0-4-16,3-5-119 16,2-2-110-16,4 0 140 15</inkml:trace>
  <inkml:trace contextRef="#ctx0" brushRef="#br0" timeOffset="-193227.58">30234 15815 1020 0,'4'6'443'0,"-1"4"-235"0,0 0-30 16,-1 4-53-16,0-3-36 16,6 0-50-16,2-3-8 15,3-4-13-15,0-1-7 16,-1-5-5-16,1-3 0 15,-3-3 0-15,-3-3 1 16,1 0 2-16,-6 1 0 0,-6-6 0 16,0 1 1-16,-7-1-2 15,-1-1-1-15,1 7-3 16,-1 4-2-16,-3 6-5 16,-1 8-2-16,-2 2-62 15,4 6-60-15,4 2 81 16</inkml:trace>
  <inkml:trace contextRef="#ctx0" brushRef="#br0" timeOffset="-192830.54">30502 15941 1030 0,'-3'-5'475'0,"1"2"-205"15,0 1-123-15,1 1-15 16,0-1-60-16,3-4-29 16,4-4-24-16,18-1-5 15,23-29-6-15,-29 28-1 0,-9 1 3 16,-4 2 0-16,-10-2 0 15,-3 1 0-15,-9 1-4 16,-1 1-1-16,-2 4-3 16,0 4 0-16,6 8 7 15,-4 1 5-15,5 8 7 16,2 3 4-16,3-2-4 16,8 1-3-16,3-4-8 15,7-3-3-15,2-5-3 16,1 1-6-16,10-4-99 15,-1 0-108-15,9 2 131 16</inkml:trace>
  <inkml:trace contextRef="#ctx0" brushRef="#br0" timeOffset="-192027.17">30743 15834 839 0,'3'12'433'16,"-6"3"-75"-16,1-2-78 15,-5-2-45-15,3 0-48 16,-1-4-94-16,0 0-33 16,2-4-36-16,-2-2-11 15,5 0-16-15,-1-1-17 16,1 0-32-16,0-1-16 16,0 0-21-16,0 0 4 0,0 0 11 15,12-2 10-15,8-10 22 16,27-31 14-16,-30 33 17 15,0 2 9-15,-4 9 28 16,0 7 16-16,1 9 29 16,-3 4 13-16,-8 4 2 15,-3-1-7-15,-8-6-23 16,-4-2-12-16,5-10-22 16,2-2-7-16,-1-9-10 15,11-3-6-15,-2-7-25 16,6-3-12-16,0-1-14 15,3 1 2-15,2 3 21 16,1 2 9-16,0 10 19 16,-5-2 2-16,-1 12 20 15,-9-1 11-15,1 3 16 0,5 8 6 16,-5-2-9-16,9 5-9 16,-2-3-18-16,1-4-7 15,11-1-9-15,0-4-10 16,5-4-70-16,4-2-42 15,3-3-84-15,3 0-45 16,0-3-49-16,-1-2 15 0,-3-2 88 16,-4-2 57-16,-8 0 138 15,-9-4 58-15,-10 1 81 16,-3-1 29-16,-11 0 52 16,-2 3-1-16,-7 4-19 15,-2 7-3-15,-1 8-34 16,6 7-16-16,2 6-39 15,2 0-24-15,6 0-33 16,1-3-14-16,9-4-21 16,3-3-7-16,7-6-5 15,1-2-4-15,5-2-1 16,1-3-3-16,0-2-17 16,2-5-8-16,-4 1-11 15,2 2 1-15,-5 5 16 16,-1 3 8-16,-6 6 13 0,-1 2 1 15,-4-2 3 1,1 3 0-16,-1-4-29 0,-3-3-43 16,0-2-150-16,2-1-114 15,1 0 201-15</inkml:trace>
  <inkml:trace contextRef="#ctx0" brushRef="#br0" timeOffset="-191699.56">31378 15865 986 0,'9'12'473'0,"-9"1"-172"16,3 2-24-16,-4-4-89 15,-2 0-52-15,3-3-83 16,0-6-22-16,-7-1-18 16,8-1-16-16,-2-1-42 15,0 0-25-15,1 0-44 16,0 0-4-16,4-9 25 15,6 2 23-15,32-26 42 16,-29 30 15-16,-1 4 42 16,-3 1 21-16,-2 5 51 15,-2-1 25-15,-2 2 17 16,-2-2 0-16,0 5-29 16,4 2-18-16,-3-1-40 15,1 1-19-15,3-2-22 16,-4-2-39-16,0 0-113 0,5 0-72 15,0 0 115-15</inkml:trace>
  <inkml:trace contextRef="#ctx0" brushRef="#br0" timeOffset="-191424.45">31710 15843 1300 0,'-11'-2'540'0,"-2"3"-324"16,-2 2-35-16,2 1-61 16,2 0-36-16,8 1-50 15,4 3-9-15,7 1-9 16,3 3-1-16,4 2 8 16,1 0 7-16,2 2 8 15,-1-2 6-15,-6-1 8 16,-2 0 2-16,-9-3 10 15,-6-2-2-15,-9-4-10 16,-3-4-10-16,-4 0-58 16,0-3-53-16,3-2 339 15,5 2-230-15</inkml:trace>
  <inkml:trace contextRef="#ctx0" brushRef="#br0" timeOffset="-190832.8">32101 15951 1210 0,'-40'-33'502'0,"32"27"-281"16,5 2-122-16,3 3-19 15,5-2-37-15,-5 2-18 16,0 0-25-16,12 1-2 15,7 1-8-15,26 7-52 0,-28 1 44 16</inkml:trace>
  <inkml:trace contextRef="#ctx0" brushRef="#br0" timeOffset="-190143.96">30607 16178 790 0,'0'-3'421'0,"0"-3"-64"0,0 3-146 15,0 1-4-15,0 1-39 16,0 0-37-16,0 1-55 16,1 15-3-16,2 43-23 15,-3-25-7-15,5-6-18 16,-1-2-8-16,5-7-12 16,1-5-1-16,4-6-32 15,4-4-29-15,0-9-66 16,2-3-36-16,-4-8-41 15,4 1 4-15,-3-2 58 16,0 0 37-16,2 7 75 16,-6 1 41-16,-1 10 69 15,-1 6 29-15,-1 8 47 16,-4 3 4-16,0 6-15 16,2-3-13-16,-5-4-33 15,1-7-12-15,7-6-31 0,-1-4-11 16,8-16-15-16,0-2-8 15,-5-9-14-15,3-1-3 16,-3 3-4-16,-4-3-5 16,-1 6-15-16,-7 3-9 15,-6 6-24-15,-2 7-21 16,-4 5-119-16,1 6-147 0,7 13 211 16</inkml:trace>
  <inkml:trace contextRef="#ctx0" brushRef="#br0" timeOffset="-189942.99">31097 16326 1155 0,'-4'5'514'0,"2"4"-215"16,1 0-61-16,0-5-60 15,0 3-51-15,1-7-90 16,-1 0-21-16,0 0-25 15,1 0-46-15,0 0-108 16,0 0-55-16,0-1-160 16,0 0 228-16</inkml:trace>
  <inkml:trace contextRef="#ctx0" brushRef="#br0" timeOffset="-189792.9">31091 16188 984 0,'-1'2'451'16,"0"3"-206"-16,1 2-51 15,-1 4-78-15,1-5-44 16,1 2-74-16,0-2-69 16,7-2 44-16</inkml:trace>
  <inkml:trace contextRef="#ctx0" brushRef="#br0" timeOffset="-189599.15">31316 16143 720 0,'1'10'473'16,"-4"7"-16"-16,-4 11-180 16,-2 4-23-16,1 7-95 15,0 0-37-15,8 2-49 16,0-2-19-16,1-9-27 16,7-4-12-16,-3-12-25 15,-3-5-25-15,5-9-86 16,-5-5-75-16,3-13-252 15,5-5 281-15</inkml:trace>
  <inkml:trace contextRef="#ctx0" brushRef="#br0" timeOffset="-189443.6">31370 16188 1043 0,'1'3'527'0,"-2"8"-188"16,2 5-108-16,-2 3-24 15,3 11-72-15,-2-1-32 16,4 3-37-16,-1-1-18 15,-2-5-26-15,6-3-35 0,0-4-102 16,1-2-73-16,4-2 105 16</inkml:trace>
  <inkml:trace contextRef="#ctx0" brushRef="#br0" timeOffset="-189058.62">31573 16365 619 0,'-1'-1'380'0,"0"0"-58"16,0 0-55-16,-1 0-15 16,1 0-43-16,0 1-25 0,0 0-60 15,-5 14-28-15,-10 28-47 16,16-29-17-16,0-4-18 15,1-3-21-15,-1-3-83 16,0-1-68-16,0-4-230 16,0 1 241-16</inkml:trace>
  <inkml:trace contextRef="#ctx0" brushRef="#br0" timeOffset="-188907.87">31525 16208 1097 0,'-4'0'474'0,"4"6"-228"16,3 3-72-16,0 0-55 16,1 0-42-16,6 1-89 15,4 4-79-15,3 2 60 0</inkml:trace>
  <inkml:trace contextRef="#ctx0" brushRef="#br0" timeOffset="-188535.77">31848 16335 624 0,'0'-19'347'16,"-7"6"-26"-16,-7 1-62 15,0 4-29-15,-6 3-25 0,-1 5-59 16,1 4-30-16,0 7-40 16,1 5-12-16,5 3-14 15,5 2-5-15,7-5-16 16,2-1-9-16,6-4-11 15,3-5-4-15,4-3-3 16,4-2 1-16,2-5-40 16,3-2-28-16,1-8-30 15,-1 1-5-15,-1 0 39 16,-6 3 28-16,-3 4 41 16,-4 6 21-16,-8 2 45 15,4 4 17-15,-7 8 14 16,0-1-7-16,1 5-35 15,-4-1-16-15,6-2-24 16,1-3-10-16,-1-5-55 16,0-3-55-16,0-7-189 0,6-2 178 15</inkml:trace>
  <inkml:trace contextRef="#ctx0" brushRef="#br0" timeOffset="-188089.19">32051 16350 803 0,'2'1'411'16,"1"10"-51"-16,-3-1-74 0,-3 9-39 16,-3-2-30-16,-1 1-89 15,3 0-35-15,0-8-38 16,3-1-18-16,1-6-27 16,0-2-3-16,6-4-32 15,2-4-22-15,6-4-32 16,1-3-16-16,4-2 9 15,1-2 18-15,-1 2 37 16,0 0 15-16,-3 8 29 16,-4 1 22-16,-4 8 41 15,-5 7 19-15,-3 5 11 16,-2 2-9-16,-2 4-16 16,-2-3-9-16,3-3-16 15,2-2-10-15,1-6-29 16,2-3-11-16,4-3-26 15,-6 0-21-15,0 0-45 0,5-3-23 16,7-3-13-16,25-19 19 16,-30 21 45-16,-3 2 26 15,-4 4 48-15,-2 4 17 16,1-5 27-16,0 0 9 16,0 3-3-16,-1 4-13 15,1-3-28-15,-1-3-15 16,1-1-80-16,1 0-69 15,0 0-163-15,1 0 178 0</inkml:trace>
  <inkml:trace contextRef="#ctx0" brushRef="#br0" timeOffset="-187760.54">32505 16313 1080 0,'-3'-2'460'0,"-2"-2"-213"15,-2 4-22-15,-7 0-5 16,-3 2-39-16,2 3-77 16,0-1-16-16,3 3-29 15,7 3-13-15,1 0-11 16,3 0-6-16,9 1-6 0,4-1-1 16,3 0-4-16,1-1 3 15,2 1 4-15,-6-3 0 16,-2 1 5-16,0 2-5 15,-14 1-1-15,0 0 1 16,-9 1-2-16,-3-2-3 16,-4-3-5-16,0 0-7 15,4-5-45-15,4-1-46 0,10-5-135 16,-2-2-97-16,12-1 191 16</inkml:trace>
  <inkml:trace contextRef="#ctx0" brushRef="#br0" timeOffset="-187209.04">32620 16409 1348 0,'1'10'511'0,"-1"2"-326"16,0 1-5-16,0-2-9 16,3-1-24-16,6-5-80 15,4 0-16-15,4-5-18 16,2-1-11-16,-2-4-51 15,-1-1-23-15,-5-2-54 16,-5-1-23-16,-2-3 12 0,-5 0 17 16,-9-5 50-1,-7-2 22-15,-5 2 28 0,-2 3 16 16,6 7 32-16,1 4 17 16,7 5 19-16,4-2-5 15,5 5-21-15,1 1-9 16,2-2-18-16,2 2-4 15,5-2-9-15,2-1-8 16,8-1-7-16,4-2-2 16,2 0-1-16,3 0 1 0,-3 6-1 15,-2 0 1-15,-1 5 1 16,-1 1 0-16,-3-1 1 16,-5-1 0-16,1-2-1 15,-4-4 0-15,-6-2-1 16,6 1-1-16,-6-6-3 15,4-1-7-15,1-7-8 16,0 0 1-16,-1 1 6 16,-4 3 6-16,-1 4 16 15,0 1 13-15,-4 8 27 16,1-6 21-16,-1 0 20 16,0 11-4-16,0 1-18 15,0 27-22-15,1-30-28 16,1-1-13-16,0-3-103 15,-1 1-39-15,1-1 76 16</inkml:trace>
  <inkml:trace contextRef="#ctx0" brushRef="#br0" timeOffset="-186472.48">31872 17750 828 0,'36'-14'415'0,"-30"16"-145"16,-1-2-38-16,1 1 7 0,-6-6-35 15,3 2-30-15,2-4-50 16,-8-2-23-16,1 4-43 15,-8-3-18-15,-6 3-22 16,1 3-7-16,-12 6-8 16,-1 4-3-16,-3 8-2 15,-6 2-1-15,16 1-3 16,0 3-2-16,16 1 0 16,9 0 0-16,11-1 3 15,8 1 4-15,9 0 5 16,4-1 6-16,-5 0 12 15,1-1 9-15,-16-5 16 16,-2-3 8-16,-6-5 15 16,-8 2 2-16,-2-4 1 15,-7 4-9-15,-7 0-20 16,3-1-10-16,-8-2-19 0,-1 0-5 16,4-6-23-16,-2 0-30 15,8-5-69-15,7 0-48 16,9-8-123-16,7-5 174 15</inkml:trace>
  <inkml:trace contextRef="#ctx0" brushRef="#br0" timeOffset="-186251.94">32124 17761 1433 0,'-3'-1'539'0,"0"17"-313"16,-2 4-74-16,-4 11 2 15,0 2 0-15,0 1-68 16,3 0-29-16,4-3-23 16,2-2-6-16,0-9-13 15,0-3-5-15,-3-7-14 16,-1-1-27-16,-1-9-107 16,-1-2-78-16,3-14-256 15,1-6 289-15</inkml:trace>
  <inkml:trace contextRef="#ctx0" brushRef="#br0" timeOffset="-185993.04">32073 17764 1166 0,'2'-6'489'15,"13"8"-204"-15,1 3-104 16,5-2 8-16,1 0-17 16,5 5-53-16,2-2-24 15,1 9-32-15,-2 2-10 16,-11 4-5-16,-7 2-3 15,-12 5 0-15,-9 2-1 0,-8 3-12 16,-5-3-3-16,-2-2-8 16,0-5-4-16,3-10-6 15,2-2-3-15,4-9-13 16,5-2-20-16,2 0-61 16,5-1-41-16,6-7-124 15,3 6-94-15,7-10 221 16</inkml:trace>
  <inkml:trace contextRef="#ctx0" brushRef="#br0" timeOffset="-185740.4">32407 17824 2841 0,'-4'17'31'15,"2"11"1"-15,-4 17 31 16,4 2-19-16,3-1-10 16,-1-9-10-16,0-9-8 15,-2-1-6-15,-6-9-2 16,0-8-30-16,6 3-37 16,-8-14-99-16,3-10-77 15,6-11-206-15,-4-8-214 16,4-15 419-16</inkml:trace>
  <inkml:trace contextRef="#ctx0" brushRef="#br0" timeOffset="-185512.78">32395 17712 1402 0,'11'3'593'16,"1"1"-312"-16,8 8-110 16,0-1 5-16,6 3-41 15,3 0-27-15,-3-3-45 16,-5 0-10-16,-10 0-17 15,-4 0-6-15,-14 2-7 16,-5 0-2-16,-12 1-6 16,-4 2-3-16,-2-3-18 15,4-1-19-15,4-4-50 16,6-5-37-16,6-4-85 0,-1-5-59 16,9 0 162-16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5:56:44.0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24741 751 527 0,'9'-10'272'0,"-9"-7"-27"15,0 2-80-15,-3 0 12 16,-6 0-1-16,-6 0-30 15,-5-1-20-15,-11 4-51 16,-10 2-14-16,-13 8-15 0,-8-1-6 16,7 7-10-16,-2 3-4 15,-2 5-8-15,2 8-5 16,-11 12-8-16,-1 7-3 16,8 13-2-16,3 5 1 15,18 9-1-15,10 2 0 16,7 8-1-16,14 6-2 15,8-3 0-15,7 9-1 0,31-16 0 16,0-8 0-16,18-15-1 16,9-12-1-16,10-8-1 15,11-7-1-15,6-12 2 16,0-8 0-16,-3-14 4 16,-28-11 1-1,-30 11 1-15,1 1 3 0,84-60 1 16,-10-6 5-16,-13-23 6 15,-46 18-1-15,-14-1 4 16,-11-4 1-16,-21 17 4 16,-12 8 6-16,-18 9 9 15,-7 8-1-15,-9 6-10 16,-1 3-5-16,-11 7-14 16,2 3-5-16,0 9-7 15,-2 0-18-15,12 13-52 0,-1 6-43 16,4 9-148-16,7 6 166 15</inkml:trace>
  <inkml:trace contextRef="#ctx0" brushRef="#br0" timeOffset="817.85">23027 1198 834 0,'-10'-18'374'16,"5"-4"-196"-16,-10 4-49 15,-2 0 4-15,-7 4-42 16,-13 5-17-16,-12 8-33 16,-9 4-10-16,-9 11-2 15,-2 1-1-15,4 10-2 16,-1 6-5-16,8 10-11 15,1 9-2-15,-2 9-2 16,6 2 1-16,5 3-1 16,11-3 0-16,23-2-1 15,7 0-3-15,16-2-1 0,9 0-2 16,21-8-2-16,9-2 0 16,20-7-1-16,8-7 1 15,6-9 1-15,9-8-1 16,5-14 1-16,-1-2 0 15,-8-18 3-15,-12-10 3 16,-17-14 3-16,-7-11 5 0,-11-5 11 16,-7-4 5-16,-20-4 10 15,-8-2 2-15,-21-2-6 16,-8-3-1-16,-11-1-13 16,-2 7-6-16,-4 15 1 15,-2 11-1-15,3 27 0 16,-6 9-2-16,-6 17-12 15,0 6-2-15,2 10-7 16,10 0-19-16,16 3-71 16,9 3-49-16,10-8-171 15,5 4 196-15</inkml:trace>
  <inkml:trace contextRef="#ctx0" brushRef="#br0" timeOffset="1550.54">23392 2418 938 0,'-31'-21'371'0,"-13"13"-255"16,-5 7-23-16,-10 12-4 16,-3 8-17-16,-2 10-12 15,-1 6-2-15,18 8-13 16,-2 6-3-16,14 11-7 15,6 6-8-15,8 12-13 16,14 3-6-16,16 3-7 16,5 0-1-16,17-12-3 15,6-7 1-15,19-13-2 16,10-10 0-16,16-19-2 16,5-7 0-16,0-26 2 15,-11-15 3-15,-9-20 8 0,-11-12 8 16,-16-11 19-16,-2 0 9 15,-30-7 7-15,-9-5-4 16,-25-4-13-16,-8-2-9 16,-3 5-8-16,0 9 0 15,2 19 5-15,2 13 5 0,-11 23 0 16,-3 12-4 0,-6 18-15-16,1 7-8 0,6 10-11 15,9 1-24-15,17-3-81 16,7 0-77-16,16-4 114 15</inkml:trace>
  <inkml:trace contextRef="#ctx0" brushRef="#br0" timeOffset="2266.56">24859 2565 882 0,'-17'-24'385'0,"-12"1"-188"16,-2 6-49-16,-10 13-32 15,-12 6-21-15,-7 14-24 16,0 7-5-16,-3 11-13 15,12 5-8-15,11 17-17 16,5 7-7-16,12 16-6 16,5 7-1-16,10 11-4 0,10 3-1 15,20-9-6-15,9-6-3 16,19-17-1-16,10-8-1 16,16-11-1-16,9-10 0 15,12-11 2-15,-8-9 1 16,-1-22 3-16,-10-10 3 15,-17-24 5-15,0-10 2 0,-19-12 5 16,-9-5 1-16,-17-8 7 16,-11-2 0-16,-20-6 1 15,-8 1-2-15,-15 5-8 16,-7 9-1-16,-5 19-6 16,-1 8-3-16,3 17-6 15,3 3-3-15,9 10-45 16,-1 2-39-16,6 5-194 15,3 9 180-15</inkml:trace>
  <inkml:trace contextRef="#ctx0" brushRef="#br0" timeOffset="2650.48">24626 1639 1179 0,'0'8'415'0,"0"-1"-357"15,0 2-42-15,-3 4-3 16,1 2 6-16,2 1-13 16</inkml:trace>
  <inkml:trace contextRef="#ctx0" brushRef="#br0" timeOffset="2816.88">24702 2079 1142 0,'-1'13'418'16,"-1"2"-344"-16,-1 1-22 15,-4 5-14-15,1 1-92 16,-3 4 41-16</inkml:trace>
  <inkml:trace contextRef="#ctx0" brushRef="#br0" timeOffset="2996.68">24656 2587 1070 0,'-5'22'411'16,"4"-2"-303"-16,-1 2-68 16,-1-1-7-16,2-3-264 15,1-5 174-15</inkml:trace>
  <inkml:trace contextRef="#ctx0" brushRef="#br0" timeOffset="3093.99">24692 2843 1136 0,'-7'12'392'0,"2"-2"-395"0,3-4 3 15</inkml:trace>
  <inkml:trace contextRef="#ctx0" brushRef="#br0" timeOffset="3483.61">24181 1581 1181 0,'-15'5'440'0,"-6"4"-321"16,-4 8-100-16,-8 1-10 15,0 6-192-15,5 3 137 16</inkml:trace>
  <inkml:trace contextRef="#ctx0" brushRef="#br0" timeOffset="3647.42">23847 1963 924 0,'-2'0'422'15,"-9"2"-132"-15,-1 6-243 16,2 0-9-16,-3 2-91 15,-1 0-174-15,-1 8 154 16</inkml:trace>
  <inkml:trace contextRef="#ctx0" brushRef="#br0" timeOffset="3759.22">23530 2368 588 0,'-18'14'144'15,"8"5"-154"-15</inkml:trace>
  <inkml:trace contextRef="#ctx0" brushRef="#br0" timeOffset="3844.65">23340 2546 357 0,'-7'4'133'0,"7"-2"-115"15</inkml:trace>
  <inkml:trace contextRef="#ctx0" brushRef="#br0" timeOffset="4183.02">23187 1678 950 0,'4'3'362'0,"5"1"-266"16,5 4-64-16,29 26-6 0,-24-14-189 15,5 8 124-15</inkml:trace>
  <inkml:trace contextRef="#ctx0" brushRef="#br0" timeOffset="4354.09">23916 2280 1081 0,'8'8'382'0,"2"-4"-334"16,-4-1-28-16,5 5-36 15,7-1-170-15,0 6 132 16</inkml:trace>
  <inkml:trace contextRef="#ctx0" brushRef="#br0" timeOffset="4552.17">24203 2449 1131 0,'11'0'416'15,"-1"5"-346"-15,2 2-25 16,3 1-38-16,-2 0-100 15,7-1 64-15</inkml:trace>
  <inkml:trace contextRef="#ctx0" brushRef="#br0" timeOffset="4653.53">24489 2600 972 0,'-6'22'415'0,"8"-6"-238"16,0-5-55-16,1-8-73 15,-4-6-289-15</inkml:trace>
  <inkml:trace contextRef="#ctx0" brushRef="#br0" timeOffset="4901.89">23444 1365 701 0,'-19'20'376'0,"15"-12"-4"15,5 2-320-15,9-1-69 16,4 1-120-16,20-6 99 16</inkml:trace>
  <inkml:trace contextRef="#ctx0" brushRef="#br0" timeOffset="5059.97">23969 1305 989 0,'0'0'385'0,"-1"-3"-287"16,-1 4-50-16,2-1-27 15,0-1-276-15,0 0 188 16</inkml:trace>
  <inkml:trace contextRef="#ctx0" brushRef="#br0" timeOffset="5185.12">24107 1280 618 0,'-9'9'270'0,"-1"-3"-410"16,0 1 116-16</inkml:trace>
  <inkml:trace contextRef="#ctx0" brushRef="#br0" timeOffset="5380.41">23042 1835 1138 0,'-7'0'411'0,"2"-2"-337"15,5 5-55-15,3-1-7 16,-3-2-35-16,0 1-108 15,9 25 91-15</inkml:trace>
  <inkml:trace contextRef="#ctx0" brushRef="#br0" timeOffset="5528.93">23138 2227 759 0,'-1'27'309'15,"1"-9"-163"-15,-2 6-127 16,1 2-20-16,0 4 0 16</inkml:trace>
  <inkml:trace contextRef="#ctx0" brushRef="#br0" timeOffset="5679.15">23174 2622 1068 0,'-2'20'389'0,"2"-9"-296"0,2 2-40 16,0 0-7-16,-1 1-13 15,0 1-27-15</inkml:trace>
  <inkml:trace contextRef="#ctx0" brushRef="#br0" timeOffset="5872.44">23456 2982 1238 0,'-2'0'427'0,"1"0"-390"15,3 0-15-15,-2 0-187 16,0 0 127-16</inkml:trace>
  <inkml:trace contextRef="#ctx0" brushRef="#br0" timeOffset="6016.06">23829 3003 1109 0,'12'0'425'0,"-10"1"-271"15,3 0-238-15,-5 4 64 16</inkml:trace>
  <inkml:trace contextRef="#ctx0" brushRef="#br0" timeOffset="6171.82">24226 3049 1336 0,'14'10'498'0,"-9"-9"-366"16,1 4-89-16,-1-1-44 16,-2 0-85-16,0 0 57 15</inkml:trace>
  <inkml:trace contextRef="#ctx0" brushRef="#br0" timeOffset="6321.52">24530 3021 1419 0,'-7'0'531'0,"5"2"-426"15,-1 0-20-15,-2-2-80 16,4 0-81-16,0-1 48 0</inkml:trace>
  <inkml:trace contextRef="#ctx0" brushRef="#br0" timeOffset="77814.94">25082 6771 482 0,'7'-13'267'16,"-3"0"-71"-16,-2-3 17 16,-2 1 19-16,-2-2-22 15,-1 0-20-15,-8-2-44 16,-3 2-18-16,-9 5-32 16,-9 3-17-16,-7 8-29 15,0 1-14-15,-13 8-14 16,-2 4-2-16,1 6-1 15,-1 3 0-15,8 6-5 16,5 5-2-16,5 13-2 16,2 5-1-16,11 10-1 0,9 3 1 15,10 5 1-15,5-1-1 16,12 5-4-16,3-3-1 16,16-7-3-16,4-9-1 15,17-10-1-15,8-3-1 16,13-13 0-16,6-2 0 0,11-20 1 15,-3-14 0-15,5-15 2 16,0-6 1-16,-7-18 2 16,-9-5-1-16,-9-15 2 15,-10-5 0-15,-13-1 4 16,-2-6 2-16,-26-4-3 16,-10-1-3-16,-23-3-3 15,-9 10-2-15,-18 15 0 16,-6 9 2-16,-10 16-1 15,-8 3-1-15,-2 12-3 16,-3 5-3-16,5 9-9 16,7 9-20-16,6 3-68 15,8 3-60-15,9 4-113 16,9-1 161-16</inkml:trace>
  <inkml:trace contextRef="#ctx0" brushRef="#br0" timeOffset="78451.92">25083 6806 962 0,'2'-8'425'0,"1"-2"-175"0,-3-1-39 16,-1 2-10-16,-5 1-26 16,-4 3-59-16,-4 1-35 15,-5 6-41-15,-8 4-13 16,-4 6-10-16,4 4-4 15,4 5-5-15,5 2-2 16,12 1-2-16,5 5-2 16,1-3-2-16,6-2-1 15,6-3-2-15,-2-7 0 0,13 2 3 16,0-2 0-16,4-5 5 16,1 1 4-16,-8-2 6 15,1 1 3-15,-13 1 3 16,-2-3 1-16,-11 1 9 15,-7 1 3-15,-12-3 0 16,0 2-3-16,-8-2-14 16,3-2-6-16,7 0-32 15,0-2-38-15,8 2-129 16,8-3-98-16,10-1 173 16</inkml:trace>
  <inkml:trace contextRef="#ctx0" brushRef="#br0" timeOffset="78637.92">25169 7024 977 0,'12'-4'450'0,"-1"10"-156"0,-1 4-64 15,-7 0-2-15,-2 1-22 16,-4 2-51-16,-3 1-32 16,0 1-58-16,-2 2-25 15,0 0-25-15,1-1-7 16,0-2-60-16,5-1-58 15,2-3-195-15,0-4 187 16</inkml:trace>
  <inkml:trace contextRef="#ctx0" brushRef="#br0" timeOffset="79475.88">26653 6936 743 0,'4'-6'381'15,"-3"-2"-144"-15,-9 0-6 16,-7 3-5-16,-11-1-34 16,-7 5-23-16,-9 4-46 15,-1 3-25-15,-4 14-40 16,0 5-13-16,2 11-22 15,-4 4-7-15,10 8-8 16,2 5-3-16,12 14-2 16,10 9-2-16,13 3 2 15,5 1 2-15,19-1 0 16,3-5 0-16,13-5-4 16,5-4-1-16,8-17-1 15,4-9-2-15,11-20 1 0,4-8 1 16,7-22 3-16,3-9 3 15,-10-24 6-15,0-10 2 16,-19-10 3-16,-13-5 2 16,-20-8-1-16,-16-6-11 15,-14-11-18-15,-4 2-2 16,-14 8 0-16,-3 11 9 0,-14 23 14 16,-5 7 4-16,0 19 1 15,1 8-1-15,5 11-5 16,1 5-6-16,6 6-9 15,7-1-5-15,12 4-61 16,9 0-51-16,11 3-162 16,3 3-110-16,17 11 245 15</inkml:trace>
  <inkml:trace contextRef="#ctx0" brushRef="#br0" timeOffset="79889.48">26627 7271 1322 0,'1'-13'531'0,"-1"0"-343"15,-1 1-59-15,-3 2 3 16,-8 5-30-16,-6 3-22 15,-6 7-43-15,-2 2-17 16,-2 10-20-16,4 3-2 16,6 3-6-16,6 4 0 15,5-4 3-15,6 0 4 0,10 2 5 16,7-1 4-16,10-2 0 16,2-2-1-16,-2-8 5 15,-3-2 5-15,-4-2 18 16,-5 2 9-16,-9-1 15 15,-2-2 4-15,-9 0-2 16,-3-1-7-16,-7 0-18 16,-7 1-10-16,-7 1-35 15,3-1-35-15,2-1-90 16,4 1-58-16,8-1-176 16,3-4-109-16,20 0 303 15</inkml:trace>
  <inkml:trace contextRef="#ctx0" brushRef="#br0" timeOffset="80151.1">26715 7500 686 0,'7'-3'424'0,"0"3"-44"16,-4 2-102-16,-2 1-26 15,-2-3-65-15,0 0-39 16,-1 3-77-16,-4 13-25 0,-36 27-23 15,28-27 0-15,3-2 1 16,4-1-2-16,5-3-3 16,3-2 0-16,5-4 3 15,4 2 4-15,8-2 4 16,3 2 0-16,4-3-6 16,-1-2-5-16,0-1-8 15,-1 0-4-15,-3-1-16 16,-3 0-34-16,-7-3-108 15,-7 3-43-15,-16 4 107 16</inkml:trace>
  <inkml:trace contextRef="#ctx0" brushRef="#br0" timeOffset="81972.58">25607 8766 1489 0,'-3'-16'528'16,"-5"2"-434"-16,-7-2 7 15,-14 4 11-15,-3 1-9 16,-9 6-42-16,-4 8-20 16,-6 12-26-16,-5 8-5 15,0 10-2-15,4 6-2 16,8 18-4-16,9 4 0 0,12 21 0 16,7 5 1-16,14-1 0 15,8-2 1-15,18-11 1 16,7-6 0-16,18-14-3 15,8-3-2-15,8-17 0 16,4-9-1-16,6-18 2 16,2-6-1-16,4-17 3 15,-1-8 4-15,-10-21 2 16,-8-10 6-16,-21-15 0 16,-7-8 0-16,-23-11-7 15,-8-4-3-15,-12 0-4 16,-14 6-1-16,-12 11 5 15,-9 11 1-15,-4 19-1 16,-2 9 2-16,1 25-6 16,-3 8-1-16,3 10-6 15,-1 5-3-15,10 6-26 0,7 0-33 16,15-1-135-16,6 2-5 16,7-1 111-16</inkml:trace>
  <inkml:trace contextRef="#ctx0" brushRef="#br0" timeOffset="82389.46">25644 9019 1520 0,'-8'-12'550'0,"-4"-4"-458"15,-3 3-13-15,-7 7-8 16,-7 2-17-16,0 11-22 16,4 3-8-16,-2 7-20 15,4 3-2-15,7 2-3 16,6 1 0-16,7-2 1 16,8-1 0-16,7 0 2 15,-1-1 2-15,16-1 3 16,-1 2 2-16,5-6 12 15,-2 3 12-15,-9-5 28 16,-5-4 11-16,-8 7 12 0,-7-1-4 16,-14-2-17-16,-4 2-12 15,-9-1-21-15,-3-3-10 16,1 0-23-16,0-3-27 16,5-3-66-16,5-1-49 15,11 2-170-15,3-3-357 16,7 1 452-16</inkml:trace>
  <inkml:trace contextRef="#ctx0" brushRef="#br0" timeOffset="82556.92">25716 9214 677 0,'6'9'398'15,"-6"10"-54"-15,-5 6-109 16,-2 7-7-16,-4 1-57 15,-1-3-33-15,2 0-67 16,1-6-28-16,4-3-50 16,1-7-55-16,3-5-181 15,2-6-163-15,5-3 241 16</inkml:trace>
  <inkml:trace contextRef="#ctx0" brushRef="#br0" timeOffset="82805.5">25800 9255 1119 0,'8'-1'500'16,"-8"2"-218"-16,-10 6-78 16,-5-3-48-16,-3 2-23 15,-6 4-42-15,7 1-12 16,0 1-20-16,5-1-12 16,8-2-19-16,4-1-4 15,9 3-9-15,3 3-4 0,6 0-2 16,3 4-3-16,2-3-2 15,0-3-1-15,-1-3-9 16,-1-3-37-16,-11-3-122 16,-6-3 110-16</inkml:trace>
  <inkml:trace contextRef="#ctx0" brushRef="#br0" timeOffset="83588.47">25274 8481 1026 0,'37'-28'401'0,"-21"45"-256"16,4 6-4-16,-3 10 6 16,-6 5-24-16,-3 10-47 15,1 3-26-15,3-4-28 16,3-3-9-16,-3-13-50 16,2-9-84-16,6 1 81 15</inkml:trace>
  <inkml:trace contextRef="#ctx0" brushRef="#br0" timeOffset="84065.04">25760 8759 1365 0,'34'27'505'15,"-20"-32"-374"-15,5 0-10 16,11-10-22-16,-3-7-20 16,8-7-54-16,5-4-17 15,4-4-45-15,9 5-59 16,-1 8 63-16</inkml:trace>
  <inkml:trace contextRef="#ctx0" brushRef="#br0" timeOffset="85445.26">25158 7323 127 0,'0'-1'44'0,"0"-1"7"16,0 1 46-16,0 0 63 15,0 0 16-15,0 0 3 16,0 1-18-16,0 0-23 0,3 8 3 16,3 20-29-16,-5 54-18 15,-13-20-38-15,0 2-18 16,-4 6-23-16,0 0-34 15,5-11-195-15,3-4 154 16</inkml:trace>
  <inkml:trace contextRef="#ctx0" brushRef="#br0" timeOffset="86360.14">25561 6881 999 0,'18'10'363'15,"6"4"-289"-15,7 2-56 16,4-4-1-16,2 0-10 16,4-8-2-16,6-3-2 15,2 7-1-15,4-6-95 0,3 4 69 16</inkml:trace>
  <inkml:trace contextRef="#ctx0" brushRef="#br0" timeOffset="87122.1">26352 7606 1029 0,'-31'12'391'0,"-15"6"-292"16,-7 3-14-16,-12 8-30 16,1 3-15-16,-3 2-23 15,5-4-9-15,9 0-50 16,6-4-73-16,13 1 75 15</inkml:trace>
  <inkml:trace contextRef="#ctx0" brushRef="#br0" timeOffset="87635.96">26722 7782 944 0,'-1'-12'345'16,"5"5"-250"-16,0-3 7 15,4 6 15-15,-3 0-13 16,5 4-47-16,0 6-22 16,1 9-27-16,2 8 1 0,-3 7 1 15,6 10-1-15,-2 3-5 16,3 1-20-16,8 6-198 15,-4-8 157-15</inkml:trace>
  <inkml:trace contextRef="#ctx0" brushRef="#br0" timeOffset="122748.29">16505 13533 435 0,'-19'-40'296'16,"16"40"-2"-16,3 0-65 15,1 0-5-15,-1 0-57 16,0 0-31-16,0 0-36 15,0 0-9-15,8 22-6 16,2 31-5-16,-12-17-18 16,-3 1-10-16,-4 5-17 15,6 1-8-15,-2-4-12 16,6 0-3-16,1-9-7 16,0-2-1-16,2-12-11 15,1-6-50-15,0-10-209 16,3-8 184-16</inkml:trace>
  <inkml:trace contextRef="#ctx0" brushRef="#br0" timeOffset="123066.83">16677 13628 865 0,'-14'1'358'16,"-3"9"-170"-16,-3 2-69 0,-3 0 1 15,0 1 5 1,5-3-18-16,-2-2-10 0,6-1-20 16,-1 0-6-16,6 1-7 15,1-1-2-15,5 1-12 16,5 0-3-16,3 3-4 16,7 2 0-16,7 3 2 15,1 0-3-15,2 0-6 16,2-2-4-16,-2-3-7 15,-2 1-1-15,-1-3-7 16,-4 1-2-16,-5-1-6 16,-3-4 5-16,-6-1-66 15,0 0-63-15,-3-1-336 16,1-3 291-16</inkml:trace>
  <inkml:trace contextRef="#ctx0" brushRef="#br0" timeOffset="124156.62">15270 13756 1164 0,'-15'2'460'0,"10"-1"-295"16,5 1-40 0,4-2-8-16,-4 0-28 0,6-3-40 15,20-4-8-15,39-20-20 16,-26 8-8-16,-8-3-5 16,-2 2-1-16,-11 4 0 15,-6 4-21-15,-4 5-28 16,-6-2-1-16,-9 4 0 15,-3 0 22-15,-12 0 26 16,-3 2 3-16,1 3 2 16,-4 0 7-16,8 2 16 15,5 6 5-15,1 3 11 16,7 2-1-16,7 3-3 16,0-1-2-16,5 4-7 15,6-3-6-15,6 1-10 16,1-4-6-16,0-3-8 0,7 1-2 15,-9-4-21-15,1 1-45 16,5-1-189-16,-1-6 168 16</inkml:trace>
  <inkml:trace contextRef="#ctx0" brushRef="#br0" timeOffset="124311.37">15599 13751 750 0,'-3'5'403'0,"1"-4"-45"0,1-1-182 16,1 0-2-16,0 0-60 16,0 0-37-16,0 0-119 15,0-1-364-15,0 0 290 16</inkml:trace>
  <inkml:trace contextRef="#ctx0" brushRef="#br0" timeOffset="124740.48">15670 13718 939 0,'8'13'483'0,"10"19"4"16,-16-30-314-16,6-2-55 16,0-4 7-16,4-8-57 0,1-3-25 15,3-5-30-15,0-5-3 16,-5 0-2-16,-2 0-13 15,-9 2-23-15,-2 3-8 16,-8 7-11-16,-2 6 8 16,-3 3 20-16,2 4 5 15,1 7 11-15,-2 3 1 16,3 5 2-16,2 7 2 16,4 2 12-16,5 6 5 0,4 8 12 15,5 1 2-15,5 9 3 16,0-2 3-16,3-3 6 15,-1-1 4-15,-3-7 2 16,0 1-2-16,-7-7-9 16,-6 0-7-16,-5-6-10 15,-6-7-3-15,-9-4-4 16,0-2-2-16,1-5-36 16,-3-5-44-16,3-5-157 15,3 0 143-15</inkml:trace>
  <inkml:trace contextRef="#ctx0" brushRef="#br0" timeOffset="125001.08">15883 13796 1709 0,'1'17'617'0,"-6"-12"-455"16,1-2-50-16,1-3 0 16,6 0 3-16,-3 0-47 15,0 0-29-15,0 0-34 16,0 0-59-16,1-1 39 15</inkml:trace>
  <inkml:trace contextRef="#ctx0" brushRef="#br0" timeOffset="125720.95">16909 13650 1133 0,'0'-4'406'0,"8"-1"-290"16,-4 2-34-16,10 2 24 15,1-2-8-15,5 1-46 16,6 1-23-16,1 1-8 16,-2-1-48-16,-7 1-243 0,3 5 197 15</inkml:trace>
  <inkml:trace contextRef="#ctx0" brushRef="#br0" timeOffset="125892.53">16990 13747 1115 0,'-12'5'450'0,"11"-5"-247"16,2 0-43-16,3 0 2 15,-4-1-36-15,0 0-67 16,0 0-24-16,8-2-14 15,13 0-68-15,29-2 38 16</inkml:trace>
  <inkml:trace contextRef="#ctx0" brushRef="#br0" timeOffset="126544.51">17498 13688 1344 0,'-27'-19'493'16,"31"15"-378"-16,3 2 15 15,-3 4 20-15,-2 4-19 16,1 7-35-16,-3 4-18 16,0 8-28-16,2 0-9 15,1-3-16-15,-3-4-8 16,0-4-8-16,-2-3-3 0,-3-4 0 15,7-2 2 1,-2-5 0-16,-2-3-1 0,1 2-5 16,0 0-2-16,0-23-5 15,2-31 0-15,6 25 1 16,6 1 0-16,-6 6 2 16,5 4 0-16,-2 8 1 15,-1 4 1-15,5 7 9 16,1 4 5-16,3 9 15 15,-3 5 6-15,-2 0 10 16,-1 5 4-16,-3 0 0 16,-1 0-4-16,-3 5-12 15,-1-2-8-15,-3-2-11 16,0 0-5-16,1-4-5 16,0 0-4-16,0-10-57 15,3-5-56-15,-2-10-184 0,3-10 182 16</inkml:trace>
  <inkml:trace contextRef="#ctx0" brushRef="#br0" timeOffset="127059.27">17890 13415 1273 0,'-9'-1'490'0,"1"-3"-329"16,1 4 12-16,2 0-6 0,0-1-29 15,3 10-64-15,1 4-23 16,-2 6-27-16,3 1-6 15,8-2-9-15,2-4-3 16,5-5-4-16,3-2-2 16,-4-7 2-16,1-8-1 15,-4-5 2-15,-2 0 2 0,-2-5 0 16,-3 4 1-16,-5-4 3 16,-1 2 1-16,-1 3 3 15,-3 2 1-15,-2 5-2 16,-2 1-3-16,-3 5-3 15,0 0-4-15,5 8-4 16,2 0-2-16,-1 2-49 16,4 2-46-16,1 2-160 15,-1 0 159-15</inkml:trace>
  <inkml:trace contextRef="#ctx0" brushRef="#br0" timeOffset="127273.77">18076 13508 1346 0,'-6'0'534'16,"9"2"-278"0,3 4-81-16,-4-3-12 0,4-3-15 15,0 2-78-15,0-1-28 16,0 2-28-16,-1 0 0 15,-1-1-78-15,-1-4-85 16,-3 2 96-16</inkml:trace>
  <inkml:trace contextRef="#ctx0" brushRef="#br0" timeOffset="127664.61">18184 13412 1566 0,'-6'11'572'0,"-1"-7"-436"16,3 2-54-16,2 3 17 16,-1 0-15-16,8 9-29 15,1-5-17-15,7 4-23 16,3-4-4-16,5-9-4 15,2 0-3-15,3-8-1 16,2-1-1-16,-5-11 1 0,1-3 0 16,-6-3 2-16,-7-2 0 15,-5 4 6-15,-13-3 4 16,-12 7 5-16,-5 2 2 16,-9 5-3-16,4 9-3 15,1 6-4-15,4 6-3 16,8 9-6-16,4 0-3 15,6-5-8-15,5 2-35 16,4-10-118-16,5-1-83 0,6-3 137 16</inkml:trace>
  <inkml:trace contextRef="#ctx0" brushRef="#br0" timeOffset="127895.5">18567 13239 1581 0,'-8'11'617'0,"8"11"-384"15,0 8-91-15,-1 5-8 16,-4 3-28-16,5-4-55 16,1-3-14-16,5-8-28 15,1-4-19-15,1-2-108 16,1-2-40-16,4 1 86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6:01:25.58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18366 6148 342 0,'-7'1'202'0,"3"0"-11"15,2 0-26-15,-4-1-22 16,5 0-12-16,0-1-17 16,0 0-4-16,0 0-18 15,0 0-9-15,0 0-18 16,1 1-11-16,-1 0-13 15,0 0-6-15,1 0-6 16,0 0 0-16,-1 0 4 16,1 0 3-16,0-1 9 15,0 1 2-15,0 0 1 16,0-2-2-16,0 1-8 16,0 0-4-16,-2 1-7 15,2-1-3-15,0 0-2 16,0 0 1-16,0 0 1 15,0 0 0-15,0 1-4 0,0 0-1 16,0 0-5-16,0 0-3 16,0 0-4-16,0 0-2 15,0 0-1-15,0 0 1 16,0 0 0-16,0 0 1 16,0-1 1-16,0 1 1 15,0 0 1-15,0 0-1 16,0 0 1-16,0 0 1 15,0 0 0-15,0 0 1 0,5 0 0 16,-2 0 0-16,3 0-1 16,0 0-1-16,0 0-4 15,0 0 1-15,3 0-3 16,-4 1 0-16,4 0-1 16,4 2 1-16,18 8-1 15,-30-11 1-15,3 2 2 16,-1 0 4-16,-3-2 5 15,0 0 3-15,0 0 2 16,0 0-3-16,0-1-4 16,0 1-1-16,0 0-3 15,0-1 0-15,7 0-3 16,-2 0 0-16,1 1-1 16,4 0-1-16,-2 0-1 15,2-1-1-15,26 1 1 16,-24 0-1-16,2 3 1 0,-1 3 0 15,1-2 0-15,0-1-1 16,-5-1 1-16,1-4 0 16,1 1 0-16,-1 0 0 15,-2-2 0-15,-2 2 0 16,2 1 0-16,-3 0 0 16,1-1-1-16,-1 1 1 0,-1 0-1 15,-4-1 2-15,0 0-1 16,0-1 0-16,0 1-1 15,2 0 0-15,6 0 1 16,0 1-1-16,1 0 0 16,0 0 0-16,3 1-1 15,29 6 2-15,-27-7-1 16,2 1 1-16,-1-1 0 16,8 0-1-16,-3-1 0 15,-1 1 0-15,-3 0 0 16,-12-2 1-16,6 2-1 15,-2 1 1-15,2 1 0 16,-1-1 0-16,-1 0 0 16,1-1 1-16,1-1-1 15,6 1 0-15,-2-1 0 16,2 0 1-16,-3-1-1 16,0 2 0-16,3-1 0 0,-4 1 0 15,1 0-1-15,0 0 0 16,-2 0 0-16,2 2 0 15,-1-2 0-15,1 0 1 16,0 0-1-16,-2-5 0 16,0 4 1-16,2-1-1 15,-3 0 0-15,2 2 0 0,-2-1-1 16,0 0 1-16,0 2-1 16,-4-1 0-16,4 0 1 15,0 3 0-15,0-3 0 16,3 1-1-16,0-2 0 15,1 0 0-15,1 1 0 16,1 0 1-16,1 0 0 16,-4 0 1-16,2 0-1 15,-6-2 0-15,0 2 1 16,3-2 0-16,-1-1 3 16,8 3 0-16,-5-2 1 15,3 1 0-15,3 1-1 16,-7-1-1-16,10-1 0 15,-2 0-1-15,-1 2 0 16,3 0 1-16,-2 1-2 16,-1-2 1-16,1 1-1 0,1-1 0 15,-1-1 0-15,2 2 0 16,-1-1 1-16,0 1-1 16,2-1 0-16,1 1 0 15,0 0 1-15,-2 0 1 16,-7-1 1-16,-1-2 2 15,-6 2 1-15,0 1 0 16,4 0 1-16,-1 0 0 0,-3-1 2 16,1-3-1-16,-5 4 0 15,5-3 0-15,9 3-1 16,-2 1-1-16,7-2-2 16,-3 1 0-16,-2-1-1 15,-1-2-1-15,-1 4 1 16,0-3 0-16,1 2 1 15,-5 0 1-15,0 0 0 16,-2 1 0-16,-2-1 1 16,-2-2-1-16,1 0 1 15,1 1-2-15,-2-2 0 16,3 2 0-16,-3-2 0 16,-1-1 0-16,-2 4-1 15,-1-5 0-15,0 3-1 16,-3 1-1-16,0 0-1 15,0 1 0-15,0 0 0 16,0 0 1-16,-1 0-98 0,0 0 142 16,-19 5-58-16</inkml:trace>
  <inkml:trace contextRef="#ctx0" brushRef="#br0" timeOffset="20103.45">26895 806 452 0,'8'-3'277'0,"-7"-8"-1"16,-1 0-30-16,-3 2-44 15,-5 2-19-15,-3 2-36 16,-11 3-12-16,-6 3-5 15,-6 4-6-15,-1 11-13 16,3 1-7-16,5 7-24 16,2 2-15-16,9 3-25 15,6 2-13-15,11 3-16 16,9 1-4-16,12-3-7 16,10-4 1-16,13-7-1 15,3-7-1-15,8-13 1 16,-1-3 0-16,-7-14-1 15,-1-9 0-15,-11-9-1 16,-6-5 0-16,-14 2-1 16,-12 6 0-16,-11 0-1 15,-11 4-2-15,-10-2-2 0,-6 1 1 16,-2 14 2-16,1 7 1 16,0 9-2-16,2 8-2 15,0 4-70-15,0 3-72 16,9-2-256-16,6-2 251 15</inkml:trace>
  <inkml:trace contextRef="#ctx0" brushRef="#br0" timeOffset="20350.43">26934 597 1265 0,'0'12'508'0,"-6"13"-302"16,4 3-8-16,-7 17-29 16,4 6-19-16,-1 5-56 15,0 4-19-15,0 4-28 16,1 3-8-16,2-1-17 16,-4-4-6-16,7-9-10 15,1-8-4-15,0-12-48 16,1-11-39-16,-2-8-139 0,-1-11-131 15,8-21 225-15</inkml:trace>
  <inkml:trace contextRef="#ctx0" brushRef="#br0" timeOffset="20570.97">27201 891 979 0,'10'24'514'0,"-6"-1"-71"0,-3 10-245 16,-1 4-11-16,-7 3-35 16,-1 0-25-16,1-2-64 15,2-2-19-15,3-6-24 16,2-2-6-16,0-9-25 16,1-3-35-16,1-9-138 15,0-3-127-15,5-19 189 16</inkml:trace>
  <inkml:trace contextRef="#ctx0" brushRef="#br0" timeOffset="20874.06">27399 1008 1325 0,'-14'3'500'0,"-3"2"-343"0,-7 4-1 16,-5-5-17-16,4 3-12 15,5-1-49-15,3-2-16 16,14-1-20-16,1 1-8 16,5 2-13-16,4 3-4 15,5 3 0-15,4 2 1 16,3 1 3-16,1-2-1 16,0-1-3-16,-1-3-2 0,-3-2-3 15,0-1-2-15,-6-4-16 16,-1-1-42-16,-7 1 346 15,-5-2-239-15</inkml:trace>
  <inkml:trace contextRef="#ctx0" brushRef="#br0" timeOffset="21335.68">27760 614 1225 0,'-10'0'472'15,"-9"7"-311"-15,-7 6-2 16,-7 9-1-16,0 5-7 16,4 10-37-16,5 5-17 0,5 2-36 15,4-5-10-15,9-6-19 16,2 0-10-16,8-1-15 16,5 2-5-16,7-4-18 15,4-3-31-15,9-8-117 16,6-3-102-16,5-11 160 15</inkml:trace>
  <inkml:trace contextRef="#ctx0" brushRef="#br0" timeOffset="21576.48">28075 638 1313 0,'-24'5'543'15,"-6"5"-311"-15,1 6-87 0,0 4-8 16,5 8-17-16,4 5-17 16,6 3-48-16,11 0-16 15,3-6-19-15,3 0-5 16,9 2-6-16,-7-2-5 16,5-2-8-16,7-5-16 15,6-10-57-15,4-6-69 0,4-7 90 16</inkml:trace>
  <inkml:trace contextRef="#ctx0" brushRef="#br0" timeOffset="21985.3">27967 854 1181 0,'-8'7'481'0,"8"-6"-260"15,4 2-46-15,2-3-13 16,7 1-23-16,8 0-58 16,-3-1-33-16,7 0-34 15,2-1-6-15,-6-1-5 16,0 3 0-16,-10-1-9 16,-2 1-8-16,-8 0-3 0,0-1-1 15,-2 0 8-15,0 0 7 16,0 0 4-16,0 0 1 15,0 0 12-15,-3 10 8 16,-5 17 19-16,-8 35 7 16,11-25-3-16,2 1-7 15,3-7-16-15,1-5-7 16,1-5-8-16,0-6-15 16,1-3-81-16,-1-2-72 15,2-2 96-15</inkml:trace>
  <inkml:trace contextRef="#ctx0" brushRef="#br0" timeOffset="22203.26">28296 643 1377 0,'17'11'503'0,"5"7"-376"15,-3 4 8-15,-4 9-2 16,4 5 5-16,-7 6-33 16,-5-1-19-16,-2 6-28 15,-8 1-9-15,-6-1-16 0,-3-1-7 16,-8-9-12-16,0-7-4 16,-9-7-37-16,-1-5-35 15,-2-8-111-15,5-5-72 16,10-5 149-16</inkml:trace>
  <inkml:trace contextRef="#ctx0" brushRef="#br0" timeOffset="22884.8">28828 800 761 0,'-2'5'428'0,"1"-5"-11"16,0 0-180-16,-1 0-19 15,1 0-27-15,0 0-56 16,-1 2-39-16,1-1-66 0,2 2-17 15,9-2-13-15,16 11-2 16,23 3-76-16,-21-20-66 16,-5 3-181-16,-3 2 192 15</inkml:trace>
  <inkml:trace contextRef="#ctx0" brushRef="#br0" timeOffset="23072.68">28806 942 781 0,'3'8'426'16,"-1"-5"-63"-16,7-1-143 16,4 2-11-16,3-4-54 15,0 7-37-15,3-4-72 16,-2-3-20-16,5 0-65 16,0-3-87-16,5 6 82 15</inkml:trace>
  <inkml:trace contextRef="#ctx0" brushRef="#br0" timeOffset="23586.43">29433 729 1223 0,'-5'-6'451'16,"-9"0"-339"-16,7 3-8 15,-15 3-28-15,0 3-6 16,-6 7-22-16,-4 4 5 0,7 4 4 16,5-1-1-16,13 1-17 15,2-2-17-15,5 0-18 16,2-1-3-16,8-4 0 15,2-2-1-15,8-5 0 16,0 1 0-16,4-1 0 16,0-1 0-16,-10 0 2 15,1-2 2-15,-14 2 4 16,-5 16-1-16,-4-12 0 16,-8 3 0-16,-3 6 9 15,1-15 11-15,2 18 19 16,4-3 8-16,5-3 6 15,6-2-3-15,1 0-12 16,10-3-5-16,7 0-14 16,1-4-5-16,12-2-7 0,3 3-2 15,3-4-3-15,1 2-1 16,-6-3-29-16,-6 0-37 16,-8 0-57-16,-5 0 66 15</inkml:trace>
  <inkml:trace contextRef="#ctx0" brushRef="#br0" timeOffset="25041.55">25221 1894 932 0,'-7'-2'398'15,"2"3"-203"-15,3-1-27 16,5 4-7-16,-3-4-19 15,0 0-38-15,23 10-25 0,42 9-40 16,-23-17-14-16,1-1-13 16,-2-3-3-16,-5 2-5 15,-4 3-32-15,-8-1-110 16,-6 3-104-16,-6 3 140 16</inkml:trace>
  <inkml:trace contextRef="#ctx0" brushRef="#br0" timeOffset="25235.57">25280 2054 758 0,'8'1'353'0,"-2"0"-119"16,6-1-34-16,4 1-3 16,2-1-25-16,11 0-56 15,-6 0-29-15,6-3-50 16,2 0-15-16,0 2-11 0,2 1-15 15,-7-1-82-15,-7-1-47 16,-12 0 73-16</inkml:trace>
  <inkml:trace contextRef="#ctx0" brushRef="#br0" timeOffset="25543.39">25424 1689 999 0,'4'-2'415'0,"2"2"-240"16,6 4-12-16,4 6-43 15,5 3-19-15,15 5-30 16,1 5-8-16,4 1-11 16,-4 2-3-16,-7 1-13 15,-6-1-5-15,-13 2 6 16,-7 3 2-16,-14 4 0 15,-5 4-1-15,-10 1-16 16,-4-1-6-16,1-5-5 16,0-3-1-16,1-6-4 15,5-4-3-15,6-8-52 16,-1-3-53-16,13-9-162 16,7-3 161-16</inkml:trace>
  <inkml:trace contextRef="#ctx0" brushRef="#br0" timeOffset="26476.68">26386 1773 835 0,'-1'-5'394'15,"0"2"-142"-15,2 1-26 16,-1 1-55-16,0 0-28 16,0-1-65-16,0 1-22 15,5 0-37-15,15 0-9 16,39 3-5-16,-24-2-2 0,2 0-1 15,-2 4 1-15,-10-1-1 16,-2 5 0-16,-11 6 4 16,-4 3 6-16,-7 10 24 15,-2 2 16-15,-5 4 20 16,0-1 3-16,-3 1-12 16,2-2-14-16,2-4-20 15,1-2-11-15,3-2-11 16,0-1-18-16,1-4-77 15,0 1-71-15,5-8 94 16</inkml:trace>
  <inkml:trace contextRef="#ctx0" brushRef="#br0" timeOffset="26679.84">26409 1965 1014 0,'-2'-6'486'0,"4"6"-156"16,4-1-194-16,2-3-14 16,8 5-54-16,-1-1-21 15,9 0-33-15,6 4-5 16,2-2-44-16,-2 2-55 0,-4 2-180 16,-3 3 171-16</inkml:trace>
  <inkml:trace contextRef="#ctx0" brushRef="#br0" timeOffset="26833.48">26472 2116 1082 0,'-6'9'458'0,"6"-3"-228"16,5-2-41-16,3 0-48 16,7 1-26-16,6-4-62 15,8-1-22-15,5-1-39 16,0-1-78-16,0-5 60 15</inkml:trace>
  <inkml:trace contextRef="#ctx0" brushRef="#br0" timeOffset="27456.88">27134 2041 878 0,'23'-46'396'16,"-17"25"-202"-16,-4-2-69 15,-3 1-22-15,-6 9-8 16,-2-1 13-16,-4 14 0 16,-1 1-7-16,-4 10-13 15,2 7-16-15,1 9-26 16,3 6-8-16,6-1-14 15,5-1-5-15,4-6-3 0,5-6-5 16,6-9-4-16,3-5-1 16,5-11-2-16,2-6-1 15,2-15-2-15,0-3-1 16,0-9-1-16,2 2 1 16,-6 0 1-16,-3-1 1 15,-7 7 2-15,-3 4 2 16,-8 7 3-16,-1 10 12 15,-3 7 20-15,-6 1 8 16,-2 16 11-16,-2 8-3 16,0 12-8-16,3 7-4 0,4 2-11 15,1-3-7-15,6-2-14 16,0-9-5-16,8-5-18 16,2-7-25-16,1-11-76 15,5-2-65-15,-1-10-224 16,-4-4 253-16</inkml:trace>
  <inkml:trace contextRef="#ctx0" brushRef="#br0" timeOffset="27626.41">27459 1929 1075 0,'-1'2'497'0,"0"14"-195"16,-6 2-59-16,5 4-59 0,-4 1-24 15,2-2-57 1,1-3-31-16,0-5-47 0,1-3-11 15,-2-6-54-15,8-1-51 16,0-4-141-16,2-1-130 16,1-2 224-16</inkml:trace>
  <inkml:trace contextRef="#ctx0" brushRef="#br0" timeOffset="28056.24">27418 1920 686 0,'7'-2'299'15,"8"0"-116"-15,-1-1-169 16,7 1-13-16,6-1-6 16,-3 2 0-16,7 3 2 15,-4 0 3-15,-4 4 8 16,-5 1 16-16,-15 0 69 16,-4 1 31-16,-12 0 54 15,-4 0 8-15,-5 2-14 16,-3 0-9-16,7 1-33 15,4-1-19-15,8 1-48 16,6 0-19-16,1-2-24 16,4 0-3-16,5 1-4 15,4 3-1-15,3-2 2 16,-1 1 1-16,-4-2 5 16,-1 0 5-16,-6-1 6 0,-5-1 5 15,-7-1 3-15,-5-1-2 16,-5 0-10-16,-3-1-6 15,1-2-25-15,2-1-35 16,4-3-115-16,6-2-90 16,15-7 144-16</inkml:trace>
  <inkml:trace contextRef="#ctx0" brushRef="#br0" timeOffset="28240.37">27777 1973 1028 0,'15'-5'470'0,"-9"8"-179"16,-1 6-66-16,-1 11-27 16,-4 4-24-16,-1 15-44 15,-1 6-27-15,-3 5-32 16,4 0-13-16,-3-6-17 16,-1-3-6-16,-6-13-14 15,-6-5-4-15,-2-9-11 16,1-3-17-16,-1-14-69 15,1-5-46-15,3-12-110 16,0-9-52-16,6-8 182 16</inkml:trace>
  <inkml:trace contextRef="#ctx0" brushRef="#br0" timeOffset="28412.43">27673 1830 1364 0,'13'-2'543'16,"0"2"-354"-16,2 4-29 15,1 0-73-15,2 3-16 16,2 3-154-16,2-3-106 16,5 14 118-16</inkml:trace>
  <inkml:trace contextRef="#ctx0" brushRef="#br0" timeOffset="28705.66">28008 1994 1070 0,'-17'-5'524'16,"-28"-2"-167"-16,31 14-186 15,4 7-20-15,1 9-44 16,5 1-16-16,4 3-34 16,5-1-10-16,6-6-19 15,4-5-4-15,4-8-12 16,-2-7-5-16,4-9-4 15,2-5 0-15,-3-8-3 0,-5-1 0 16,-9-2 1-16,-7 1 1 16,-13 2 4-16,1 4-2 15,-6 7-4-15,-1 4-3 16,2 6-13-16,-1 3-19 16,3 4-87-16,7 3-74 15,5 3 117-15</inkml:trace>
  <inkml:trace contextRef="#ctx0" brushRef="#br0" timeOffset="28879.72">28176 2017 891 0,'10'10'444'0,"-5"4"-147"15,0 3-55-15,-5 1-77 16,-3-3-45-16,0-2-55 15,-3-5-22-15,1-5-33 16,-1-3-37-16,0-8-172 16,-1-7-153-16,0-4 208 15</inkml:trace>
  <inkml:trace contextRef="#ctx0" brushRef="#br0" timeOffset="29238.11">28138 1929 705 0,'8'-1'393'0,"1"4"-101"15,4 3-109-15,3 0-44 16,4 2-39-16,3 1 0 16,2 1 11-16,-3 0 2 15,-6 6-2-15,-1 2-12 16,-11 3-33-16,-2 1-16 0,-2-1-30 16,0-4-9-16,1-5-6 15,5-5-3-15,6-7-31 16,-2-4-16-16,4-7-19 15,-3-4-2-15,1-3 25 16,-6 1 15-16,3 2 21 16,2 3 5-16,-5 7 25 15,7 4 23-15,-9 5 33 16,-3 7 17-16,-1 12 3 16,-1 2-8-16,2 4-22 15,8-2-17-15,1-5-26 16,4-6-12-16,-1-8-72 15,1-8-58-15,4-11-514 16,-3-8 426-16</inkml:trace>
  <inkml:trace contextRef="#ctx0" brushRef="#br0" timeOffset="29552.53">28665 1788 1608 0,'-4'12'607'0,"1"-3"-419"0,-4 16-147 16,-1 5 0-16,0 12 10 15,1 6 4-15,8-3-21 16,6-2-13-16,6-9-17 15,4-6-4-15,1-8-63 16,1-9-61-16,-1-10-217 16,-5-5 213-16</inkml:trace>
  <inkml:trace contextRef="#ctx0" brushRef="#br0" timeOffset="29673.36">28550 1855 1532 0,'-9'0'582'0,"13"2"-416"16,3 0-56-16,7-2-34 0,4 0-14 15,9-2-26-15,6 1-24 16,14-2-89-16,9 1-70 16,15 1 90-16</inkml:trace>
  <inkml:trace contextRef="#ctx0" brushRef="#br0" timeOffset="30252.67">29388 1885 797 0,'19'-15'432'16,"-5"-2"-127"-16,3-2-68 16,-5 1-49-16,-8 3-60 15,-4 2-19-15,-9 5-13 16,-5-2 0-16,-7 8-6 16,4 2-8-16,-7 4-31 15,-3 4-10-15,2 2-16 16,0 8-7-16,9 2-11 15,5-3-3-15,10 4-2 16,6-3 1-16,9 1 1 16,4 3 1-16,8-1 0 15,-1-2 1-15,-5 0 1 16,-1-3 1-16,-9 0 2 16,-2-2 2-16,-4 0 8 0,-4-3 6 15,-4-1 4-15,-8-3 0 16,-7-3-10-16,0-2-16 15,-6-2-44-15,2 0-37 16,6 0-123-16,4-1-86 16,12-2 178-16</inkml:trace>
  <inkml:trace contextRef="#ctx0" brushRef="#br0" timeOffset="30439.33">29590 1986 1441 0,'0'11'587'0,"-1"11"-353"16,-2 2-28-16,-2 1-75 16,1 0-24-16,-1-6-61 15,3-1-21-15,2-9-16 16,1-2-22-16,3-6-95 16,1-2-68-16,3-4-205 15,-1-5 228-15</inkml:trace>
  <inkml:trace contextRef="#ctx0" brushRef="#br0" timeOffset="30688.6">29766 2075 1278 0,'0'2'548'16,"-4"0"-294"-16,-7 3-29 15,-9 3-97-15,-1 1-48 16,-1 2-133-16,2-2-52 16,3-4-146-16,6 2 149 15</inkml:trace>
  <inkml:trace contextRef="#ctx0" brushRef="#br0" timeOffset="30832.2">30091 2078 1614 0,'-4'1'645'0,"1"0"-440"16,-2 1-63-16,4-2-90 15,0 0-40-15,0 0-135 16,0 0-124-16,0 0 145 15</inkml:trace>
  <inkml:trace contextRef="#ctx0" brushRef="#br0" timeOffset="31014.06">30297 2121 1243 0,'19'6'542'16,"-13"-6"-280"-16,0 0-145 15,-6-2-111-15,-1 0-141 0,0 1 88 16</inkml:trace>
  <inkml:trace contextRef="#ctx0" brushRef="#br0" timeOffset="31125.12">30502 2103 1167 0,'-1'2'503'15,"1"1"-289"-15,-2-3-118 16,2 0-63-16,0-1-33 16</inkml:trace>
  <inkml:trace contextRef="#ctx0" brushRef="#br0" timeOffset="31424.32">30995 1995 1265 0,'-54'2'467'0,"52"1"-330"16,-4 3 4-16,-1 4 15 16,-7-2-10-16,-11 6-49 15,8-1-60-15,-12 0-68 16,-1-1-33-16,8-4-185 16,-2-2 166-16</inkml:trace>
  <inkml:trace contextRef="#ctx0" brushRef="#br0" timeOffset="31816.07">31316 1741 1408 0,'-21'-1'494'15,"-8"1"-444"-15,-4 3 0 16,-3 0 2-16,0 5 9 16,9 5 11-16,5 1-9 15,11-3-24-15,9 2-9 16,8 1-15-16,5 0-5 0,6 3-2 16,2 0 1-16,2-6 6 15,2 3 5-15,-4-3 20 16,-4 2 12-16,-7 2 17 15,-4 0 3-15,-10 0-4 16,-5-1-6-16,-8-3-15 16,-3 1-8-16,0 0-16 15,3-1-7-15,1-3-33 16,4-2-46-16,4-2-144 16,4-3-140-16,12 0 211 15</inkml:trace>
  <inkml:trace contextRef="#ctx0" brushRef="#br0" timeOffset="32008.05">31392 1942 1085 0,'0'4'546'16,"0"14"-148"-16,-9 4-235 15,4 9-66-15,-8 4-41 16,-1 1-13-16,8-1-16 15,-2-8-17-15,2-4-3 16,5-7-77-16,1-6-67 0,1-8-208 16,13-6 206-16</inkml:trace>
  <inkml:trace contextRef="#ctx0" brushRef="#br0" timeOffset="32281.91">31549 2036 1181 0,'-16'-2'473'0,"-4"2"-268"16,-7 1-34-16,-4 0-13 16,1 3 12-16,8 2-33 15,6 2-31-15,7 3-49 16,6-1-20-16,5 1-15 16,2 2-1-16,6 3-3 15,2 2-5-15,1-1-6 16,8 3-2-16,5-2-2 15,-3-3-13-15,0-2-55 0,-5-4-52 16,-7-4-47-16,-2-6 86 16</inkml:trace>
  <inkml:trace contextRef="#ctx0" brushRef="#br0" timeOffset="33382.55">28077 2667 442 0,'4'-1'343'15,"1"-1"22"-15,-5 1-93 16,0 0-27-16,0 0-57 16,0-1-24-16,-2 1-36 15,1 1-14-15,-12 7-28 16,-3 6-12-16,-23 43-28 16,33-29-13-16,7 1-13 15,8 1-3-15,6-4-3 16,5-2-1-16,3-5-3 15,2-2-2-15,2-9-2 16,1-3-1-16,2-7-1 0,1-4-1 16,2-1-1-16,-5-10 0 15,-6 3-2-15,-8-9-3 16,-9-3-9-16,-1 7-6 16,-10-9-11-16,-5 4-2 15,-10 4 6-15,-1 3 3 16,-2 6 0-16,2 3-8 15,1 2-38-15,-2 1-34 0,6 7-123 16,2 0-107-16,7 3 208 16</inkml:trace>
  <inkml:trace contextRef="#ctx0" brushRef="#br0" timeOffset="33633.89">28233 2525 742 0,'8'-3'422'0,"-9"6"-33"16,-3 3-98-16,-6 14-66 15,-3 7-34-15,-6 16-62 16,-1 5-29-16,4 10-34 16,0 0-15-16,4-4-18 15,6-2-7-15,0-12-15 0,4-3-3 16,1-9-5-16,1-3-3 15,0-5-34-15,0-4-32 16,1-5-119-16,0-3-78 16,4-8 161-16</inkml:trace>
  <inkml:trace contextRef="#ctx0" brushRef="#br0" timeOffset="33904.76">28621 2586 898 0,'-4'-1'550'16,"-6"1"14"-16,-5 3-342 16,-5 6-28-16,-7 11-51 15,0 7-15-15,-1 8-50 16,0 5-19-16,8 1-30 15,4-5-8-15,13-1-12 16,3-1-4-16,7-4-7 16,2 3-17-16,7-5-63 15,4-4-54-15,15-7-170 16,6-9 188-16</inkml:trace>
  <inkml:trace contextRef="#ctx0" brushRef="#br0" timeOffset="34282.99">28979 2658 1122 0,'-4'-14'507'16,"-4"1"-239"-16,-5 8-56 16,-1 5-29-16,-8 3-45 15,-4 6-34-15,-1 4-41 16,-2 2-11-16,2 1-13 15,4 2-6-15,12-3-16 16,9 2-9-16,5 0-8 16,12 0-2-16,5 5 0 15,6-5 0-15,1 2 2 16,-2-4 2-16,-5-2 6 16,-3 1 4-16,-1-2 14 15,-7 1 5-15,-4-3 8 16,-5-1 3-16,-7 0-2 15,-2-2-4-15,-11-4-12 16,1 2-11-16,-4 2-44 16,4 2-25-16,2-3-67 0,2 1-51 15,8-5-199-15,5-2 240 16</inkml:trace>
  <inkml:trace contextRef="#ctx0" brushRef="#br0" timeOffset="34462.14">29120 2897 1267 0,'1'8'544'0,"-2"8"-266"15,0 4-72-15,-2-2-49 16,-2 1-30-16,1-5-57 16,1-2-36-16,3-6-54 15,0-4-40-15,3-2-166 16,-3-1-128-16,0 0 215 15</inkml:trace>
  <inkml:trace contextRef="#ctx0" brushRef="#br0" timeOffset="34610.87">29129 2771 1326 0,'0'-2'555'15,"0"2"-306"-15,3-2-55 16,-3 2-24-16,0 0-47 15,0 0-47-15,0 0-86 0,1 0-74 16,8 3 55-16</inkml:trace>
  <inkml:trace contextRef="#ctx0" brushRef="#br0" timeOffset="34926.55">29370 2517 1577 0,'6'-4'599'0,"0"7"-431"16,3 4-42-16,2 11-40 15,-3 7-5-15,0 14-21 16,0 2-9-16,0 8-6 15,6 0-2-15,-12-7-2 16,-1 6-5-16,-4-9-12 16,-12 0-4-16,-4-2-5 15,-8-7-8-15,2-7-52 16,3-6-49-16,8-13-124 16,3-4-522-16,0-8 515 15</inkml:trace>
  <inkml:trace contextRef="#ctx0" brushRef="#br0" timeOffset="35466.44">29938 2669 1003 0,'5'1'467'0,"-4"-1"-160"16,-1 2-48-16,-1-2-78 15,-1 0-36-15,-9 5-82 16,-16 0-30-16,-32 41-14 16,24-31 3-16,8-2 3 15,5-1 0-15,15-3-11 16,7 2-4-16,13-2-8 0,4 3 1 16,5-1-1-16,7 0-2 15,-5-4 0-15,5-2 4 16,-1-1-60-16,-6 0-80 15,-1 0 89-15</inkml:trace>
  <inkml:trace contextRef="#ctx0" brushRef="#br0" timeOffset="35642.6">29787 2944 1254 0,'-2'3'519'16,"-4"1"-300"-16,11-1-49 15,5 1-23-15,6 0-31 16,3-2-36-16,-2-2-48 16,5-3-41-16,-4 0-149 15,14 2 115-15</inkml:trace>
  <inkml:trace contextRef="#ctx0" brushRef="#br0" timeOffset="36102.93">30405 2678 1372 0,'-2'-8'571'0,"1"-4"-332"15,-2 1-115-15,-6 3-31 16,-2 4-29-16,-5 2-10 15,-7 5-23-15,2 6-1 0,-1 4-3 16,-1 3-1-16,8 1-9 16,5 0-5-16,6-2-7 15,5 4-3-15,6-5-3 16,4 2-1-16,10 0 0 16,3-7 1-16,1-3 1 15,-2-3 0-15,-10-4 1 16,-3 1 2-16,-5 4 3 15,-10 0 0-15,-8 7-1 16,-2 0 0-16,-11 7-2 16,4 0 3-16,3-1 13 15,4 0 6-15,11-5 14 16,4 2 3-16,12-7-6 31,-7-4-4-31,2 1-14 0,18 10-5 0,8-4-11 0,-1-1-25 16,-9-8-86-16,0-1-15 15,9-1 60-15</inkml:trace>
  <inkml:trace contextRef="#ctx0" brushRef="#br0" timeOffset="36810.75">31028 2687 1253 0,'-10'4'529'0,"6"3"-300"15,3 6-42-15,-2 12-37 16,0 5-21-16,-1 7-27 16,3-2-32-16,8-1-39 15,2-3-7-15,8-7-1 16,5-4 1-16,3-5 4 16,2-3 0-16,-2-9-6 15,0-3-2-15,-1-10-9 16,1-4-4-16,2-8-3 15,-5-6-14-15,-5-6-55 16,-3-1-35-16,-12 0-74 16,-3 6-35-16,-10 8-293 0,-6 4 336 15</inkml:trace>
  <inkml:trace contextRef="#ctx0" brushRef="#br0" timeOffset="36946.14">31041 2859 1231 0,'0'0'538'0,"0"0"-261"0,5 1-73 15,-5-1-29-15,0 0-47 16,13 0-39-16,12-2-66 16,32-4-9-16,-22 3-59 15,-1-1 400-15,-2 6-278 16</inkml:trace>
  <inkml:trace contextRef="#ctx0" brushRef="#br0" timeOffset="37710.4">31630 2765 566 0,'2'3'285'15,"-1"-3"-72"-15,-1 0-21 16,0 0-42-16,0 0-17 16,0 0-21-16,0 0 6 15,0 0 10-15,0 0 0 16,0 0-12-16,0 0-11 16,0 0-21-16,0 0-7 15,0 0-14-15,0 0-3 0,1 2-6 16,0 0-4-16,-1-2-3 15,1 2-1-15,3 6-6 16,-1 1-6-16,1 7-13 16,7 27-7-16,-10-22-7 15,2 2-2-15,2-1-3 16,-1-4 1-16,0-3-16 16,0-6-31-16,-1-5-126 15,1-4-121-15,-3-8 175 16</inkml:trace>
  <inkml:trace contextRef="#ctx0" brushRef="#br0" timeOffset="37903.15">31635 2546 1472 0,'4'-3'548'15,"-1"5"-419"-15,2 0-26 16,-5-2-56-16,0 0-7 15,6 2-57-15,11 4-76 16,30 17 61-16</inkml:trace>
  <inkml:trace contextRef="#ctx0" brushRef="#br0" timeOffset="38232.33">32057 2676 1321 0,'1'6'529'0,"-2"-3"-354"0,-3 3-80 16,-3-1-53-16,-19 7-14 16,-31 30 1-16,29-25-2 15,11 1 10-15,2 0 5 16,11-3 3-16,-1-3-4 16,6 3-23-16,6-6-8 15,11 3-8-15,11-2-2 16,9-3 0-16,-1-1-3 15,-5-2-81-15,-4 0-70 0,-14-2 94 16</inkml:trace>
  <inkml:trace contextRef="#ctx0" brushRef="#br0" timeOffset="38391.43">31919 3023 1144 0,'4'4'491'0,"14"-1"-283"16,5-2-96-16,4 1-63 16,2-1-52-16,-5 0-221 15,-1 2 167-15</inkml:trace>
  <inkml:trace contextRef="#ctx0" brushRef="#br0" timeOffset="38618.69">32167 2657 976 0,'3'11'470'16,"-3"-1"-100"-16,-3 7-309 0,-1 11-38 16,-1 7 6-16,-1 7 21 15,2 3 10-15,1 1-11 16,2 1-9-16,1-8-25 15,0-4-39-15,4-10-135 16,1-5-125-16,6-16 169 16</inkml:trace>
  <inkml:trace contextRef="#ctx0" brushRef="#br0" timeOffset="38887.74">32320 2877 1369 0,'2'-5'541'0,"-10"5"-379"16,-2 2-62-16,-6 2-64 15,-5 3-21-15,-4 4-8 16,1 0-3-16,4-2 5 0,5 2 13 16,6-4 16-16,7-1 2 15,4 1-2-15,3 0-12 16,9 3-15-16,2 1-3 15,7 0-4-15,2 0-2 16,-1-3-2-16,1-1-22 16,-8-3-58-16,-4 0-47 15,-9-4 71-15</inkml:trace>
  <inkml:trace contextRef="#ctx0" brushRef="#br0" timeOffset="39332.1">31603 2697 799 0,'-1'-1'320'15,"0"0"-151"-15,-1-1-20 16,-2 2 3 0,2 0 2-16,-28 8-34 0,-40 22-11 15,29-8-15-15,3 1-4 16,28-7-21-16,3-5-11 15,10 0-20-15,11 1-6 16,5-2-8-16,11 2-2 16,9-1-6-16,-3-5-4 0,0 3-15 15,-7-6-34-15,-13 1-118 16,-5-4-179-16,-13 4 208 16</inkml:trace>
  <inkml:trace contextRef="#ctx0" brushRef="#br0" timeOffset="39456.31">31471 2942 1194 0,'-4'-1'495'0,"6"2"-253"16,3 3-80-16,2 1-55 16,3-1-22-16,4 0-55 15,-1 1-51-15,1-2-125 16,-3-2-110-16,-5 0 147 15</inkml:trace>
  <inkml:trace contextRef="#ctx0" brushRef="#br0" timeOffset="39710.85">31398 2800 1196 0,'-7'-3'499'0,"5"3"-290"16,2 8-64-16,2-4-47 15,0 7-14-15,-2 3-8 16,0 2-15-16,0 5-10 16,0 0-10-16,0 2-18 15,2-2-9-15,1-2-41 16,-4 0-39-16,3-3-143 16,4-3-138-16,6-3 215 15</inkml:trace>
  <inkml:trace contextRef="#ctx0" brushRef="#br0" timeOffset="55263.13">31448 4743 1093 0,'-18'-16'442'15,"-6"-4"-295"-15,-5 0-16 16,-6 3-20-16,-14 0-3 15,0 10-8-15,-3 7-20 0,-3 5-4 16,2 17-23-16,8 6-8 16,3 17-19-16,8 10-10 15,16 9-16-15,6 0-4 16,24-8 2-16,11-5 4 16,21-18 9-16,9-6 3 15,12-11-3-15,6-5-1 0,0-10-2 16,-7-5 0-16,-11-19 1 15,-3-7 0-15,-13-15-3 16,-1-4-2-16,-18-6-7 16,-11-1-2-16,-22 6-3 15,-9 5 2-15,-11 10 1 16,-5 4-1-16,-2 15 1 16,-3 6-2-16,-1 15-8 15,0 7-11-15,8 7-57 16,6 3-42-16,18 0-187 15,11-2 197-15</inkml:trace>
  <inkml:trace contextRef="#ctx0" brushRef="#br0" timeOffset="55693.47">31319 3845 1055 0,'7'-24'403'0,"-5"7"-283"15,-7-2-3-15,-12 4-34 16,-13 5-7-16,-7 5-31 15,-1 5-3-15,1 11-8 16,5 3-6-16,12 6-14 16,8 3-6-16,13 1-8 15,7 4 1-15,9 0 2 16,6 3 1-16,7 3 2 16,0 0 2-16,4-2 6 15,-2-3 5-15,-13-11 8 16,0-2 0-16,-18-8 7 15,1-1 3-15,-11 0 2 16,-12-7 0-16,-8 0-2 16,-7 0-6-16,-3 0-7 15,3 1-4-15,2 0-11 0,4-1 0 16,13-1-102-16,6-5-113 16,22-1 133-16</inkml:trace>
  <inkml:trace contextRef="#ctx0" brushRef="#br0" timeOffset="55884.26">31483 4071 1052 0,'-13'22'447'16,"-1"2"-255"-16,5 4-50 15,-6 5-21-15,5-8-43 16,4 0-22-16,4-3-35 15,3-4-5-15,2-4-3 16,-3-5 1-16,-1-5-63 16,1 0-73-16,0 0 78 15</inkml:trace>
  <inkml:trace contextRef="#ctx0" brushRef="#br0" timeOffset="56560.34">30816 5333 991 0,'6'-1'408'0,"2"-3"-222"15,-2-2 4-15,-5 2-29 16,1-5-18-16,-4 3-65 16,-14 3-22-16,-53-17-24 15,20 33 0-15,-4 20 4 16,4 8-1-16,4 20-10 0,2 7-7 15,12 1-9-15,15-3 1 16,16-16-4-16,6-5 1 16,23-10-2-16,7-2-2 15,12-8 2-15,11-5-1 16,9-12 3-16,-3-8 1 16,-6-18 2-16,-5-5 2 15,-17-16 3-15,-8-7-3 16,-10-11-9-16,-9-10-23 0,-21-7-26 15,-8 0 3-15,-11 12 5 16,-10 11 23-16,-6 21 16 16,-3 7 2-16,-6 16-4 15,5 7-5-15,12 12-30 16,4 4-59-16,16 8-123 16,9 0-99-16,17-1 185 15</inkml:trace>
  <inkml:trace contextRef="#ctx0" brushRef="#br0" timeOffset="56996.18">30608 5958 1155 0,'-15'-9'454'15,"-7"1"-291"-15,-4 8-49 0,-9 4-28 16,2 3-3-16,1 9-22 16,6-2-13-16,5 5-21 15,8 5-10-15,11 1-5 16,2 1 1-16,18 1 2 15,-1-5 1-15,9-2 3 16,-1 1 8-16,-3-2 17 16,-2 1 8-16,-14-3 17 15,-1 1-2-15,-12-1-5 16,-5 2-1-16,-5 0-13 16,-6 0-6-16,2-2-13 15,-1-3-6-15,3-6-8 16,3-4-5-16,5-4-2 15,-1-2-24-15,11-4-78 16,1-1-64-16,11-3-230 16,8-1 244-16</inkml:trace>
  <inkml:trace contextRef="#ctx0" brushRef="#br0" timeOffset="57295.58">30624 6238 726 0,'4'-3'415'15,"4"3"-14"-15,5 1-164 16,3 1-53-16,3 0-20 16,4 2-32-16,-1 2-26 0,-4 2-35 15,1 1-19-15,-10 4-27 16,-5 3-7-16,-9-1-8 16,-9 1 1-16,-9-1 1 15,0-1 1-15,4-4-3 16,0-2 0-16,6 0-2 15,3-4 2-15,7 4-1 16,3-2 0-16,7 0-1 16,7-1-2-16,10-2-2 15,7-1 0-15,7-3 1 16,3-2-25-16,0-4-44 16,-2 1 43-16</inkml:trace>
  <inkml:trace contextRef="#ctx0" brushRef="#br0" timeOffset="57917.59">31591 5643 743 0,'-5'-12'379'0,"-7"5"-110"16,-3 4-38-16,-13 4-39 0,-7 5-16 15,-2 16-30-15,-1 6-27 16,2 12-61-16,3 6-19 15,7 8-24-15,6 1-5 16,16 3-2-16,7-3 1 16,21-13 3-16,6-4 2 15,16-15-1-15,8-6 0 16,3-17 1-16,-1-2-1 0,-4-20 3 16,-5-5 0-16,-10-9 3 15,-5-7 0-15,-15-4-2 16,-10-1-4-16,-15-2-8 15,-12 4-4-15,-12 6-4 16,-2 5-1-16,-6 7-11 16,-2 4-5-16,3 6-4 15,0 4-14-15,12 7-68 16,5 9-68-16,6 16 105 16</inkml:trace>
  <inkml:trace contextRef="#ctx0" brushRef="#br0" timeOffset="58193.06">31437 6395 1830 0,'-11'4'641'0,"9"-7"-565"16,2 3-48-16,3-1-19 16,-3 1-34-16,0 0-157 15,0 0 127-15</inkml:trace>
  <inkml:trace contextRef="#ctx0" brushRef="#br0" timeOffset="58355.87">31616 6523 1356 0,'-5'8'559'0,"4"-6"-336"15,0-2-115-15,-1 0-58 16,1 0-72-16,0 0-496 15,-1 0 379-15</inkml:trace>
  <inkml:trace contextRef="#ctx0" brushRef="#br0" timeOffset="59200.79">31997 6291 1438 0,'-10'-4'541'0,"-30"-18"-377"16,23 19-13-16,-8 3-17 16,0 3-5-16,-3 7-50 15,-2 3-20-15,6 4-23 16,1 3-10-16,14 0-6 0,7 0-3 16,18-1-4-16,6 1-1 15,6 1 3-15,2-4 0 16,-4 3-1-16,5-5 2 15,-5 1-1-15,-2-3 1 16,-9-2-3-16,-7 1-3 16,-11-3-1-16,-6-4-3 0,-3 1-1 15,-10-2-2 1,2 0-22-16,4 6-22 0,-6-4-72 16,9-2-53-16,-1 0-153 15,2 0-97-15,15 2 260 16</inkml:trace>
  <inkml:trace contextRef="#ctx0" brushRef="#br0" timeOffset="59407.95">32091 6443 1246 0,'-1'9'533'0,"1"3"-286"16,0 5-65-16,-8 5-49 15,-1 4-30-15,-3 0-32 16,1 1-23-16,9-1-22 0,0-3-7 16,5-5-7-16,3-1-20 15,-1-9-106-15,2 0-75 16,4-6 108-16</inkml:trace>
  <inkml:trace contextRef="#ctx0" brushRef="#br0" timeOffset="59648.76">32293 6530 1515 0,'-7'0'571'0,"-12"3"-392"15,-4-2-17-15,-5 3-33 16,-2 0 2-16,7 1-46 16,4-2-16-16,11 1-17 15,2 0-9-15,7-1-14 16,3 4-9-16,1 0-15 15,3 0-3-15,6 7-3 16,3-1-1-16,10-1-2 16,-1 2-38-16,1 1-69 15,0-3-68-15,0 3 99 16</inkml:trace>
  <inkml:trace contextRef="#ctx0" brushRef="#br0" timeOffset="60540.68">32929 5205 973 0,'-2'-22'441'0,"-3"11"-207"16,-6 3-62-16,-9 1-75 15,-6 1-23-15,-16 2-20 16,-5 2-6-16,-4 2 2 16,-2 8 0-16,7 6-5 15,1 5-5-15,4 17-10 0,3 4-3 16,2 20-7 0,8 10-7-16,5 15-9 0,9 0-4 15,25-5-4-15,13-9 4 16,31-10 15-16,8 1 10 15,24-2 6-15,12-1-3 16,-7-14-10-16,8-11-5 16,-1-22 2-16,0-11 1 15,14-17 2-15,-9-11 1 16,-28-15-1-16,-14-10 1 16,-25-6 2-16,-12-8 0 0,-16-9-21 15,-14-5-27-15,-20-17-45 16,-7 1-2-16,-7 14 29 15,0 4 24-15,-26 27 29 16,-8 9-19-16,-5 14-22 16,-3 8-1-16,21 13-86 15,9 2-17-15,18 10-36 16,9 2-42-16,14 9 154 16</inkml:trace>
  <inkml:trace contextRef="#ctx0" brushRef="#br0" timeOffset="112861.93">11795 9527 602 0,'0'-1'350'0,"0"1"-16"0,0 0-55 16,0 0-36-16,0 0-40 15,0 0-55-15,0 0-25 16,0 0-27-16,0 0-7 15,2 7-11-15,-1 7 1 16,3 37-1-16,-3-27-2 16,1 7-6-16,2-3-7 15,-1-3-10-15,5-1-5 0,0-4-10 16,1-1-6-16,4-5-11 16,-3-1-5-16,3-9-7 15,1 2-2-15,-3-8-4 16,-1-2-1-16,-3-4-77 15,-5-6-62-15,2-4-237 16,1-2 226-16</inkml:trace>
  <inkml:trace contextRef="#ctx0" brushRef="#br0" timeOffset="113087.11">11822 9243 1435 0,'5'0'554'0,"4"2"-369"0,0 2 1 15,-3-2-29-15,3 0-27 16,5 2-69-16,-2 1-20 16,3-1-20-16,-2 3-5 15,-9-5-3-15,4 0-28 16,-8 1 340-16,6 1-248 15</inkml:trace>
  <inkml:trace contextRef="#ctx0" brushRef="#br0" timeOffset="113778.62">9676 9542 1293 0,'-8'1'497'0,"8"0"-314"16,0 4-33-16,4 8 13 16,4 4-17-16,3 11-46 15,3 1-22-15,4 5-24 16,2 0-7-16,0-9-13 16,3-4-9-16,-2-9-10 15,1-5-1-15,-2-7-1 16,-5 0 0-16,-2-15-1 15,-1-1-2-15,0-6-3 16,3-5-3-16,-7-2-3 16,1 0-32-16,-4-1-112 15,2 2-95-15,6 10 135 16</inkml:trace>
  <inkml:trace contextRef="#ctx0" brushRef="#br0" timeOffset="114123.32">10026 9766 1089 0,'17'-8'448'16,"0"-8"-275"-16,4 2-2 0,-6-6-55 16,3-2-27-16,-4-3-43 15,-3 0-13-15,-7 2-12 16,-3 3-1-16,-5 4 1 15,-6 2-1-15,-3 6-6 16,-1 5 2-16,1 8 10 16,2 6 8-16,3 7 10 15,5 3 2-15,1 3-9 16,2 3-6-16,4-5-9 16,1-1-4-16,5-5-10 15,-1-6-2-15,4-1-5 16,2-4 6-16,3-4-123 15,4-6-133-15,0-12 160 16</inkml:trace>
  <inkml:trace contextRef="#ctx0" brushRef="#br0" timeOffset="114373.27">10292 9667 1129 0,'5'14'531'0,"-1"1"-246"16,0-3-51-16,1 0-28 15,0-2-66-15,3-5-34 16,-4-2-41-16,2 1-14 0,-5-4-11 16,-1 3-3-16,-1-3-8 15,0-2-4-15,-1 1-10 16,1 0-6-16,-2-9-8 16,-1-8-2-16,-3-36-3 15,13 30-1-15,1 0-1 16,2 3 0-16,2 10-51 15,0 1-44-15,0 7-122 16,0 2-83-16,3 1 189 16</inkml:trace>
  <inkml:trace contextRef="#ctx0" brushRef="#br0" timeOffset="114622.43">10546 9390 943 0,'-7'-13'466'16,"11"15"-106"-16,1 5-89 15,-6 11-38-15,3 8-35 16,-3 10-72-16,-1 5-37 16,2 6-45-16,3 0-14 15,7-2-15-15,2-3-5 16,8-14-6-16,-2-5-3 15,0-12-8-15,3-2-30 16,-5-10-119-16,0-7-111 0,-3-8 158 16</inkml:trace>
  <inkml:trace contextRef="#ctx0" brushRef="#br0" timeOffset="114815.36">10519 9486 1073 0,'-21'-5'521'0,"17"4"-147"16,4-1-158-16,6 2-61 16,2 0-37-16,7-1-53 15,2 0-22-15,3-3-27 16,7 0-6-16,0-1-29 16,2 1-71-16,-3 3 62 15</inkml:trace>
  <inkml:trace contextRef="#ctx0" brushRef="#br0" timeOffset="115152.8">10759 9661 1083 0,'14'8'482'0,"6"-10"-204"16,1-6-64-1,1-3-41-15,4-3-39 0,-5-6-65 16,-2-2-26-16,-7-3-22 15,-8 3-2-15,-1 3 0 16,-3 1 2-16,-5 4 0 16,-4 3 10-16,-9 6 14 15,-4 7 6-15,1 6 8 16,6 3-6-16,5 5-7 16,6 2-7-16,6 8-8 15,4 3-3-15,8 2-11 16,2-3-2-16,9-5-6 15,1-4-3-15,0-8-2 16,-8-8-35-16,6-9-127 16,0-6-89-16,10-14 137 15</inkml:trace>
  <inkml:trace contextRef="#ctx0" brushRef="#br0" timeOffset="115323.19">11057 9507 1435 0,'-1'8'593'16,"2"5"-334"-16,5 2-27 16,3 7-58-16,5 3-39 15,5 3-74-15,0-3-23 0,4 1-22 16,-2-4-4-16,1-2-6 16,-1-2-26-16,-7-7-109 15,0-2-87-15,-4-4 123 16</inkml:trace>
  <inkml:trace contextRef="#ctx0" brushRef="#br0" timeOffset="115535.75">11215 9568 1460 0,'-14'11'664'15,"-1"2"-321"-15,-4 9-140 16,-5 2-50-16,-1 6-81 15,0-2-32-15,0-1-38 0,9-3-39 16,6-9-129 0,8-1-193-16,19-4 222 0</inkml:trace>
  <inkml:trace contextRef="#ctx0" brushRef="#br0" timeOffset="116245.74">12683 9614 1395 0,'-12'0'576'0,"7"-1"-345"16,2 1-23-16,8 0-70 16,-5 0-37-16,12 0-57 15,17 0-13-15,58 2-12 16,-30-3-3-16,2-5-6 16,1-2 1-16,-8 3-4 15,-2 1-2-15,-10 4 0 16,-7 4-2-16,-12 0 2 15,-5 0-42-15,-7-2-139 16,-6-2-151-16,-4-4 191 16</inkml:trace>
  <inkml:trace contextRef="#ctx0" brushRef="#br0" timeOffset="116509.86">12921 9407 813 0,'-1'-14'472'15,"3"16"40"-15,7 2-281 16,5 3-65-16,1 3-20 16,7 3-51-16,4 5-16 15,7 1-17-15,7 3-3 0,-3 0 0 16,-1-2-1-16,-7 1-3 16,-6 4 1-16,-9 1-9 15,-7 3-7-15,-7-2-12 16,-6 1-6-16,-6-1-6 15,-1-6-3-15,-1-2-5 16,-2-8 1-16,2-6-76 16,1 0-65-16,6-6 82 15</inkml:trace>
  <inkml:trace contextRef="#ctx0" brushRef="#br0" timeOffset="117451.37">14155 9485 1124 0,'-5'-32'469'0,"6"30"-272"0,0 2 14 15,2 13-36-15,-2 6-20 16,1 13-28-16,0 6-21 15,0 9-31-15,1 6-13 16,5 0-29-16,-1-2-10 16,3-4-11-16,2-7-3 15,-2-5-3-15,-1-2-2 16,-3-7-1-16,-2-6-3 16,-3-6-62-16,-1-6-42 0,-1-8-157 15,-3-9-143-15,1-11 260 16</inkml:trace>
  <inkml:trace contextRef="#ctx0" brushRef="#br0" timeOffset="117713.69">14133 9536 993 0,'6'-14'484'16,"3"2"-198"-16,6 3-71 15,1 3-25-15,5 3-53 16,1 3-13-16,2 4-34 15,0 1-6-15,-4 13-1 16,-5 2-7-16,-6 6-18 16,-7 5-9-16,-5-2-16 15,-2-3-4-15,-7-3-6 0,-1-1-2 16,0-10-7-16,-1-1-3 16,1-5-4-16,2-6-11 15,0-2-72-15,2 1-50 16,5-6-200-16,1-1 200 15</inkml:trace>
  <inkml:trace contextRef="#ctx0" brushRef="#br0" timeOffset="118047.57">14394 9588 1342 0,'3'13'560'0,"-3"5"-302"16,-1-3-36-16,-4 6-24 15,10-4-45-15,1-1-69 16,5 1-36-16,7-8-29 16,-2 0-2-16,6-8-3 15,-1-6-2-15,1-6-3 16,-6-4-2-16,-4-4 0 16,-3 0 1-16,-8-1 0 15,-6 0 1-15,-8 0 1 16,-3-1 0-16,-1 1-1 15,0 6-1-15,0 3-4 16,-1 5-4-16,0 7-5 16,5 4-3-16,1 8-11 15,-1 0-27-15,15 5-84 0,-2-4-74 16,13-4-245-16,8 0 281 16</inkml:trace>
  <inkml:trace contextRef="#ctx0" brushRef="#br0" timeOffset="118220.91">14694 9535 734 0,'12'6'430'0,"-2"4"-6"15,-1 2-108-15,-3 5-46 16,-1 5-52-16,-1-1-92 16,-3-1-43-16,2-6-60 15,-3-5-8-15,0-2-64 16,0-3-69-16,-3-4-245 15,-2 0 227-15</inkml:trace>
  <inkml:trace contextRef="#ctx0" brushRef="#br0" timeOffset="118633.15">14649 9447 1096 0,'2'-1'542'0,"6"1"-207"16,3 3-121-16,0-1-18 15,2 2-87-15,1 2-31 16,1 3-48-16,-1 2-11 16,1 3-12-16,-2 0-2 15,2 4-3-15,-2-1-1 16,-2 0 2-16,-3-2 1 16,-7-3 0-16,0-3 1 15,-3-4 2-15,1 0-1 0,0-4 1 16,0-1 0-16,1-1-3 15,0-1-3-15,0 1-1 16,0 0-1-16,2-4-1 16,4-8 2-16,22-26 0 15,-18 32-1-15,5 4 12 16,-3 5 17-16,-2 6 31 16,4 3 17-16,-13 7 12 15,8 2-5-15,-5 3-20 16,3 0-14-16,3-6-21 15,-7 3-10-15,1-9-13 16,-5-1-11-16,5-7-121 16,-3-5-87-16,7-6 127 15</inkml:trace>
  <inkml:trace contextRef="#ctx0" brushRef="#br0" timeOffset="118853.98">15092 9336 1662 0,'0'7'651'15,"0"18"-463"-15,0 10 6 0,-2 15-67 16,1 9-32-16,1 3-45 16,5-4-22-16,4-9-16 15,3-5-3-15,4-16-7 16,-4-6 2-16,0-14-95 15,-2-8-68-15,-3-12 98 16</inkml:trace>
  <inkml:trace contextRef="#ctx0" brushRef="#br0" timeOffset="119029.9">14921 9495 1482 0,'2'0'643'15,"7"1"-377"-15,9 1-104 16,-6 3-15-16,16-2-85 0,3-1-18 16,5-1-19-16,10 1-54 15,3 1-66-15,5 0 66 16</inkml:trace>
  <inkml:trace contextRef="#ctx0" brushRef="#br0" timeOffset="119315.75">15747 9533 1604 0,'4'13'605'0,"-1"4"-415"16,29 30-79-16,-24-21 20 15,3 0-28-15,0 1-43 16,0-2-21-16,0-9-29 16,-7-4-6-16,-3-11-111 15,-1-4-107-15,-1-10 133 16</inkml:trace>
  <inkml:trace contextRef="#ctx0" brushRef="#br0" timeOffset="119734.47">15749 9458 1194 0,'7'-6'481'16,"-1"11"-287"-16,4-1-74 0,4 6 11 15,5-1-25 1,4-2-25-16,2 2-22 0,-1-1-31 15,1 2 2-15,0 0 18 16,-4 1 14-16,-3 7 30 16,-7 2 8-16,-11 6-4 15,0 0-9-15,2 2-22 16,0-2-14-16,-1-4-19 16,-1-5-5-16,-2-8-12 15,-2-6-5-15,4-8-12 16,0-6-5-16,-2-9-12 15,14-1-4-15,-4-2 5 16,7 3 5-16,2 5 10 16,-12 2 3-16,8 4 4 15,-1 5 0-15,1 4 8 16,1 6 5-16,-4 7 3 16,0 2 1-16,-4 3-8 0,0-2-5 15,2-1-5-15,-1-1-60 16,3-7-23-16,3-5 45 15</inkml:trace>
  <inkml:trace contextRef="#ctx0" brushRef="#br0" timeOffset="119998.98">16565 9269 1647 0,'-10'11'630'0,"6"13"-445"16,-2 6-20-16,3 19-13 16,0 7-33-16,3 0-48 15,5 1-30-15,2-10-27 16,1-8-3-16,2-11-5 15,-2-10-3-15,2-10-55 16,-5-9-63-16,0-17-252 16,0-4 233-16</inkml:trace>
  <inkml:trace contextRef="#ctx0" brushRef="#br0" timeOffset="120237.1">16605 9223 1538 0,'9'13'630'16,"2"9"-389"-16,0 5 8 16,-2 7-90-16,-2 5-22 0,-1 10-55 15,-1 4-25-15,-2-3-19 16,1 3-9-16,-2-8-13 16,4-4-3-16,-3-7-6 15,1-6-3-15,0-14-21 16,-2-7-38-16,1-9-95 15,-2-11-83-15,-2-15-254 16,-1-4 306-16</inkml:trace>
  <inkml:trace contextRef="#ctx0" brushRef="#br0" timeOffset="120646.77">16518 9222 1199 0,'-9'-6'538'0,"12"-1"-240"15,8 6-72-15,5 0-38 16,4 0-47-16,8 4-49 16,-2 2-23-16,1-2-29 0,-1 4-6 15,-8 3-14-15,0 2-7 16,-11 7-5-16,-3 1-1 16,-5 6-2-16,-7 2-1 15,-4 4 0-15,-2 0 0 16,-1-10-1-16,3-1 1 15,4-10 1-15,0-4 1 0,4-2-1 16,-2-4 0-16,5 0-1 16,2 2 0-16,-1-3 4 15,0 0 5-15,7 3 16 16,11 12 5-16,34 29 6 16,-25-26 2-16,10 3-6 15,-1 0-4-15,0-3-10 16,-10-2-4-16,-12-5-9 15,-5-1-1-15,-7 1-10 16,-2-1-43-16,-10 0-102 16,1-7 138-16,-4-15-36 31</inkml:trace>
  <inkml:trace contextRef="#ctx0" brushRef="#br0" timeOffset="120868.71">16978 9050 1447 0,'6'-4'665'0,"6"5"-275"16,-2 6-228-16,0 6 14 16,-7 15-66-16,1 5-14 0,-4 10-42 15,1 1-17 1,0-7-18-16,0-3-5 0,4-12-24 15,0-6-56-15,2-10-130 16,2-8-119-16,9-8 182 16</inkml:trace>
  <inkml:trace contextRef="#ctx0" brushRef="#br0" timeOffset="121148.47">17197 9115 1094 0,'-4'7'551'0,"-8"0"-101"15,-3 2-206-15,-6 6-22 16,-2 0-37-16,3-1-59 16,4 0-21-16,6-3-47 15,4-8-7-15,6 4-11 16,2-4-6-16,9 5-3 16,3 2 0-16,4 1 4 0,3 1 3 15,1-3 0-15,0 6-3 16,0-4-10-16,-1 1-5 15,-1-1-10-15,-2-7 2 16,-4 0-105-16,-4-1-47 16,-3-2 83-16</inkml:trace>
  <inkml:trace contextRef="#ctx0" brushRef="#br0" timeOffset="122094.78">18426 9165 1063 0,'-4'-5'518'16,"-2"3"-189"-16,-6 6-140 16,1 5 0-16,-13 8-60 15,-5 5-20-15,-2 9-34 16,-1 4-14-16,12 8-9 15,4 6-2-15,14 7-10 16,5 2-2-16,8 1-2 16,6-1-2-16,8-3-5 15,4-5-1-15,1-8-8 16,2-8-3-16,-7-10-5 16,-5-6-2-16,0-7-4 0,-3 2-1 15,-6-6-10-15,5-2-48 16,-8-8 316-16,4-3-213 15</inkml:trace>
  <inkml:trace contextRef="#ctx0" brushRef="#br0" timeOffset="124204.22">18892 9453 412 0,'-15'-31'323'15,"20"29"32"-15,-2 0-89 16,1-1-26-16,-4 3-51 15,-1-1-24-15,1 0-32 16,0 0-7-16,0 1-4 16,0 0-3-16,2 5-12 15,11 20-5-15,12 36-17 16,-12-26-9-16,-3-5-17 16,-2 0-7-16,9-9-15 15,-5-6-4-15,0-8-7 16,5-7-3-16,-8-8 2 0,3-6-1 15,3-7-4-15,-6-5-4 16,0-6-9-16,0-2-1 16,-1 0-5-16,0 3-1 15,-2 5-2-15,0 8-10 16,-1 7-77-16,-3 6-46 16,-1 8 301-16,2 4-172 0</inkml:trace>
  <inkml:trace contextRef="#ctx0" brushRef="#br0" timeOffset="124529.83">19220 9609 1324 0,'-2'1'555'0,"1"-1"-299"15,1 2-22-15,0-2-27 16,0 0-24-16,0 1-40 16,4 14-28-16,11 31-26 0,-9-26-7 15,1 2-21-15,0 0-8 16,0-3-19-16,-1-3-8 15,2-2-10-15,-1-1-4 16,0-7-7-16,-2-3-3 16,1-8-41-16,2-5-53 15,0-8-108-15,2-3-446 16,-10-15 442-16</inkml:trace>
  <inkml:trace contextRef="#ctx0" brushRef="#br0" timeOffset="126664.71">19572 9333 570 0,'-2'-35'397'0,"0"28"24"16,-1 6-148-16,-8-3-9 16,-2 2-56-16,-2-1-29 15,-5 6-47-15,2 1-17 16,0 4-26-16,8 8-14 16,7 6-17-16,3 6-9 15,5 6-15-15,-3 4-3 16,5 0-4-16,4-2-2 0,4-2-4 15,4-4-3-15,1-9-7 16,3-1-1-16,0-8-5 16,-1-3 0-16,-1-7 1 15,-2-2-37-15,-5-5-127 16,-1-4-74-16,-1-1 124 16</inkml:trace>
  <inkml:trace contextRef="#ctx0" brushRef="#br0" timeOffset="126890.06">19818 9441 1376 0,'6'4'567'0,"-2"5"-315"0,1 5-20 15,-4 2-23-15,0 3-42 16,3-1-75-16,-2 1-35 15,3-2-33-15,2-1-9 16,-2-4-6-16,3-2-32 16,-6-7-106-16,-4-4-89 15,2-9 123-15</inkml:trace>
  <inkml:trace contextRef="#ctx0" brushRef="#br0" timeOffset="127064.46">19799 9226 1429 0,'12'2'572'0,"-1"-2"-375"15,6 3-5-15,-6 5-77 16,-4-2-31-16,4 5-44 16,-6 0-51-16,-2 1-202 15,5 6 157-15</inkml:trace>
  <inkml:trace contextRef="#ctx0" brushRef="#br0" timeOffset="127346.31">20006 9265 1321 0,'13'12'597'0,"4"-2"-319"15,1 8-31-15,-1 1-25 16,5 8-61-16,-3 5-21 16,-1 8-44-16,-2-1-11 0,-11 2-18 15,-4-3-12-15,-8-4-22 16,-6-2-11-16,-2-7-10 16,-3-2-6-16,2-11-81 15,3-5-50-15,1-9-136 16,4-4-51-16,15-9 197 15</inkml:trace>
  <inkml:trace contextRef="#ctx0" brushRef="#br0" timeOffset="127841.37">20505 9631 1340 0,'8'31'601'15,"-7"-27"-308"-15,-1 0-42 16,-2 6-11-16,-7-1-73 16,1 3-40-16,-5 1-74 15,1-1-20-15,-2-2-57 0,0-3-60 16,1-7-159-16,1-6 150 15</inkml:trace>
  <inkml:trace contextRef="#ctx0" brushRef="#br0" timeOffset="128577.3">20860 9380 785 0,'4'-4'448'15,"-2"4"-7"-15,5 5-252 16,-4 3 4-16,2 8-25 16,9 6-17-16,-7 4-39 15,7 4-18-15,1-1-21 16,-7-1-5-16,1-4-16 16,1-4-5-16,-4-6-4 15,1 1-2-15,6-2 5 16,-8-4 1-16,5 0-3 15,-1-4-4-15,-8-5-1 16,9-1-2-16,-1-10-5 16,-3-8-4-16,5-13-16 0,0-4-6 15,-2-9-8-15,4 4-4 16,-3 1-16-16,-1 8-27 16,-3 12-63-16,0 4-43 15,-5 14-108-15,-1 4-76 16,0 15 219-16</inkml:trace>
  <inkml:trace contextRef="#ctx0" brushRef="#br0" timeOffset="129039.24">21193 9611 1281 0,'-3'3'600'16,"0"-3"-224"-16,6 0-189 15,-3 0 2-15,0 0-58 16,0 0-23-16,11 1-53 16,3 2-16-16,26 10-15 15,-27-8-2-15,-5 5-8 16,-3 0-3-16,-8 4-2 15,-3-1 0-15,-8-1 0 0,-1 1 0 16,-1 1-1-16,1-4-2 16,2 3-2-16,3-7-1 15,3-6-1-15,6 2-2 16,5-1 1-16,7 3 0 16,10-1 1-16,2-1 1 15,8-4-1-15,1-8 0 16,-4-1-2-16,-2-1 0 0,-7 6-42 15,-5 4-52-15,-14 0-226 16,3 2 207-16</inkml:trace>
  <inkml:trace contextRef="#ctx0" brushRef="#br0" timeOffset="129369.59">21490 9267 1243 0,'-9'-5'577'16,"6"1"-189"-16,3 8-221 0,-8 0 20 15,0 8-52-15,-3 2-30 16,1 5-50-16,1 3-18 16,5 9-9-16,3 1-2 15,4-1-5-15,4 3-4 0,4-8-7 16,1 2-2-16,10-4-3 16,0-4-2-16,8-2 0 15,-2-4-3-15,-3-4-28 16,-1-2-47-16,-6-8-141 15,-2-4 137-15</inkml:trace>
  <inkml:trace contextRef="#ctx0" brushRef="#br0" timeOffset="129563.21">21759 9445 1668 0,'3'12'643'0,"2"4"-462"16,-4 2-12-16,0 1-55 15,0-3-32-15,0-2-52 0,2 0-15 16,1-4-41-16,-3-2-42 16,1-6-143-16,-2-4-34 15,-3-9 137-15</inkml:trace>
  <inkml:trace contextRef="#ctx0" brushRef="#br0" timeOffset="129738.69">21722 9236 1530 0,'8'-4'603'0,"0"-1"-418"15,4 4-6-15,2-1-70 16,-2 2-34-16,5 8-47 15,-3-1-44-15,1 7-119 16,0 1 95-16</inkml:trace>
  <inkml:trace contextRef="#ctx0" brushRef="#br0" timeOffset="130049.57">21945 9204 1382 0,'0'5'602'0,"2"0"-321"15,5 4-90-15,2 6-8 16,7 2-48-16,1 6-17 16,-2 0-32-16,-1 2-6 15,-7 2-15-15,-4-1-8 16,-5 3-20-16,-4 5-11 0,-8 0-10 15,1 0-4-15,-8-4-12 16,2-6-17-16,5-7-83 16,2-5-44-16,11-7-127 15,-4-5-48-15,5-11 205 16</inkml:trace>
  <inkml:trace contextRef="#ctx0" brushRef="#br0" timeOffset="130648.94">22321 9584 1159 0,'71'23'510'16,"-67"-18"-209"-16,-6-1-72 15,-4 1-15-15,0 0-32 16,-7 1-72-16,0-1-37 16,-9 0-89-16,0-2-75 15,0 0-497-15,6-2 407 0</inkml:trace>
  <inkml:trace contextRef="#ctx0" brushRef="#br0" timeOffset="131012.35">22783 9586 1143 0,'48'38'550'15,"-44"-35"-158"-15,2 3-164 16,-1-5-67-16,-1 1-54 0,-4-1-102 16,0-1-93-16,0-1 57 15</inkml:trace>
  <inkml:trace contextRef="#ctx0" brushRef="#br0" timeOffset="131177.09">23071 9626 1010 0,'-7'9'538'0,"9"-5"-52"15,0 0-210-15,0 0-92 16,-2-4-48-16,0 0-143 16,0 0-82-16,0-1 51 15</inkml:trace>
  <inkml:trace contextRef="#ctx0" brushRef="#br0" timeOffset="131340.46">23221 9656 1331 0,'3'14'562'0,"-1"-8"-298"0,-2-3-74 16,-1-5-53-16,0 1-82 15,0-1-246-15,0 1 136 0</inkml:trace>
  <inkml:trace contextRef="#ctx0" brushRef="#br0" timeOffset="131759.42">23877 9627 1227 0,'42'50'562'0,"-39"-46"-209"16,-3 0-87-16,0 0-41 15,0-4-42-15,-1 0-79 16,-1 0-35-16,-10 5-123 16,-13 5-89-16,-32 8 89 15</inkml:trace>
  <inkml:trace contextRef="#ctx0" brushRef="#br0" timeOffset="132456.84">24260 9458 1065 0,'2'-51'487'0,"-5"46"-176"16,0-1-65-16,0 3-27 0,3 3-35 16,0 0-60-16,0 0-26 15,0 1-31-15,11 20-3 16,20 30-12-16,-16-26-4 16,6-4-11-16,0 0-3 15,0-4-4-15,-2-2-1 16,-7-2-2-16,-2-5-3 0,-4-8-2 15,1-1-2-15,1-12-3 16,-6-7 0-16,9-8-5 16,-4-3-2-16,-1-2-4 15,5 3-3-15,-10 4-2 16,4 3-2-16,-5 9-13 16,3-2-36-16,1 8-81 15,0-2-68-15,2 5-126 16,-5 9 195-16</inkml:trace>
  <inkml:trace contextRef="#ctx0" brushRef="#br0" timeOffset="133102.62">24622 9544 1224 0,'-1'-1'548'0,"0"0"-243"16,0 0-109-16,0 0-5 15,0 1-12-15,-4 21-16 16,-1 41-49-16,5-24-20 0,-1 0-38 16,2-3-16-16,0-9-22 15,2-5-9-15,2-8-24 16,3-3-51-16,3-11-143 15,1-7 183-15,3-11-36 16</inkml:trace>
  <inkml:trace contextRef="#ctx0" brushRef="#br0" timeOffset="133384.53">24782 9575 1248 0,'-5'12'595'0,"-19"1"-194"15,3-1-147-15,-2 0-65 16,-1 1-41-16,4-5-57 0,3 1-23 16,7-2-31-1,4-1-9-15,6 0-7 16,5 1-1-16,3-1 4 0,3 5 3 16,4-1 4-16,3 2 2 15,6 0-3-15,0-3-4 16,6 4-7-16,-3-3-6 15,-2-2-6-15,-4 2 1 16,-8-3-64-16,-6-7-52 16,-13 3-52-16,4 1 77 15</inkml:trace>
  <inkml:trace contextRef="#ctx0" brushRef="#br0" timeOffset="133822.04">25053 9325 1169 0,'-12'-7'501'16,"0"7"-244"-16,0 6-52 15,-4 7-22-15,-1 6-23 0,1 6-42 16,10 2-17-16,4 11-25 16,2-2-6-16,13 3-13 15,-10-3-10-15,9-5-18 16,6-3-9-16,-6-11-13 16,7-4-5-16,3-8-112 15,-2-3-38-15,1-10 84 16</inkml:trace>
  <inkml:trace contextRef="#ctx0" brushRef="#br0" timeOffset="134024.07">25248 9522 1590 0,'3'12'651'0,"-2"5"-383"0,1-1-59 15,-1-1-67-15,0-1-41 16,-1-2-67-16,1-1-15 16,-1-6-44-16,-1 1-55 15,0-9-165-15,0 2 155 16</inkml:trace>
  <inkml:trace contextRef="#ctx0" brushRef="#br0" timeOffset="134202.64">25188 9350 1494 0,'3'-5'607'0,"1"3"-348"15,4-3-43-15,3 6-53 16,1-1-34-16,2 3-75 16,0 0-29-16,1-1-57 15,2 2-52-15,0 7-202 16,-1 5 184-16</inkml:trace>
  <inkml:trace contextRef="#ctx0" brushRef="#br0" timeOffset="134696.1">25446 9308 1176 0,'2'-8'518'16,"0"0"-251"-16,0 2-91 15,2 4 4-15,1 2-32 16,2 3-17-16,5 6-30 16,1 3-9-16,3 7-7 15,3 2-4-15,-4 8-14 16,-2 0-9-16,-6 7-16 15,-6 0-7-15,-5 4-8 16,-6-1-3-16,-9-4-9 0,3-1-2 16,-4-9-20-1,-2-5-42-15,9-9-86 0,-6-5-60 16,11-6 109-16</inkml:trace>
  <inkml:trace contextRef="#ctx0" brushRef="#br0" timeOffset="136041.54">25794 8953 964 0,'9'-15'403'0,"-5"8"-197"16,2 5-66-16,6-1-2 15,4 3 6-15,4 12-20 16,0 5-13-16,1 18-33 16,-5 3-8-16,3 14-6 15,3 5-4-15,-8 4-10 16,3 6-9-16,-9 6-20 16,-5-2-3-16,-3 7-5 15,-5-2 1-15,-5-7 6 16,-1 0 5-16,-7-11 5 0,3-7-1 15,-7-9-8-15,5-7-4 16,2-7-8-16,-5-1-4 16,5-12-61-16,-8-7-63 15,6-9-175-15,7-7 177 16</inkml:trace>
  <inkml:trace contextRef="#ctx0" brushRef="#br0" timeOffset="-197471.28">23047 12734 834 0,'-69'19'381'0,"52"-13"-133"16,3-2-11-16,3 2 4 16,4-2-24-16,3-2-57 15,0-1-28-15,3-1-46 16,1-1-18-16,0 0-29 15,5-11-11-15,18-19-19 16,45-66-4-16,-7 22-5 16,13-4-1-16,16-9 1 15,-6-2 1-15,-1 10 1 16,-6 7 1-16,-18 16-2 0,0 11 1 16,-14 10-1-16,-7 1 1 15,-6 7-1-15,-6 2-1 16,-9 6-22-16,-6 5-21 15,-13 9-45-15,-5 6-28 16,-11 5-82-16,-2 6-87 16,-9 2 185-16</inkml:trace>
  <inkml:trace contextRef="#ctx0" brushRef="#br0" timeOffset="-197100.51">23466 11802 983 0,'-4'-11'436'16,"0"-1"-223"-16,3 2-30 15,1 2 8-15,6 4-54 16,0-2-33-16,12 1-53 15,-1-2-14-15,14 0-17 16,3-2-5-16,-2 4-7 0,4-2-2 16,-2 5-3-16,0 2 0 15,-1 5 17-15,-5 8 16 16,-5 8 33-16,-5 5 13 16,-11 5 11-16,-2 2-5 15,-5 1-11-15,-3 3-8 16,-5-1-17-16,-2-2-11 15,-3-4-17-15,-3-4-8 16,8 1-10-16,-1 0-2 16,5-8-48-16,1-3-55 0,3-9-194 15,6-2 184-15</inkml:trace>
  <inkml:trace contextRef="#ctx0" brushRef="#br0" timeOffset="-196089.15">24135 11843 922 0,'-1'-2'437'0,"0"1"-177"15,0 0-54-15,0 0 6 0,0 1-43 16,-5 21-28-16,6 42-46 16,8-27-14-16,-2-3-18 15,1-4-7-15,-3-13-19 16,0-2-9-16,-3-10-12 15,-1-1-4-15,0-4-3 16,-1 0 0-16,0 0-1 16,-3-12-1-16,-2-9-1 15,-9-30 0-15,11 27-3 16,2 2 0-16,2 3 0 16,3 6-1-16,3 2 2 15,0 3 1-15,2 3 3 16,-2-3-1-16,1 5 0 15,2 0 0-15,1 2-2 16,-3 2-2-16,1 0-3 16,0-1-34-16,-1 0-102 0,3 0-87 15,1 1 127-15</inkml:trace>
  <inkml:trace contextRef="#ctx0" brushRef="#br0" timeOffset="-195850.59">24394 12016 1317 0,'3'12'540'0,"-2"1"-312"16,4-3 3-16,0 4-28 15,-2-6-42-15,4 5-66 16,-5 5-15-16,0 2-20 15,-2 4-8-15,-1-1-20 16,-4-2-11-16,5-3-12 16,2-1 0-16,-2-9-70 15,3 0-68-15,1-6 82 16</inkml:trace>
  <inkml:trace contextRef="#ctx0" brushRef="#br0" timeOffset="-195143.92">22700 12855 1434 0,'-8'-2'577'0,"-10"-4"-360"16,-2 1-4-16,-16-1-29 0,-7 2-34 15,-10 3-61-15,-7 0-25 16,-20 1-30-16,-5-1-5 15,-15 1-8-15,-4 0-1 16,10-5-7-16,-1 2-4 16,7-6-4-16,9-2-2 15,9 2-2-15,9-1 0 16,19 3-2-16,1 1-2 0,15 2-6 16,11 2-3-16,6 0-35 15,9 1-33-15,9 0-65 16,1 1-50-16,9 0-171 15,7 0 235-15</inkml:trace>
  <inkml:trace contextRef="#ctx0" brushRef="#br0" timeOffset="-194720.31">21723 12520 1220 0,'-18'-10'464'16,"0"5"-331"-16,-6 9-54 15,-2 5 17-15,-12 12 5 16,0 4-5-16,-5 6-9 15,6-1-3-15,9 0-17 16,0-5-1-16,12-2-19 0,-1-1-12 16,4-4-3-16,4-1-3 15,9 4-4-15,2 2 0 16,13 4-3-16,5 4-1 16,3-3 3-16,0-4 1 15,1-3 1-15,-5-5 0 16,0-5-3-16,2 1-3 15,-9-5-1-15,1-3-30 16,-4 2-125-16,-2-4-60 16,3 9 102-16</inkml:trace>
  <inkml:trace contextRef="#ctx0" brushRef="#br0" timeOffset="-194253.38">21635 13169 1483 0,'-4'-1'542'16,"3"1"-375"-16,-5 10-74 15,2 19 11-15,5 33 8 16,5-30-34-16,-1-1-21 16,2-4-24-16,-2-3-6 15,-3-9-8-15,2-3-3 16,-4-6-3-16,0-2 1 0,-4-8 2 15,-1-4 0-15,-5-7 1 16,-1-7-4-16,1-6-5 16,3-2-2-16,5 1-4 15,5 1-2-15,7-1-1 16,4 4-1-16,5-1 0 16,4 2 0-16,0 10-1 15,2 4 2-15,-1 6-1 16,-5 4 0-16,0 2-32 15,-6 1-42-15,-6 6-144 16,-7 5 139-16</inkml:trace>
  <inkml:trace contextRef="#ctx0" brushRef="#br0" timeOffset="-193846.51">21949 13308 1535 0,'5'12'608'0,"-2"0"-377"15,4 2-104-15,1-2 12 16,-1 1-37-16,-2-1-30 0,0-2-44 16,-6 0-10-16,0-1-6 15,0 1-2-15,-1 1-2 16,-1 1 1-16,-4-2 1 15,-1-2 0-15,2 2-1 16,-1-5 2-16,1-2 11 16,0-2 3-16,3-1 1 15,3 0-4-15,0 0-12 16,0 0-2-16,0 0-1 16,17 2-1-16,34 1 1 15,-23 1-3-15,-2-4 3 16,1 1-44-16,1-5-142 15,2-4-558-15,0-11 496 16</inkml:trace>
  <inkml:trace contextRef="#ctx0" brushRef="#br0" timeOffset="-193243.31">23153 12995 1148 0,'-16'4'471'0,"4"2"-239"15,5-2-65-15,9 10-1 16,8 5-18-16,18 13-44 15,13 14-9-15,21 11 0 16,8 7-7-16,9 9-8 16,7-1-6-16,-1 0-20 15,8 1-2-15,-2-5-10 16,-7-4 6-16,-5-4-3 16,-15-8-4-16,-14-12-4 15,-5-6-10-15,-18-13-9 16,-5-5-3-16,-13-9-4 15,-7-6-18-15,-5-4-90 0,-6-9-55 16,-4-8-86-16,3-6 127 16</inkml:trace>
  <inkml:trace contextRef="#ctx0" brushRef="#br0" timeOffset="-192006.17">24074 14022 1999 0,'-89'-68'20'0,"31"83"20"16,68-1 35-16,-1-3 13 15,6 1 12-15,5-2-11 16,5-7-32-16,7 1-12 0,2-4-15 15,-3-3-6 1,-2-2-6-16,-4-3-3 0,-6-4-2 16,-3 0 1-16,-5-2 3 15,-4-1 1-15,-6-2 0 16,-2-3 0-16,-4-4-6 16,-1-3-2-16,-4-8-3 15,1-4-1-15,4 3-4 16,0 4 0-16,5 15-35 15,0 6-54-15,1 9-197 16,5 3-160-16,4 7 267 16</inkml:trace>
  <inkml:trace contextRef="#ctx0" brushRef="#br0" timeOffset="-191368.14">24576 13971 1164 0,'-40'-37'491'0,"37"33"-221"15,1 5-82-15,2 7-28 16,4 4-10-16,2 13-44 0,2 5-29 16,0 4-27-16,-2 1-3 15,2-5-8-15,-2-2-4 16,1-11-7-16,-2-3-5 15,-2-11-6-15,-2-3-1 16,-2-8-1-16,-2-6-1 16,0-12-4-16,-1-3-2 15,4-9-2-15,0-2-3 0,4 5 0 16,4 3-1-16,5 6-2 16,3 7 0-16,2 4 0 15,-1 4-1-15,1 6-1 16,0-2 2-16,-1 5 0 15,-3-1 0-15,-3-1-43 16,-2 2-53-16,-6 1-192 16,-1 1 181-16</inkml:trace>
  <inkml:trace contextRef="#ctx0" brushRef="#br0" timeOffset="-190481.89">24856 14034 854 0,'31'-27'425'0,"-25"39"-59"15,-4 5-133-15,-3 12-32 0,3 6-20 16,-6 2-75-16,-1 3-32 15,9-3-41-15,-8-4-12 16,4-8-9-16,-1-8-22 16,-1-12-124-16,7-3-69 15,4-11 112-15</inkml:trace>
  <inkml:trace contextRef="#ctx0" brushRef="#br0" timeOffset="-190208.31">25035 14043 1067 0,'-15'6'486'16,"-5"3"-187"-16,-4 2-121 15,-1 2 15-15,5 2-20 16,6-2-23-16,0 1-52 16,5-2-13-16,6-1-22 15,-2-1-4-15,11 1-13 16,1 0-6-16,4 2-14 15,2-1-4-15,9 1-3 16,1-2-2-16,5 0-2 16,0-1-3-16,-7-2-3 15,0 1-15-15,-11-6-95 0,-2-1-82 16,-1-4 108-16</inkml:trace>
  <inkml:trace contextRef="#ctx0" brushRef="#br0" timeOffset="-188321.88">23012 11707 753 0,'-34'4'402'0,"32"-4"-66"16,2 2-131-16,-8-4 20 15,6 0-45-15,-5-3-37 16,4-2-62-16,2 2-21 0,1 0-20 16,0-2-1-16,0 6-3 15,2 0-6-15,-2 0-7 16,0 1-5-16,0 0-3 16,0 0 1-16,0 0-1 15,0 0 1-15,0 0 9 16,0 0 0-16,0 0 3 15,0 0-3-15,0 0-9 16,-1 0-2-16,0 0-6 16,0 0 0-16,0 0-4 15,0 0-1-15,-1-1-1 16,1 0-1-16,0 0-1 16,0 0-2-16,0-2-1 15,1 1 0-15,0 1 0 16,0 0 2-16,0 0 3 15,0 0 3-15,0 0 8 16,0 1 2-16,0 0 4 0,0 0 2 16,0 0-1-16,0 0 1 15,0 0-2-15,0 0-1 16,-1 0-5-16,1 0-3 16,-1 0-3-16,0 0-2 15,0 0-2-15,0 0-1 16,1 0-2-16,0 0 1 15,-2 0-1-15,2 0 0 0,0 0 0 16,0 0 0-16,0 0 0 16,0 0 0-16,0 0 0 15,0 0 2-15,0 0-54 16,0 0-50-16,0 0-368 16,10 4 313-16</inkml:trace>
  <inkml:trace contextRef="#ctx0" brushRef="#br0" timeOffset="-187215.95">23039 11698 728 0,'-31'-2'398'0,"27"2"-64"16,2 0-123-16,-3-1 14 15,5-1-46-15,0 1-31 0,-1 0-56 16,1 0-20-16,0 0-31 16,-1 0-10-16,1-3-11 15,-1-1-3-15,1 1-6 16,0 3-3-16,0 0-5 15,0 0-1-15,0-1 4 16,0 1 6-16,0 0 8 16,0 1 2-16,0 0-2 15,0 0-3-15,-1 1-7 16,-1 2-2-16,-1 0-3 16,2-3 1-16,-8 4-2 15,7-4 0-15,-1 0-4 16,2 0 0-16,0 0-1 15,0 0-1-15,0 0 2 0,1 0 0 16,0 0 1-16,0 0 0 16,0 0 2-16,0 0 0 15,0 0 0-15,0 0 2 16,0 0 1-16,0 0 1 16,0 0 4-16,0 0 1 15,-1 0 3-15,0 0 0 16,0 0 0-16,0 0-2 15,0 0-3-15,-1 0-3 16,1 0-5-16,-2 1 0 0,2-1-1 16,0 0-1-16,0 0 1 15,0 0 0-15,1 0-1 16,0 0 1-16,1 0-1 16,10 0 0-16,-9 0 2 15,0 0 2-15,-2 0 8 16,3 10 5-16,-2 4 6 15,-8 25 1-15,4-32-3 16,-1-3-4-16,-1-4-7 16,3-1-4-16,1-1-19 15,-1 1-32-15,2 0 209 16,0 0-138-16</inkml:trace>
  <inkml:trace contextRef="#ctx0" brushRef="#br0" timeOffset="-186427.37">22955 11759 983 0,'-1'0'468'16,"0"0"-214"-16,0 0-41 15,-1 0-2-15,-1 0-66 16,1 0-27-16,1 0-49 16,0 0-16-16,0-1-25 15,0 0-8-15,1 0-11 16,0-4-2-16,2-7-2 15,0 6 0-15,1 0 1 16,2 2 0-16,3 0 11 16,-7 3 7-16,-1 1 10 15,0 0 4-15,0 4 5 0,-2 8-3 16,-1-4-6-16,1-5-3 16,1-2-12-16,0-1-4 15,-4 1-6-15,2-1-2 16,-4-2-4-16,6 1-2 15,-3-5-1-15,-2-5 0 16,5 5-1-16,1-1 0 16,0 5 1-16,0 1 0 15,0 0 1-15,0 0 0 0,1 0 0 16,-1 0 1-16,5-1-57 16,9 0-48-16,-3 1-91 15,31-1 105-15</inkml:trace>
  <inkml:trace contextRef="#ctx0" brushRef="#br0" timeOffset="-185033.32">23154 11840 942 0,'-2'0'368'0,"1"0"-211"16,0 0-63-16,0 0-10 15,-1 0-14-15,1 0-39 16,1 0-59-16,0 0 20 15</inkml:trace>
  <inkml:trace contextRef="#ctx0" brushRef="#br0" timeOffset="-184846.34">23243 11886 755 0,'50'38'365'0,"-49"-31"-73"15,6-2-71-15,-2-1-26 0,-5-3-38 16,0-1-77-16,-1 0-78 16,0 0-484-16,0 0 357 15</inkml:trace>
  <inkml:trace contextRef="#ctx0" brushRef="#br0" timeOffset="-184705.51">23422 12002 934 0,'6'7'410'0,"-6"-6"-189"16,4 1-36-16,2 0-41 15,-6-2-44-15,0 0-131 16,0-1-43-16,0 0 39 16</inkml:trace>
  <inkml:trace contextRef="#ctx0" brushRef="#br0" timeOffset="-184228.81">23370 11964 769 0,'4'17'320'0,"-3"-9"-114"0,1 1-73 15,3 1 6-15,-2-4 3 16,3-1-44-16,3 2-20 15,-1-6-22-15,4 4-7 16,5-2-4-16,-6-7-3 16,-1 3-8-16,-2-2-3 15,-5-2-8-15,3 3 0 16,2-4 0-16,-4-4-3 16,0 1-3-16,-5-4-4 0,-2-1-6 15,-1-1-7-15,-2-3-109 16,3 0-373-16,13-2 333 15</inkml:trace>
  <inkml:trace contextRef="#ctx0" brushRef="#br0" timeOffset="-180831.46">22220 12222 616 0,'1'-1'304'0,"-1"0"-11"16,0 0-106-16,1 0 13 15,0 0-9-15,5-4-57 0,0 0-24 16,4 1-26-16,2-8-10 16,24-28-15-16,-29 31-6 15,-5 4 5-15,-3 5 1 16,-2 4-8-16,2-4-3 16,0 0-23-16,-4 6-9 15,-1 7-5-15,-12 25-2 16,17-32-2-16,-1-1-3 0,2-7-2 15,0 1 0-15,0 0-2 16,0 0 1-16,0-3-1 16,0-9 1-16,1 1 0 15,6-24-1-15,0 31 1 16,3 2-1-16,0 3 3 16,-5-1 2-16,-1 2 6 15,-4 3 5-15,0-4 12 16,-1 0 3-16,0 0 1 15,-1 0-3-15,1 0-12 16,-2 2-4-16,-5 2-3 16,1 0-1-16,1-2-2 15,3-1-2-15,2-1-2 16,0 0 0-16,0 0-2 16,0 0 0-16,-1 0-1 15,1 0 0-15,0 0 0 0,0 0 1 16,0 0 0-16,1-1 0 15,0 0-1-15,0 0 0 16,0-1-1-16,0 2 1 16,0 0 0-16,0 0-1 15,0 0-53-15,0 0-55 16,0 0-59-16,0 2 87 0</inkml:trace>
  <inkml:trace contextRef="#ctx0" brushRef="#br0" timeOffset="-179919.86">22185 12298 604 0,'1'-1'365'0,"-1"0"52"15,0 0-169-15,0-1-46 16,0 1-23-16,0 1-74 16,0 0-33-16,0 0-44 15,0 0-25-15,0 4-165 0,-1-3 120 16</inkml:trace>
  <inkml:trace contextRef="#ctx0" brushRef="#br0" timeOffset="-179739.12">22184 12344 1103 0,'-1'49'495'0,"-2"-41"-257"0,0-5-94 15,1 1-4-15,1-1-85 16,0-3-86-16,0 0 18 16</inkml:trace>
  <inkml:trace contextRef="#ctx0" brushRef="#br0" timeOffset="-179551.49">22170 12426 953 0,'-11'80'468'16,"8"-69"-201"-16,0-8-96 15,1-1-26-15,2 0-98 0,0-3-73 16,0 0-203 0,0 0 158-16</inkml:trace>
  <inkml:trace contextRef="#ctx0" brushRef="#br0" timeOffset="-179376.92">22156 12547 591 0,'-7'51'396'0,"6"-41"42"16,-1-3-242-16,2 0-10 0,0-4-110 16,-3-3-108-16,3-1 10 15</inkml:trace>
  <inkml:trace contextRef="#ctx0" brushRef="#br0" timeOffset="-179048.09">22076 12634 810 0,'-2'-1'434'0,"1"1"-136"15,0 0-58-15,-7 21-11 16,-6 29-69-16,15-26-31 0,3-6-53 16,-1-5-21-16,4-7-27 15,1-3-6-15,8-6-8 16,1-5-3-16,4-2-3 16,0-3-3-16,-4 2-12 15,1 2-57-15,-2 2 45 16</inkml:trace>
  <inkml:trace contextRef="#ctx0" brushRef="#br0" timeOffset="-177390.7">23800 13095 503 0,'34'9'303'0,"-35"-7"24"15,6-1-50-15,-4-1-15 16,-1-1-39-16,-1 0-82 16,0 0-31-16,0 0-40 15,0-1-13-15,0 1-16 16,-2-4-6-16,1-1-13 15,0 4-4-15,1 1-5 16,0 0 0-16,0 0 0 16,0 0 0-16,0 0-3 15,0 0-1-15,0 1-2 16,0 0-1-16,0 0 2 16,-1 0 1-16,1-1-2 15,0-1-1-15,0 1-5 16,0 0-1-16,0 0-1 0,0 0-1 15,1 0-1 1,0 0 1-16,0 0 1 0,0 0 0 16,3 0 1-16,-2 0 3 15,1-1 1-15,-2 1 2 16,0 0 0-16,0 0 0 16,0 1 1-16,0 0-1 0,0 0-2 15,0 0 0-15,0 0-1 16,0 0-12-16,-1 0-105 15,0 0-80-15,0 0 115 16</inkml:trace>
  <inkml:trace contextRef="#ctx0" brushRef="#br0" timeOffset="-177092.35">23774 13181 1002 0,'0'0'424'16,"1"0"-227"-16,2 0-7 15,-2 0-43-15,-1 0-30 16,0 0-59-16,0 0-14 16,0 0-22-16,0 0-6 15,-1 3-72-15,-2 4-68 16,0-1 77-16</inkml:trace>
  <inkml:trace contextRef="#ctx0" brushRef="#br0" timeOffset="-176928.15">23769 13226 1014 0,'0'0'439'0,"0"0"-212"16,3 8-33-16,-2 0-50 16,-1-1-42-16,-1-1-119 15,-1-3-83-15,1-1 61 16</inkml:trace>
  <inkml:trace contextRef="#ctx0" brushRef="#br0" timeOffset="-176762.99">23742 13308 938 0,'-5'55'487'0,"-1"-44"-167"15,1 0-80-15,-2-3-29 16,3-4-98-16,0 0-35 15,1-4-136-15,1 0-100 16,1-1 101-16</inkml:trace>
  <inkml:trace contextRef="#ctx0" brushRef="#br0" timeOffset="-176539">23687 13338 462 0,'0'1'169'16,"0"-1"-127"-16,0 0-209 15,0 0 127-15</inkml:trace>
  <inkml:trace contextRef="#ctx0" brushRef="#br0" timeOffset="-176270.05">23673 13279 968 0,'0'0'407'0,"0"4"-205"16,0 5-19-16,-1 5-14 16,-3 30-21-16,0-25-40 15,3 0-18-15,1 0-27 16,2-7-12-16,6 0-24 16,3-2-10-16,3-6-8 15,3 4-2-15,0-10-3 16,2-2-18-16,-2-2-96 15,-1-6-72-15,-4 2 104 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6:13:27.56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10979 6028 461 0,'-3'-2'300'15,"-1"2"-32"-15,1 0-41 16,2-1-11-16,0 1-26 15,0 0-13-15,-1 0-25 16,1 0-18-16,0 0-37 16,0 0-19-16,0 0-24 15,0 0-10-15,0 0-10 16,0 0-2-16,0 0-7 16,0 0 0-16,-1 0 2 15,2 0 2-15,0 0 2 16,0 0-1-16,0 0-3 15,0 0-1-15,2 0-4 16,7 5-1-16,0-3-3 16,11 2-1-16,27 4-2 15,-23-8-2-15,6-1-2 0,-4 1-2 16,0 0 0-16,-1-4 0 16,1 4-1-16,-1 0-1 15,1 0 0-15,-1 3-2 16,-3-3 1-16,1 0 0 15,-3 2 0-15,-2 1 1 16,0-3 1-16,1 3 0 16,-3 3 0-16,1-2 1 0,-3 1-3 15,3 0 1-15,-4-5-2 16,3-1-1-16,4 1 0 16,-6-5-1-16,5 3 0 15,-1 2 0-15,-4 0 0 16,2 0 0-16,0 4-1 15,-2-3 2-15,0 1 5 16,-1-1 0-16,-1-2 5 16,-1-3-1-16,1 1-2 15,2 2-1-15,1 1-2 16,0 4-1-16,3-4-1 16,-2 1 1-16,3-1-1 15,-1 0 1-15,5 0 0 16,0 0-1-16,1-1-1 0,2 0 0 15,-3-2-2-15,-1 0 0 16,-5 2-1-16,3-1 1 16,-2 3-1-16,6 0 0 15,6 0-1-15,-4 1 1 16,4-3 0-16,1-1 0 16,-4 1 0-16,5-1-1 15,-1 2 0-15,0-3 0 16,4 2-1-16,-1-2 1 0,2 5-1 15,-1-1 1-15,-5 0 0 16,0 4 0-16,-5-6 1 16,3 2-1-16,4-1 0 15,-1-1 2-15,5 0 1 16,-7-5 0-16,-4 4 2 16,-2 0 1-16,-2 0 0 15,-2 2-1-15,-4-3-1 16,-1 2-1-16,-1 1-1 15,3-1-1-15,1 2 0 16,2 2-1-16,3 0 1 16,2 0-1-16,-3 1 0 15,-3-4-1-15,-2-1 3 16,-5-2-33-16,-5-2-65 16,7 4-37-16,-8-4-84 0,1 4-16 15,1 0-47 1,-6 4-36-16,3 6 206 0</inkml:trace>
  <inkml:trace contextRef="#ctx0" brushRef="#br0" timeOffset="728.83">12076 7009 334 0,'-6'17'226'0,"5"-7"82"15,0-3-85-15,-4-3 30 16,-1-1-15-16,5 0-40 15,-1-3-24-15,1-1-32 16,1 0-12-16,-1 0-24 16,0 0-16-16,-2-25-30 15,0-37-13-15,-3 13-24 16,-4-5-6-16,4-5-5 16,-4-5 0-16,6 2 1 15,0 4 2-15,-5 9 8 16,4 8 4-16,3 13 7 15,-2 1-2-15,2 6-8 16,0 3-5-16,2 4-10 0,-2 4-1 16,6 4-3-16,1 4 1 15,-4 1-3-15,7 2 2 16,-10-1-3-16,2 1 1 16,2-1-48-16,-3 1-48 15,0 0-175-15,0 0-164 16,0 0 270-16</inkml:trace>
  <inkml:trace contextRef="#ctx0" brushRef="#br0" timeOffset="1102.64">11831 6551 1115 0,'-8'1'446'15,"0"-1"-296"-15,3-5-12 16,3-3 8-16,2-4-37 16,3-6-20-16,4-2-56 15,2-1-13-15,7-1-11 16,1 1-1-16,7 2-4 16,-3 4 2-16,0 2 15 15,-2 2 7-15,-6 4 18 16,2 5 7-16,-2 4 10 0,-5 4 4 15,0 6 1-15,3 4-1 16,-1 4-7-16,3 4-5 16,-3-3-8-16,0 2-4 15,-1-7-13-15,3 3-4 16,0-4-9-16,-3-4-3 16,1-3-5-16,-6-5-17 15,0 0-110-15,1-2 394 0,1-4-242 16</inkml:trace>
  <inkml:trace contextRef="#ctx0" brushRef="#br0" timeOffset="2471.69">11757 7409 940 0,'0'-1'377'0,"0"0"-221"16,0 0 7-16,0 0 1 16,0 0-9-16,8 2-21 0,8 8-16 15,29 41-19-15,-25-15-9 16,1 9-26-16,-6-1-10 15,0-3-14-15,-4-3-3 16,-4-6-11-16,-1-4-4 16,-2-4-10-16,-3-4-4 15,0-8-24-15,0-1-30 16,-3-8-89-16,0 0-57 16,-3-10-89-16,-4-5-38 0,-2-12-211 15,-4-6 340-15</inkml:trace>
  <inkml:trace contextRef="#ctx0" brushRef="#br0" timeOffset="2737.11">11793 7461 476 0,'2'-18'309'0,"4"4"-4"15,4 5-70-15,6 0-63 16,2-1-23-16,7 4-25 16,1 0-11-16,2 4-28 15,-3 0-8-15,-4 3-10 16,-1 4 0-16,-2 4-2 15,-2 9 0-15,-5 3-10 16,-7-1-6-16,-8 1-14 16,-6-1-6-16,-7-1-8 15,4-1-1-15,-8-5-6 16,5-1-3-16,2-3-5 0,0-1-2 16,8-3-38-16,-1 0-44 15,-4-2-128-15,4-3-141 16,9 2 216-16</inkml:trace>
  <inkml:trace contextRef="#ctx0" brushRef="#br0" timeOffset="3081.73">12132 7450 1055 0,'-7'4'454'0,"4"8"-192"16,1 0-86-16,2 7 23 15,0 0-32-15,4 0-56 16,4-3-34-16,4-1-42 16,3-1-7-16,1-8-6 15,0 0-2-15,2-6-8 16,0-4-1-16,-1-4-3 16,0-4 1-16,-7-7-1 15,-4 0 0-15,-6-4 4 16,-4 1 1-16,-9 6 1 15,-3 4 2-15,-3 7 4 16,-1 4-1-16,1 4-4 16,2 5-3-16,3 3-12 0,2 2-6 15,4 0-36-15,1-2-47 16,7-1-167-16,4-2-158 16,7 1 254-16</inkml:trace>
  <inkml:trace contextRef="#ctx0" brushRef="#br0" timeOffset="3309.77">12308 7266 1090 0,'9'6'439'0,"-5"2"-234"15,4 5-24-15,-2 9 28 16,0 8-30-16,2 6-54 15,-1 1-34-15,0 6-36 16,0-3-10-16,-2-2-21 16,-3 0-9-16,6-10-15 15,0-6-49-15,5-11-123 16,8-9 114-16</inkml:trace>
  <inkml:trace contextRef="#ctx0" brushRef="#br0" timeOffset="3764.66">12501 7439 1047 0,'-14'17'538'15,"7"2"-56"-15,5 5-284 16,5 2-18-16,-6-2-31 16,8-2-51-16,-3-5-30 15,6-2-42-15,5-1-9 0,3-5-10 16,6-3-4-16,-1-7-4 15,3-4-4-15,-7-7-19 16,-1-1-6-16,-6-5-3 16,-3 0 3-16,-3 1 20 15,-1 4 9-15,-3 3 3 16,0 3 5-16,-1 7 1 16,-1 3 3-16,0 11 9 15,0 7 2-15,2 5 7 16,2 5 0-16,2 1 1 15,2-1 1-15,1-1-3 16,0-2 5-16,0-1 0 16,-1-3-1-16,-6-2-2 15,-1-4-6-15,-9-1-5 16,-2-2-1-16,-4-5-2 16,-3-5-2-16,-2-5-6 0,0-4-2 15,7-3-18-15,-6-1-31 16,8-8-83-16,7 1-68 15,5-8-198-15,11-1 243 16</inkml:trace>
  <inkml:trace contextRef="#ctx0" brushRef="#br0" timeOffset="4060.66">12758 7286 1346 0,'-3'8'567'15,"-2"7"-334"-15,0 6-62 16,-1 6-19-16,3 4-44 15,3 1-19-15,3 2-52 16,2-2-14-16,2 1-12 16,0-2-3-16,3-3-12 15,1-4-35-15,2-8-131 0,1-6-104 16,0-8 159-16</inkml:trace>
  <inkml:trace contextRef="#ctx0" brushRef="#br0" timeOffset="4361.12">12873 7505 939 0,'6'8'507'0,"-10"11"-26"15,-1 2-245-15,6-1-28 16,0 1-36-16,3-3-57 16,14-3-28-16,-10-6-42 15,6-5-11-15,-2-4-14 16,-4-4-5-16,9-8-9 15,-5-4-1-15,-5-2-1 16,-4-2 1-16,-6 3 1 16,3 1 1-16,-3 3 3 15,-1 0-2-15,-2 3 1 16,-6-1-1-16,-3 6-9 16,0 4-22-16,-2 5-71 15,11 6-61-15,-6 6-181 16,9 0-91-16,-4 7 262 0</inkml:trace>
  <inkml:trace contextRef="#ctx0" brushRef="#br0" timeOffset="4794.14">13064 7654 562 0,'19'0'343'16,"7"-4"28"-16,2-4-153 15,-6-3 14-15,-3-2-39 16,-1-4-43-16,-4-5-29 0,-5-3-53 15,-5-2-10-15,-7 3-8 16,-3 0-6-16,-9 7-4 16,0 2-2-16,-3 6-2 15,-3 3-2-15,6 8 1 16,-1 7-2-16,5 11-12 16,1 6-4-16,7 8-2 15,4 5 0-15,5 2 4 16,4-1 2-16,5 0 6 15,2-5 1-15,2-4 8 16,-1-2 3-16,-1-7-3 16,-3-2-2-16,-5-1-8 15,-6 2-3-15,-11-3 2 16,-5-2 2-16,-11-4 1 16,-6-6-2-16,-5 0-9 15,4-4-5-15,1-2-15 0,8 3-29 16,8-12-77-16,8 1-57 15,16-13-55-15,6-9 120 16</inkml:trace>
  <inkml:trace contextRef="#ctx0" brushRef="#br0" timeOffset="5220.85">13441 7266 1413 0,'-2'0'535'16,"-2"5"-387"-16,4 8 8 15,-2 16-23-15,-3 7-19 16,2 12-44-16,-5 1-21 16,5 1-14-16,5-1-2 0,2-12-8 15,7-3-6-15,-4-11-12 16,-1-8-8-16,6-6-80 16,5-6-59-16,3-10-313 15,10-6 289-15</inkml:trace>
  <inkml:trace contextRef="#ctx0" brushRef="#br0" timeOffset="5436.76">13637 7313 1355 0,'-5'18'578'0,"4"1"-298"15,-2 1-76-15,2 4-32 16,-1 3-39-16,1-1-56 15,2 2-26-15,5-2-35 16,0 1-7-16,3 1-6 16,1 0-3-16,2-6-46 0,-1-3-48 15,1-10-126-15,-3-8-73 16,-4-7 177-16</inkml:trace>
  <inkml:trace contextRef="#ctx0" brushRef="#br0" timeOffset="5766.03">13802 7406 1284 0,'-16'0'492'0,"-6"2"-321"16,-1 0 20-16,-6 5-7 15,-2 0-8-15,4 1-56 16,0 1-34-16,12-1-25 15,3-3-2-15,11 4-7 16,2-2-7-16,10 3-8 16,5 2-4-16,5-1 1 15,4 2 2-15,4 2-5 16,-1-3-1-16,6 3-2 16,2-2-2-16,-5-2-6 15,-3 0-3-15,-8-4-8 16,-6-2 1-16,-10-2-47 15,-4 0-45-15,-9-3-62 0,-8 0 76 16</inkml:trace>
  <inkml:trace contextRef="#ctx0" brushRef="#br0" timeOffset="6238.31">13888 7307 1259 0,'2'2'466'16,"1"0"-343"-16,10 4-10 16,-3 1 22-16,7 6-3 15,6 2-14-15,2 6-52 16,2 1-7-16,-5-2 5 16,-1 4 0-16,-7-4-8 0,0 6-6 15,-10 5-15-15,-10 1-4 16,-7 5-4-16,-2-3-5 15,1-4-7-15,-4-3-2 16,2-7-5-16,1-4-2 16,3-6-6-16,5-3-12 15,6-6-59-15,-3-2-58 16,9-11 78-16</inkml:trace>
  <inkml:trace contextRef="#ctx0" brushRef="#br0" timeOffset="6873.53">14532 7031 1524 0,'1'-3'103'16,"1"1"-9"-16,5-1 83 15,2 3-18-15,6 6-44 16,2 2-31-16,3 4-20 16,-2 3 0-16,-3-2 1 15,-2 4 2-15,-9 0-3 16,-4 2-4-16,-10 4-9 16,-4 1-7-16,-6-4-11 15,-2 1-1-15,4-5 2 16,-2-2 3-16,8-2 5 15,-1-2-2-15,11-1-5 0,0 0-5 16,2-1-10-16,6 3-3 16,1 1-1-16,5 0 0 15,5 2-2-15,2-5 1 16,1 0-1-16,-3-2-2 16,-2 1-1-16,0-1-10 15,-5 2-102-15,-3 1-90 16,0-4 114-16</inkml:trace>
  <inkml:trace contextRef="#ctx0" brushRef="#br0" timeOffset="7247.26">14661 7689 1298 0,'-9'9'597'16,"1"-4"-239"-16,1-7-193 15,-2-3 16-15,-1-4-65 16,0-2-20-16,6-3-54 16,4 1-19-16,3 0-8 15,4-1-1-15,3 6-2 16,1 1-1-16,3 7-1 16,0 2 1-16,-1 7 2 15,-2 2 2-15,-3 6 7 16,-5-1 3-16,-3 5 5 0,-1-1 2 15,-4-3 0-15,-3-3-3 16,-1-6 0-16,-3-5-3 16,-1-6-4-16,0 1-2 15,0-5-3-15,4 3-2 16,2 1-5-16,3-3 0 16,3 4-7-16,1 0-3 15,0 1-4-15,0 0 2 0,0-1-79 16,2 1-46-16,7 0 79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2529,'-4'-6'1452,"4"6"-453,1 9 489,8 51 788,-4-31-1767,1 33-1,-3 128 131,-1 25 18,20 100 407,4 122-309,-5 274 151,-11-326-457,-21-229-2192,11-154 1564,0-1-230,1-2 127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6:10:02.0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21212 11283 1103 0,'-15'-6'477'0,"-23"-5"-246"16,29 11-1-16,2 0-40 15,2 0-29-15,4 2-60 16,1-1-27-16,0-1-33 16,0 0-12-16,12 2-11 15,11 2-4-15,34-3-9 16,-22-9-2-16,0-7-1 16,-3-1-1-16,-5-3 0 15,-17-4 2-15,-6 6 1 16,-3 1 1-16,-14 0 2 15,0 2 0-15,-12 4 0 16,-4-2-1-16,-2 6-1 16,1 6-2-16,4 5 0 0,3 5 0 15,6 9 3-15,4 1 2 16,7 7 0-16,4-1-1 16,6-1 0-16,5 0-2 15,9-4-3-15,1-3 0 16,5-8-1-16,5-2-1 15,4-8-3-15,-3-2-41 16,2-7-166-16,0-2 147 16</inkml:trace>
  <inkml:trace contextRef="#ctx0" brushRef="#br0" timeOffset="173.35">21492 11212 928 0,'-10'0'447'0,"17"7"-121"16,0 1-73-16,1-3-34 16,3 1-44-16,-6-4-85 15,3 0-31-15,4 2-41 16,-1-2-3-16,2-2-169 16,-4-2-189-16,7 2 219 15</inkml:trace>
  <inkml:trace contextRef="#ctx0" brushRef="#br0" timeOffset="664.53">21637 11245 1006 0,'9'1'460'16,"5"-1"-208"-16,29-5-7 15,-26-7-67-15,1-3-42 16,-1-5-65-16,-2-2-20 0,-3 3-23 15,-6-1-5-15,-7 1-4 16,-8 5-1-16,-9 3-4 16,-1 1-3-16,-4 5-4 15,4 1-4-15,4 7-2 16,3 3 0-16,6 7 1 16,1 6 1-16,4 7 6 15,2 5 4-15,5 9 13 16,4 2 8-16,8 4 9 15,-3 1 3-15,6-1 5 16,2-3 2-16,-3-3-4 16,0-4-2-16,-7-5-2 15,-3-5-3-15,-11-7 2 16,-5-3-4-16,-10-5-7 16,-7-3-6-16,-5-8-11 0,-4 0-7 15,1-5-78-15,2-4-58 16,6-7 81-16,12-12-14 15</inkml:trace>
  <inkml:trace contextRef="#ctx0" brushRef="#br0" timeOffset="794.82">21941 11277 1132 0,'6'-2'558'0,"1"7"-92"15,3-1-204-15,-4-1-40 16,-3 1-41-16,-2-2-89 16,-2-2-32-16,0 0-39 15,-1-1-7-15,2 0-33 16,0-1-50-16,0 1-30 16,0 0 51-16</inkml:trace>
  <inkml:trace contextRef="#ctx0" brushRef="#br0" timeOffset="1950.24">23003 11081 834 0,'-1'-1'406'0,"0"0"-125"16,0 0-9-16,0 0-52 15,-1 0-29-15,-4 2-60 16,-8 6-21-16,-25 27-29 16,27-16-12-16,-4 3-22 15,5 0-10-15,-1 1-17 16,1 2-6-16,2-7-7 16,-1 2-4-16,5-7-3 15,-2-3-19-15,8-5-107 0,-1-7-92 16,8-10 128-16</inkml:trace>
  <inkml:trace contextRef="#ctx0" brushRef="#br0" timeOffset="2228.19">22974 10820 1098 0,'2'4'509'0,"0"17"-195"16,2 3-56-16,2 13-48 15,-4 5-45-15,8 2-73 16,3 0-20-16,4-1-25 16,5-8-8-16,-1-4-10 15,-3-4-7-15,-6-7-9 16,-3-1-5-16,-3-1-3 16,-2 0-1-16,0 1-3 15,-1 0-14-15,-2-5-52 16,1-4-39-16,-1-7-99 15,-1-3-52-15,0-5-207 16,0 4 291-16</inkml:trace>
  <inkml:trace contextRef="#ctx0" brushRef="#br0" timeOffset="2742.11">23376 11226 688 0,'-2'-6'367'0,"0"3"-46"0,1 0-58 16,1 2-24-16,0 0-21 15,0 1-54-15,0 0-23 16,-1 0-35-16,0 5-15 16,-2 21-19-16,-4 27-14 15,1-23-24-15,3-2-10 0,2-3-13 16,1-3-3-16,4-7-2 15,4-3-33-15,-5-6-125 16,7-5-93-16,2-5 136 16</inkml:trace>
  <inkml:trace contextRef="#ctx0" brushRef="#br0" timeOffset="3110.3">23481 11257 983 0,'0'14'478'16,"-2"3"-197"-16,2 3-72 15,0 1-20-15,4-4-56 16,3 1-27-16,3-5-43 0,3-3-17 16,3-4-22-16,1-3-5 15,3-4-6-15,1-5-2 16,-5-5-2-16,-3-4-1 15,-5-4-1-15,-4 1 0 16,-5-3 2-16,-3 3 1 16,-6 3 1-16,-3 0-1 15,-5 5-1-15,1 2-1 16,-1 4-2-16,5 5 0 16,3 5-3-16,-3 3-1 0,8 4-2 15,-3-3-20-15,8 1-97 16,3-1-75-16,0-2 110 15</inkml:trace>
  <inkml:trace contextRef="#ctx0" brushRef="#br0" timeOffset="3579.05">23891 11042 910 0,'-34'21'451'0,"31"-21"-116"16,-3-1-68-16,6 0-75 15,0-1-45-15,0 1-81 16,1 0-31-16,15-2-23 16,31-7-4-16,-25 9-4 15,-2-2-15-15,3-2-130 16,-2 3-136-16,1-4 168 15</inkml:trace>
  <inkml:trace contextRef="#ctx0" brushRef="#br0" timeOffset="3802.22">23885 11138 1323 0,'7'3'551'16,"4"-3"-325"-16,-2 0-11 0,3-2-64 15,0 2-36 1,2-2-58-16,1-2-17 0,1 3-20 16,1-3-3-16,-6 2-86 15,2 2-89-15,-2 1 100 16</inkml:trace>
  <inkml:trace contextRef="#ctx0" brushRef="#br0" timeOffset="4453.64">24327 11017 730 0,'22'3'404'0,"-29"-9"-42"16,-3 0-82-16,-1 4-52 15,-1 2-30-15,-6 5-55 16,3 5-19-16,-3 8-29 16,1 4-12-16,3 3-19 15,4-3-10-15,8 0-17 16,4 1-8-16,8-7-10 0,4 4-4 16,4-9-7-16,2-5-1 15,5-6-3-15,-4-1 0 16,2-8-1-16,0-4 2 15,-13-4 0-15,-2-6 0 16,-5-2 2-16,-4-4 1 16,-5 2 3-16,-3-1 0 15,-7 6 0-15,-4 6-2 0,-1 3-4 16,4 6-1-16,0 7-5 16,5 0-3-16,5 9-39 15,2 0-47-15,1 3-159 16,1 3 157-16</inkml:trace>
  <inkml:trace contextRef="#ctx0" brushRef="#br0" timeOffset="4654.41">24491 11147 1375 0,'2'6'616'15,"3"-5"-310"-15,0 1-103 16,2 3-19-16,2 0-78 16,-1-3-42-16,-1 1-34 0,-1-1-10 15,-2-1-101-15,-1 3-93 16,-2-3 111-16</inkml:trace>
  <inkml:trace contextRef="#ctx0" brushRef="#br0" timeOffset="5067.57">24618 10949 1438 0,'9'4'572'0,"8"1"-358"15,1 0-28-15,0 4-30 16,2 1-34-16,0 3-49 15,1 3-20-15,-5 6-22 16,0 1-2-16,-5 5-14 16,-3-3-4-16,0-2-5 15,-9-1 0-15,-6-7-1 16,-4-4 0-16,-6-5 0 16,1 0 1-16,3-7 0 15,2-1-1-15,6-2 3 16,4-2 3-16,5 1 4 15,7 1 3-15,8 0-1 16,2-2-2-16,9 3-2 0,1-4-4 16,-3 3-3-16,-2 0-1 15,-10-4-16-15,-4 5-41 16,-7-2 309-16,8 5-209 16</inkml:trace>
  <inkml:trace contextRef="#ctx0" brushRef="#br0" timeOffset="14964.89">25897 11087 1013 0,'0'1'418'0,"5"0"-219"15,-1 0-29-15,-4-1-15 16,0 0-23-16,23-1-55 16,27-4-21-16,-23 1-31 15,6 2-8-15,-3-2-9 0,-1 4 6 16,-5 0-130-16,-7 0-167 15,-2 3 185-15</inkml:trace>
  <inkml:trace contextRef="#ctx0" brushRef="#br0" timeOffset="15185.96">26008 11172 975 0,'-3'0'438'0,"3"0"-194"15,1 1-12-15,-1-1-51 16,0 0-31-16,18 3-62 16,33 2-24-16,-26-2-33 15,-2-5-9-15,4-4-11 16,-1 0-4-16,-2 3-45 16,-2-2-60-16,-8 2-246 15,-2 0 223-15</inkml:trace>
  <inkml:trace contextRef="#ctx0" brushRef="#br0" timeOffset="15556.52">26073 10907 920 0,'0'5'416'15,"9"5"-174"-15,5 2-65 16,3 1-45-16,2-1-23 15,7-1-38-15,5-1-8 16,9-1-8-16,-1 3-4 16,-3 3-2-16,-5 4-1 0,-9 1-2 15,-10-2-2-15,-8 5 6 16,-7-4-1-16,-15 8-3 16,-5-3-2-16,-6-1-11 15,-3-3-4-15,2-5-11 16,5 1-3-16,0-5-10 15,4-1-3-15,6-5-23 16,6-1-30-16,8-4-110 16,1 0-72-16,14-2 139 15</inkml:trace>
  <inkml:trace contextRef="#ctx0" brushRef="#br0" timeOffset="16155.72">27096 11096 1066 0,'-2'0'502'16,"-6"2"-221"-16,0 0-78 16,1 1-18-16,-3 2-58 0,2 10-29 15,-22 34-44-15,30-24-12 16,10-3-19-16,5 2-8 15,5-7-8-15,2-6-2 16,7-6-3-16,0-7-1 16,3-7-1-16,-3-7 1 15,-5-7 1-15,-6 0 2 16,-11-6 0-16,-7 5-4 0,-12-2-3 16,-8 3-2-16,-5 3 0 15,-1 3 2-15,-3 8 3 16,4 5 1-16,2 6-4 15,3 6-2-15,5 4-4 16,2 3-1-16,7-1-37 16,2 2-53-16,6-1-177 15,5-9 175-15</inkml:trace>
  <inkml:trace contextRef="#ctx0" brushRef="#br0" timeOffset="16398.64">27216 10915 1201 0,'2'5'539'0,"-2"11"-229"0,0 5-68 16,-2 11-58-16,-4 5-38 16,-2 1-64-16,-1 5-19 15,0-2-18-15,1-1-9 16,1 1-13-16,3-5-5 15,4-2-10-15,0-3-3 16,2-9-5-16,1-5-23 16,3-10-61-16,-1-4-49 15,3-8-148-15,2-6-137 0,3-8 267 16</inkml:trace>
  <inkml:trace contextRef="#ctx0" brushRef="#br0" timeOffset="16728.74">27610 10911 901 0,'0'-10'539'16,"-1"2"-65"-16,-9 5-177 15,-2 3-34-15,-11 7-96 16,-2 7-45-16,-4 11-63 15,-2 9-15-15,10 7-21 16,3 2-5-16,11-1-7 0,7-3-3 16,4 0-4-1,6 1-1-15,6-3-3 0,5-3-3 16,8-7-50-16,3-5-52 16,4-12-230-16,1-5 214 15</inkml:trace>
  <inkml:trace contextRef="#ctx0" brushRef="#br0" timeOffset="16950.38">27822 11006 1195 0,'-3'10'528'0,"-7"-3"-214"15,-4 3-100-15,-6 11-47 16,-7 1-30-16,-1 2-62 15,4 6-25-15,6-4-20 16,6 3-4-16,8 0-8 16,4-6-4-16,5-3-7 15,5-5-2-15,7-2-4 16,3-2-1-16,7-3-23 16,2-6-41-16,-3-5-158 15,5-1 147-15</inkml:trace>
  <inkml:trace contextRef="#ctx0" brushRef="#br0" timeOffset="17286.12">27699 11191 1094 0,'0'1'516'0,"1"0"-220"16,7 2-108-16,3-2-25 0,8-4-68 15,6-2-31-15,5-5-37 16,7 2-9-16,-2 3-9 16,-9 0-2-16,-7 5-3 15,-1 0 1-15,-10 1-1 16,2 6 4-16,-4 1 17 16,-10 3 12-16,-4 8 21 15,7 3 3-15,-4 6-10 16,4 0-11-16,4 3-20 15,-8-4-6-15,10 2-7 16,-1-8-1-16,1-6-50 16,4-7-62-16,-4-9-203 15,7-6 193-15</inkml:trace>
  <inkml:trace contextRef="#ctx0" brushRef="#br0" timeOffset="17545.61">28036 10938 1290 0,'11'10'505'16,"12"2"-303"-16,1 3-58 0,0 3 5 16,2 3-8-16,-3 6-36 15,-2 0-20-15,-4 4-8 16,-6-2-10-16,-13-2-14 15,-8 4-1-15,-13-1-24 16,-3 1-7-16,-1-3-7 16,1-5-6-16,5-5-18 15,1-7-35-15,7-8-82 16,1-4-79-16,10-6-272 16,5-1 307-16</inkml:trace>
  <inkml:trace contextRef="#ctx0" brushRef="#br0" timeOffset="21237.38">28864 11043 413 0,'8'-3'272'16,"4"1"-29"-16,-6-1-40 15,3 1-15-15,-3 1-31 16,-5-1-7-16,2 2-16 16,-3 0-5-16,-1 0-3 15,0 0-10-15,0 0-19 16,0 0-17-16,-12 2-33 0,-12 5-12 16,-31 13-18-16,25-6-1 15,1-3-3-15,5 0 1 16,7-4 2-16,7 0 0 15,7 0 0-15,3 3-2 16,4 0-3-16,6-2-2 16,5-1 1-16,5 1 0 15,2-3-1-15,5 7 0 0,1-6-1 16,-1-5-2-16,0 5 0 16,-9-6-1-16,-4 2-1 15,0 3-1-15,-11-2-25 16,1 0-50-16,-5 2-156 15,1-5-159-15,0 0 234 16</inkml:trace>
  <inkml:trace contextRef="#ctx0" brushRef="#br0" timeOffset="21433.14">28692 11292 612 0,'1'0'337'0,"2"2"-9"16,4 1-81-16,3 1-24 15,4 0-9-15,6 2-39 16,3 0-22-16,-1-2-31 16,0-2-22-16,0-2-37 0,-3-1-17 15,-3-2-24-15,-3 2-6 16,-9 1-10-16,3 0-7 16,-6 1-89-16,0 2-70 15,-1-3 96-15</inkml:trace>
  <inkml:trace contextRef="#ctx0" brushRef="#br0" timeOffset="22526.44">29498 11148 517 0,'-1'-1'307'16,"0"0"-20"-16,0 0-31 15,-2 0-50-15,0-1-24 16,1-1-33-16,-5-1-8 16,3 2-15-16,-1-1-13 15,-2-3-25-15,-2 2-13 16,1 0-24-16,-26 1-8 0,22 12-12 16,6 1-6-16,-2-3-8 15,-4 1-2-15,12-1-6 16,-4 3-2-16,2 2 0 15,0 0 0-15,-1 5 0 16,6 1-1-16,0 4-1 16,8 1 1-16,-6 1-2 15,3-1 0-15,-1-6 0 16,-2 1-2-16,10-6-2 16,-4-2 1-16,13-2-1 15,4-2 0-15,-1-6 0 16,5-1 0-16,-7-10 0 15,-3-5 1-15,-6-8-1 16,-2-4-2-16,-5-5-2 16,-3-1 1-16,-6 2 3 15,-1 5 1-15,-9 4 4 0,-1 2-1 16,-7 7 1-16,-2-3-1 16,-6 10-1-16,1 1 0 15,2 5-3-15,0 5 0 16,6 2-4-16,3 7-3 15,3 3-49-15,5 0-33 16,5-2-96-16,0-1-90 16,12 3 178-16</inkml:trace>
  <inkml:trace contextRef="#ctx0" brushRef="#br0" timeOffset="23433.18">30005 10999 544 0,'-1'-1'331'16,"0"-5"-59"-16,0-4-30 15,-2 0-12-15,1 4-41 16,1 5-25-16,0 0-43 16,0 0-21-16,-12-1-29 15,-2 5-9-15,-26 28-14 16,27-3-6-16,8 8-12 16,-1 5-7-16,4 7-6 15,6 5 0-15,1 3 0 16,5-1 1-16,5-2-3 15,-3-7-1-15,5-9-4 16,0-4 0-16,0-9-3 16,4-3 0-16,-4-8-1 15,-2-5-1-15,-6-2-1 16,-1-4 0-16,-6-3 3 16,-1-2-23-16,-1 2-95 0,0 0-76 15,-3-21 106-15</inkml:trace>
  <inkml:trace contextRef="#ctx0" brushRef="#br0" timeOffset="25008.9">30458 11185 476 0,'0'-3'314'15,"0"2"52"-15,-1 0-98 16,0 0-37-16,0 0-22 16,0 0-38-16,-9-2-20 0,0 5-25 15,2 2-12-15,-30 41-35 16,22-24-15-16,5 2-27 16,-1-4-10-16,6 0-16 15,1-5-3-15,-2-4-4 16,7-2-2-16,-2-5-46 15,5-2-59-15,2-6-209 16,-6 3 198-16</inkml:trace>
  <inkml:trace contextRef="#ctx0" brushRef="#br0" timeOffset="25227.52">30376 11020 756 0,'8'9'439'0,"1"3"-67"16,6 9-102-16,-6 2-18 16,-2 6-63-16,1 4-43 15,1 0-60-15,6-1-23 16,-4-3-30-16,1-6-9 16,-3 1-12-16,-5-1-3 15,4-3-5-15,-5-1-1 16,4-5-26-16,-1 0-38 15,0-3-102-15,2-1-71 0,-1-5 139 16</inkml:trace>
  <inkml:trace contextRef="#ctx0" brushRef="#br0" timeOffset="25627.63">30633 11319 895 0,'16'-28'431'15,"-13"24"-167"-15,4 5-77 16,-1 0-14-16,5 4-47 16,2 0-32-16,0-1-33 0,2 2-8 15,-1 0-14 1,-1 1-4-16,-6 1-9 0,-3 0 1 15,-5 1 2-15,-7 2 3 16,-2 3 8-16,-2-1-4 16,2-1-4-16,3 0-2 15,6-5-6-15,3-1-3 16,4-4-8-16,4-2-1 16,9 0-4-16,1-1-1 0,9-2-2 15,3 1 0-15,-3-4-2 16,-1 1 0-16,-6 0-3 15,-8 1-27-15,-9 1-122 16,-2-1 293-16,-4 2-150 16</inkml:trace>
  <inkml:trace contextRef="#ctx0" brushRef="#br0" timeOffset="26033.93">30917 10971 1226 0,'3'9'456'16,"7"0"-301"-16,3 2-58 16,3 8 6-16,-2 2-6 15,4 4-36-15,3 2-13 0,2 5 2 16,-1 1 4-16,0 5-2 16,-2 2-3-16,-9 0-6 15,-3 0-8-15,-5-5-10 16,-2-1-2-16,-2-4-13 15,-6-3-2-15,-4-4 0 16,-3-5-15-16,-1-5-81 16,-1-2-66-16,2-5-204 15,3-4 218-15</inkml:trace>
  <inkml:trace contextRef="#ctx0" brushRef="#br0" timeOffset="71381.97">25149 13383 630 0,'-1'0'342'16,"0"-1"-70"-16,0 0-24 16,0 0-54-16,0-1-25 0,-1 1-33 15,2 0-13-15,4 0-25 16,17-1-14-16,31-1-26 15,-26 5-11-15,1 4-18 16,-1 2-5-16,-12 6-6 16,-8-3-2-16,-3 8-2 15,-7 2 0-15,-10 0 0 16,1 4-2-16,-11-2 0 16,2-2-1-16,3-6-1 15,-1 0 0-15,2-5-2 16,2-2-1-16,7-2-3 15,3-2-2-15,6-4-3 16,5 1-1-16,7 1-1 16,6-1 1-16,7 2 2 0,1 0 0 15,5 2 0-15,-3-2 5 16,4 4 11-16,-9-1 7 16,-8 3 18-16,-2 2 5 15,-19 2 3-15,-1 1-3 16,-9 2-11-16,-8-1-8 15,-1-3-11-15,4 1-4 16,-2-6-7-16,3-4-24 0,7-3-86 16,0-4-71-16,11-4 100 15</inkml:trace>
  <inkml:trace contextRef="#ctx0" brushRef="#br0" timeOffset="72052.49">25933 13378 907 0,'-8'-2'435'15,"13"1"-112"-15,1 3-89 0,-6 2-42 16,0-2-24-16,0-2-57 16,0 0-23-16,5 28-21 15,8 39-14-15,-9-21-20 16,-3 1-5-16,1-2-10 16,-2 2-3-16,3-15-3 15,3-7 1-15,-11-11 4 16,-1-6 1-16,-5-8-1 15,-1-6-2-15,3-4-10 16,5-5-5-16,2-4-6 16,-5-1-3-16,11-1-3 15,-1 6-1-15,9 4 3 16,0 2 2-16,6 7 4 16,0 2 3-16,-7 8 3 15,8 4 7-15,-9 4 10 16,-6 2 4-16,-4 1 10 0,-4-2 0 15,-4-1-2-15,-2-2-1 16,-2-1-7-16,0-1-5 16,0-5-7-16,-8-3-4 15,10-5-53-15,3-4-42 16,1-7-155-16,12-1-101 16,9-2 212-16</inkml:trace>
  <inkml:trace contextRef="#ctx0" brushRef="#br0" timeOffset="72504.33">26352 13643 1200 0,'-5'-11'534'15,"-4"-1"-277"-15,-10-6-92 16,-2 1-11-16,-5-1-68 15,3 6-26-15,3 8-36 16,-2 2-9-16,3 13-7 16,3 6-2-16,5 7 0 15,2 4-2-15,9 1 0 16,1-3 0-16,4-7-1 0,4-4-1 16,4-9 0-16,1-1 0 15,0-8 0-15,1-5 0 16,-2-6 1-16,5-1-1 15,-4-2-1-15,0-2 1 16,0 8-2-16,-4 4 2 16,-3 11 5-16,-1 6 13 15,-3 7 21-15,3 2 6 0,-1 0-2 16,-1-1-12-16,6-5-21 16,-3-3-8-16,-1-5-78 15,-2-4-59-15,2-6-212 16,-9-3 208-16</inkml:trace>
  <inkml:trace contextRef="#ctx0" brushRef="#br0" timeOffset="72869.25">26421 13447 1167 0,'8'17'557'16,"-3"-1"-211"-16,-3 11-125 15,2 1-11-15,1 8-57 16,3 7-36-16,-1-4-48 0,-2 1-17 16,-1-9-26-1,1-2-6-15,0-12-9 0,-7-6-2 16,-2-8-2-16,3-6-4 16,-5-8-13-16,5-3-14 15,0-7-19-15,1-2-3 16,5 2 2-16,1-2 9 15,7 6 15-15,0 1 5 16,5 5 8-16,4 3 3 0,-4 6 4 16,1 5 4-16,-6 5 11 15,-2 3 7-15,-6 6 19 16,-3 0 10-16,-7-1-3 16,-4 3-3-16,-5-6-17 15,-1 1-10-15,-3-2-8 16,0-1-4-16,2-3-11 15,4-4-38-15,9-4-125 16,6-4-83-16,16-10 143 16</inkml:trace>
  <inkml:trace contextRef="#ctx0" brushRef="#br0" timeOffset="73035.59">26754 13596 1401 0,'11'27'568'0,"-1"0"-333"0,-1 1-37 16,1-5-33-16,-1-4-49 16,-1-7-80-16,-1-6-20 15,-5-10-111-15,-2-2-84 16,-3-11-290-16,-4 0 284 16</inkml:trace>
  <inkml:trace contextRef="#ctx0" brushRef="#br0" timeOffset="73244.07">26647 13445 1280 0,'-2'1'558'16,"1"0"-286"-16,2 6-90 15,-1-7-16-15,0 0-69 16,0 0-45-16,0 0-78 16,11 5-31-16,4 2 34 15</inkml:trace>
  <inkml:trace contextRef="#ctx0" brushRef="#br0" timeOffset="73869.39">26936 13676 1200 0,'-8'11'543'16,"6"-2"-263"-16,2 0-94 15,-2 0-21-15,10-6-63 0,2-1-33 16,8-7-30-16,6-5-9 16,-2-7-16-16,0-5-5 15,-8-1-1-15,-3 3 0 16,-11 0 3-16,-4 4 0 15,-7 9 2-15,-4-2-1 16,-4 8-4-16,2 1 1 0,1 5-2 16,6 4 0-16,1 3 7 15,2 2 3-15,3 4 5 16,-1 0 4-16,3 1-7 16,5 3-5-16,6-3-9 15,1-2-5-15,8-1-2 16,-2-7-9-16,3-2-74 15,4-2-56-15,4-6-227 16,2-3 225-16</inkml:trace>
  <inkml:trace contextRef="#ctx0" brushRef="#br0" timeOffset="74142.49">27229 13546 983 0,'-1'-10'472'0,"-2"6"-161"15,0 5-68-15,-4 3-58 0,-2 3-39 16,2 7-59-16,0 4-22 16,6 1-32-16,0 2-13 15,4-1-13-15,3-5-3 16,2 0 0-16,3-3 4 16,3 2 21-16,0 0 14 15,-2-2 21-15,-1 2 8 16,-8-3-2-16,-3-2-8 15,-4-4-18-15,-7 0-9 0,-5-3-15 16,0 0-7-16,-3-1-48 16,1 0-46-16,5 1-118 15,-3-4 118-15</inkml:trace>
  <inkml:trace contextRef="#ctx0" brushRef="#br0" timeOffset="83627.74">28082 13592 896 0,'-31'-18'389'15,"28"17"-190"-15,3 1-12 16,5-3-34-16,-5 3-30 16,0-1-58-16,8 0-10 15,12-2-24-15,32-6-10 16,-24 4-11-16,3 0-4 0,3 4-1 15,-5-3 0-15,-7 4-33 16,-3 3-51-16,-12 0-241 16,-4 7 212-16</inkml:trace>
  <inkml:trace contextRef="#ctx0" brushRef="#br0" timeOffset="83860.27">28100 13707 811 0,'1'1'366'0,"8"0"-166"15,3-1-8-15,7 0-33 16,3-2-35-16,9-2-56 16,1-1-15-16,3 0-26 15,0-1-6-15,-10 2-8 0,-4-1 2 16,-12 3-74-16,-7 2-107 15,-6 0 109-15</inkml:trace>
  <inkml:trace contextRef="#ctx0" brushRef="#br0" timeOffset="84184.03">28185 13451 789 0,'17'7'354'0,"4"0"-175"16,1-4-33-16,2 1-46 16,4-1-16-16,-1 4-10 15,0 1 3-15,-7 4-1 16,-2 5 0-16,-8 0-3 16,0 7-3-16,-6 1-7 15,-3 3-3-15,-1 1-8 16,-2-1-3-16,-6-1-3 15,-4-3-5-15,-5-1-7 16,-7-3-5-16,-2-2-12 16,1-1-5-16,1-4-6 15,5-4-3-15,5-5-49 16,3-3-44-16,10-4-120 16,2 0-120-16,8-13 209 0</inkml:trace>
  <inkml:trace contextRef="#ctx0" brushRef="#br0" timeOffset="84712.01">29283 13567 647 0,'55'-36'355'0,"-51"33"-23"15,1 2-69-15,-11 1-22 16,3 3-26-16,2-3-55 0,0 0-27 16,-7 9-37-16,-13 14-15 15,-27 35-28-15,26-28-14 16,5-2-21-16,3-1-6 16,4-9-9-16,3-2 2 15,4-10-63-15,3-6-56 16,3-12-165-16,3-7-268 15,2-8 358-15</inkml:trace>
  <inkml:trace contextRef="#ctx0" brushRef="#br0" timeOffset="84937.3">29228 13361 799 0,'5'11'445'15,"4"5"-43"-15,3 7-184 16,4 5-11-16,4 2-38 15,-4 0-27-15,11 2-47 16,-5-2-9-16,-4-1-23 16,3-3-10-16,-9 0-22 15,-1-2-10-15,-3 1-10 16,-2-4-3-16,-6-2-9 16,1-3-33-16,-1-5-129 15,-1-4-88-15,8-8 144 16</inkml:trace>
  <inkml:trace contextRef="#ctx0" brushRef="#br0" timeOffset="85235.19">29575 13607 1128 0,'-5'-4'486'0,"4"8"-188"16,-3 3-88-16,-5 7-10 15,-1 5-23-15,-6 0-80 16,0 3-31-16,2-1-41 16,0-2-12-16,12-4-11 15,2-2-3-15,12-2-3 16,6-2-2-16,9-1 2 16,1-2 3-16,4-5 0 15,2 0 1-15,-2-1 1 16,-1-1-1-16,-3-1 5 15,-5-1-33-15,-9 2-112 16,-10-2-82-16,-9-1 122 16</inkml:trace>
  <inkml:trace contextRef="#ctx0" brushRef="#br0" timeOffset="85460.25">29667 13669 695 0,'1'8'446'0,"0"7"25"16,0 2-217-16,-1 3-13 16,0 7-44-16,-1 1-35 15,1 4-55-15,0-3-20 0,0-4-38 16,2 0-12-16,1-9-18 16,2-3-10-16,-1-9-25 15,0-6-46-15,0-4-132 16,0-1-404-16,-2-13 400 15</inkml:trace>
  <inkml:trace contextRef="#ctx0" brushRef="#br0" timeOffset="86116.68">30376 13436 556 0,'0'-6'348'0,"-1"-1"-30"15,-3 4-85-15,7 5-16 16,-9 3-40-16,6 6-18 16,2 7-25-16,-4 3-14 15,6 10-30-15,-4 3-18 16,0 2-30-16,0 4-13 16,0 0-12-16,0-2-3 15,3-3-7-15,1-3-2 16,4-5-1-16,-5-6-1 15,5-7-49-15,2-4-78 0,-7-11 82 16</inkml:trace>
  <inkml:trace contextRef="#ctx0" brushRef="#br0" timeOffset="86609.24">30678 13681 925 0,'8'-8'421'0,"-6"0"-173"15,-1 0-113-15,-5-8-65 16,-4 3-24-16,-5-2-29 16,-2 2-7-16,-2 5-3 15,-2 1-1-15,-1 10-4 0,2 2-2 16,4 7 11-16,2 6 7 15,4 1 14-15,3 3 6 16,4-1 1-16,2-2-4 16,6-6-6-16,0-2-3 15,3-5-9-15,2-2 0 16,1-4 1-16,0-3 1 16,-1-4 0-16,-2-2-1 0,-1-3-6 15,1 0-3-15,-1 3 6 16,-2 1 2-16,-2 7 12 15,-2 2 10-15,0 7 14 16,3 2 4-16,-2 4-7 16,-2 0-9-16,3 0-21 15,-3-1-8-15,2-6-12 16,1-1-45-16,-2-11-215 31,-2 3 182-31</inkml:trace>
  <inkml:trace contextRef="#ctx0" brushRef="#br0" timeOffset="86832.62">30869 13657 722 0,'14'11'418'0,"-7"3"17"16,-5 0-273-16,0 2 6 15,-5-1-17-15,-2-2-17 16,3-1-38-16,3-3-10 15,-1-4-24-15,-1-3-8 16,0-2-12-16,0-1-4 16,0 0-9-16,1 0-5 0,0-1-10 15,2-11-3 1,4-5-8-16,12-27-2 0,-11 24-3 16,7 1-19-16,-4 2-62 15,1 3-35-15,-5 6-94 16,1 2-76-16,1 9 192 15</inkml:trace>
  <inkml:trace contextRef="#ctx0" brushRef="#br0" timeOffset="87244.43">31077 13741 907 0,'11'6'399'0,"1"0"-198"16,0-4 5-16,-3-4-51 15,2-2-28-15,-4-7-58 16,1-1-23-16,0-6-30 0,-3 2-3 16,-4-4-1-16,-2 0 0 15,-7 3 2-15,-1-2 0 16,-6 5 3-16,3 3 8 16,-1 5 22-16,2 5 7 15,5 7 2-15,-1 5-8 16,5 8-20-16,2 6-9 0,0 4-4 15,3 2-1-15,7 3 1 16,0-4 5-16,5 0 9 16,0-1 6-16,-2-4 16 15,-3-4 3-15,-4-3-2 16,-1-5-5-16,-5-3-13 16,-2-1-7-16,-8-2-5 15,-2-3-4-15,-4-2-6 16,-3-3-20-16,3-3-62 15,2 0-42-15,6-4-146 16,6 3-96-16,9-8 224 16</inkml:trace>
  <inkml:trace contextRef="#ctx0" brushRef="#br0" timeOffset="87620.03">31313 13722 1055 0,'9'-5'510'0,"-2"-2"-182"16,-3 1-118-16,7-2-26 15,-4-3-64-15,4 0-35 16,2-2-53-16,-6-2-12 16,0 1-12-16,1 1-2 15,-2 3-2-15,1 3-1 16,-1-1 4-16,-11 2 0 0,-3 2 1 15,-1 4 1-15,-5 5 1 16,6 5 8-16,-4 6 17 16,-3 4 8-16,5 4 7 15,1 0-2-15,9 0-10 16,7 0-4-16,1-4-8 16,6-3-5-16,7-5-9 15,2-5-5-15,8-7-4 16,0-3-1-16,-2-4-46 15,-2-2-43-15,-5 0 299 16,0 0-191-16</inkml:trace>
  <inkml:trace contextRef="#ctx0" brushRef="#br0" timeOffset="-143075.15">16905 14478 453 0,'-11'-1'323'16,"6"2"22"-16,-6-1-125 16,1 0-8-16,-1 0-34 15,0 0-16-15,4 1-31 16,1 3-14-16,2 1-22 15,-3-1-10-15,3-2-16 16,-1-1-7-16,0-1-11 16,5-1-4-16,-1 1-10 15,1 0-5-15,0 0-11 16,0 0-5-16,0 0-3 16,0 0 0-16,0 0 1 15,0 0 1-15,0 0 1 0,0 0-1 16,3 0-3-16,3 0 0 15,3 0-2-15,0 0 0 16,7 2-1-16,28 6 1 16,-31-5-2-16,3 1 1 15,0-1-1-15,0-1-1 16,10-2 0-16,-1-1-2 16,1-3-1-16,7-2 0 0,2-2-1 15,4 1 0-15,4-3-1 16,5-1 1-16,5 3-2 15,5-2 1-15,-3 4 0 16,-5-1-1-16,-4 5 0 16,-2 1 0-16,1 1 1 15,-1-2 0-15,-2 0-1 16,1 1 1-16,-1-2-1 16,2 3 0-16,-9-1 0 15,-4-2 0-15,-8 1 1 16,-4 1 2-16,-9 1 1 15,-3 0-1-15,-4-1 2 16,-3 0-1 0,0 1 4-16,0 0 2 0,-1 0-1 15,-1 0 0-15,1 0-3 16,0 0-1-16,0 0-1 0,0 0 0 16,0 0-2-16,0 0 0 15,0-2-1-15,0 2 0 16,0 0-1-16,0 0 1 15,-1 0-1-15,1 0-1 16,0 0 1-16,0 0 0 16,0 0-1-16,0 0 0 15,0 0 0-15,-5 2-3 16,-1 10 1-16,-1 4-1 0,-6 33 2 16,16-21-1-16,-3 7 1 15,1 2-1-15,-1 3 0 16,2 4 1-16,3-2 0 15,0-2 0-15,2-1 1 16,0-2 0-16,-1-4 0 16,4 1 1-16,-3-4 1 15,0 0-1-15,0-2 0 16,2-2 0-16,-6-7 1 16,-2-2 0-16,0-5 0 15,1-1 1-15,-3-4-1 16,1 1 1-16,0-3-2 15,-6 0 0-15,7-1 0 16,-2-2-1-16,1-1 0 16,0-1 1-16,0 0-1 0,0-1 0 15,0 0 0-15,1 0 0 16,0 0 1-16,0 0 0 16,0 0 0-16,0 0 1 15,0 0 1-15,0 0 2 16,0 0-1-16,0-1 2 15,0 1 0-15,0 0 1 16,0 0 0-16,0 0 0 0,0 0-2 16,0 0 0-16,0 0-1 15,0 0 0-15,0 0-1 16,0-1 0-16,0 1 1 16,0 0-1-16,0 0 0 15,0-1 0-15,11-1 0 16,3-7 0-16,34-9 1 15,-23 19-1-15,2-1-1 16,1-1 1-16,7-1-2 16,3-3 1-16,5 0-1 15,2-1 0-15,8 2 0 16,2-3-1-16,-6 1 1 16,-1 1-1-16,-10-2 1 15,0 3 0-15,5 1 1 16,-1 0-1-16,-2 1 0 15,-4 1 1-15,-4-4-1 0,-6 3 0 16,-4-1 1-16,-5 3 1 16,-6 0 1-16,-3-2 1 15,-6 1 1-15,0 2 0 16,-2-2 13-16,-1 2 4 16,0 0 2-16,-1 0 1 15,1-1-12-15,0 1-5 16,0-2-3-16,0 1-1 0,0 1-3 15,0 0 0-15,0 0-2 16,0-1 0-16,0 1 0 16,0 0-1-16,-1 0 1 15,1 0 1-15,0 0 1 16,0 0-1-16,0 1 0 16,-2 11 0-16,-1 6-1 15,-1 31 0-15,5-18-2 16,-1 4 1-16,1 10 1 15,1 2 0-15,3 0 1 16,2-2 0-16,0-6 0 16,2-3 0-16,-1-3-1 15,0-1 0-15,1-7 1 16,-1-1 0-16,-3-7 0 16,-2-3 1-16,-2-5-1 15,0-4 1-15,-4-4 1 0,-4-1 0 16,2-1-2-16,-4-3-1 15,2-2 1-15,3 0-1 16,-2 1 1-16,3 1 0 16,0 2 0-16,1 0 0 15,2 2 1-15,0-2 0 0,0 1-1 16,0 0-1-16,1 0 0 16,0 0 1-16,0 0 1 15,0 0-1-15,0 0 0 16,0 0 0-16,9-1-1 15,7-2 1-15,35-6-1 16,-30 4 0-16,6-3 0 16,3 0-2-16,5-2 1 15,8 1-1-15,4 1 1 16,4 0 1-16,3 3 0 16,1 2 0-16,3 3 0 15,1 1 1-15,-9-2 1 16,-1 2-1-16,-9 1 1 15,-2 1-1-15,-1 1 1 16,0-1 0-16,-6 1 0 16,-4-1-1-16,-7 1 2 15,-5-1 0-15,-4-1 0 16,-4 2 2-16,-5-2-1 0,0-1 2 16,-2 0 4-16,-2-1 2 15,1 0 0-15,0-1-1 16,0 1-4-16,0 0-1 15,0 0-3-15,0 0 0 16,0 0-1-16,0 0 0 16,0 1-1-16,-1 0 0 15,1-1-1-15,0 1 0 0,0 0 0 16,0 0 1-16,0 0-1 16,0 0 1-16,0 0-1 15,0 0 1-15,-3 5-1 16,0 8 0-16,1 1-1 15,-6 29 0-15,7-19 1 16,2 4 0-16,-2 5 0 16,1 3-1-16,1 4 1 15,-2 1 0-15,4-1 0 16,0-1 0-16,0-7 0 16,1 0 1-16,0-7-1 15,0-2 2-15,-1-4-1 16,-1-6-1-16,0-5 1 15,-1-1 0-15,0-4 1 16,-3-3 0-16,-2 0 1 0,4-1-1 16,0-1-1-16,0 2 0 15,0-1 0-15,0 0-1 16,0 1 0-16,0 0-2 16,0 0 0-16,0 0 1 15,-1 0 0-15,1-1 0 16,1 0 1-16,0 0-1 15,0 0 1-15,0 0 0 16,12-4 0-16,7-1-2 0,31-11 1 16,-23 13 0-16,7 0 1 15,4 0 0-15,2 2 0 16,1-4 0-16,-5 5-1 16,3-3 0-16,0 3 0 15,2 1 1-15,5 0 1 16,-8 0 1-16,-2 0 0 15,-1 0 0-15,-6-2-1 16,4 1 1-16,-4 1-1 16,-3 1 0-16,-3 1 0 15,-3-1 0-15,-6 0-1 16,-2 0 1-16,-1-1 0 16,-7 0-1-16,-3 2 2 15,6-2-2-15,-8 0 1 16,1 0 0-16,0-2 1 15,0 1 1-15,-1 1 2 0,0 0 0 16,1 0-1-16,0 0 1 16,0 0-2-16,0 0-2 15,0 0 1-15,-1 0-1 16,-1 0 0-16,1 0 0 16,1 0-1-16,-1 0 0 15,0 4 0-15,-1 10 0 0,0 4 0 16,-3 33-1-16,11-22 1 15,-3 2 0-15,-2 5-1 16,4-2 1-16,-5-2 0 16,-4-3 1-16,8-3-1 15,1-2 1-15,2-1-1 16,-1-1 1-16,-2-5 0 16,-3-3-1-16,1-3 0 15,4 0 2-15,-2-3-1 16,-7 0 0-16,-1-1 0 15,0-1 0-15,-4-1-1 16,4 1 1-16,2-2 0 16,0 0 0-16,-1 3 0 15,3 1 0-15,-1-3-1 16,-3 0 0-16,1-2 0 0,3 1 0 16,0-3-1-16,0-1 1 15,0 0-1-15,0 0 0 16,0 0-1-16,0 0 1 15,0 0-1-15,0 0 0 16,0-1 2-16,0 0-1 16,2 0 1-16,1-2 0 15,-2 2 0-15,4-7 0 0,5 2 0 16,0 3 0-16,30-27 0 16,-26 25 1-16,2 4-1 15,4 1 1-15,3-3 0 16,0 3 0-16,5 0 0 15,0 0-1-15,5 0 1 16,-1 0 0-16,5-6-1 16,4 3 1-16,1 1-1 15,4-1 1-15,-10 0-1 16,-7 0 0-16,3 0 0 16,-10-2 0-16,3 4 0 15,6 1 0-15,-6 0 1 16,2 0-1-16,1 0 0 15,-5-1 0-15,-3 0 1 16,-1-4-1-16,-4-1 2 16,-3 5-1-16,-4-1 1 15,-1 1 0-15,-4 1 0 0,-1-2 1 16,-2 2 2-16,-1-1-1 16,0-1 0-16,0 1 1 15,0 0-2-15,0 0 0 16,0 1 0-16,0 0-1 15,0 0-1-15,0-1 0 16,-1 1-1-16,1 0 0 0,0 0 0 16,0 0-1-16,0 0 0 15,0 0 0-15,0 0 1 16,0 16-1-16,-1 36 1 16,-1-26 0-16,2 8 0 15,0 3 0-15,1 3-1 16,1 0 0-16,3-1 1 15,0-4-1-15,4-1 1 16,-1-5-1-16,2-4-1 16,-1-3 1-16,-1-5 1 15,1-1 0-15,-6-2 2 16,-1 3 1-16,-1-1-2 16,-4 2 2-16,1-4-2 15,-2-5 0-15,1-5 0 16,-1-3 0-16,1 0 0 15,2 0-1-15,1-1 0 0,0 0 0 16,0 0 0-16,0 0 0 16,-1 0 0-16,1 0-1 15,1 0 0-15,0-1-1 16,0 0 1-16,0 0 1 16,0 0 0-16,0 0 1 15,0 0 0-15,6-1-1 16,9-1 0-16,28 1-1 15,-21 8 1-15,1-4 0 0,-1-5 0 16,5 3-2-16,-3-4-1 16,5 4-1-16,3 0 1 15,5 0 3-15,6 2 4 16,0 1 2-16,2 2 0 16,0 3 1-16,5-1-2 15,2 0-2-15,-1-1 0 16,-3-4 0-16,-14-1-2 15,-5-1 1-15,-12 0 0 16,1-2-2-16,-3-1 1 16,2 0-1-16,-5-2 1 15,-5 0 1-15,-1 3-21 16,-5 0-35-16,-5 0-90 16,3 1-39-16,0 0 104 15</inkml:trace>
  <inkml:trace contextRef="#ctx0" brushRef="#br0" timeOffset="-141118.46">20458 14095 336 0,'-1'-5'272'0,"0"1"75"15,0-1-21-15,-1 1-56 16,0 1-36-16,1 1-64 16,0 0-25-16,-7-2-41 15,-2 2-15-15,-2 5-30 0,-24 31-11 16,28 0-9-16,6 3-3 16,3-1-5-16,3-4-4 15,13-7-14-15,-2-4-4 16,5-12-5-16,-1-5-1 15,4-7 0-15,-2-9-1 16,-7-9 2-16,-2-3 1 0,-9-4 1 16,-2-2 0-16,-6 3 0 15,-4 0-1-15,-11 5 0 16,-4 4 0-16,4 7 0 16,-5 1-3-16,9 7-5 15,-4 3-17-15,4 2-58 16,3 3-43-16,8 3-119 15,6 0-83-15,9 4 204 16</inkml:trace>
  <inkml:trace contextRef="#ctx0" brushRef="#br0" timeOffset="-140775.08">20580 14081 924 0,'9'6'469'15,"-2"4"-189"-15,1 3-34 0,-3 3-21 16,0 4-74-16,1 2-33 16,1 1-55-16,0-2-20 15,2-3-20-15,1-5-7 16,1-5-8-16,1-5-3 16,0-5-2-16,-1-3-1 15,-2-8-9-15,0-2-9 0,-3-5-7 16,0 0 0-16,2 0 11 15,-2 3 7-15,3 1 8 16,-3 3 1-16,0 8 5 16,-3 2 10-16,-2 10 21 15,3 7 12-15,-1 6 20 16,2 5-5-16,5 1-15 16,-1-1-12-16,4-6-25 15,-1-3-8-15,3-9-28 16,0-3-41-16,-1-10-166 15,1-7 151-15</inkml:trace>
  <inkml:trace contextRef="#ctx0" brushRef="#br0" timeOffset="-140566.7">20946 13949 1542 0,'0'25'623'0,"1"8"-406"0,-1 1-23 15,-5 4-58-15,6 1-42 16,5-2-49-16,5-3-14 16,2-7-19-16,3-3-5 15,5-7-6-15,0-4-1 16,3-7-39-16,-2-6-39 16,-4-3-125-16,-4-6-95 15,-8-5 184-15</inkml:trace>
  <inkml:trace contextRef="#ctx0" brushRef="#br0" timeOffset="-140405.83">20959 14068 964 0,'-11'-9'537'15,"2"1"-138"-15,9 3-119 16,2 5-31-16,0-1-96 16,-2 1-40-16,0 0-51 15,0 0-16-15,20 0-26 16,26 4-19-16,-18-3-141 15,2 4 103-15</inkml:trace>
  <inkml:trace contextRef="#ctx0" brushRef="#br0" timeOffset="-140133.15">21191 14091 1380 0,'2'0'538'16,"-2"0"-318"-16,10 19-70 15,10 44 12-15,-18-22-20 0,5 3-53 16,3 5-20-16,1-7-26 16,2-3-11-16,1-6-13 15,1-5-6-15,-5-9-25 16,-1-5-44-16,-9-10-149 15,-2-4-278-15,-10-5 310 16</inkml:trace>
  <inkml:trace contextRef="#ctx0" brushRef="#br0" timeOffset="-139922.23">21271 14127 1357 0,'15'0'553'0,"4"1"-344"15,-1 3-6-15,0-1-35 0,-6 1-29 16,1 3-43-16,2 3-15 16,-10 5-26-16,-3 2-8 15,-2 3-18-15,-11 1-8 16,0-1-9-16,0 0-4 16,-6-4-12-16,3-3-28 15,0-11-88-15,0-2-68 16,4-8 109-16</inkml:trace>
  <inkml:trace contextRef="#ctx0" brushRef="#br0" timeOffset="-139580.67">21470 14158 1429 0,'3'18'593'0,"-3"2"-346"16,-3 2-30-16,5-1-38 15,-2-1-57-15,10-7-73 16,3-1-20-16,-2-9-22 16,1-3-3-16,3-6-4 15,-3-7 0-15,3-3-11 16,-1-5-10-16,-5-3-10 16,-1 1 0-16,-5 0 13 15,-1 5 10-15,0 6 11 16,-2 6 4-16,-1 11 20 15,0 3 8-15,-2 12 23 0,2 3 10 16,1 3-7-16,1 1-4 16,4-4-22-16,2-7-12 15,-1-7-12-15,2-4-46 16,-1-10-114-16,0-7 386 16,3-15-226-16</inkml:trace>
  <inkml:trace contextRef="#ctx0" brushRef="#br0" timeOffset="-139387.77">21779 13971 1376 0,'3'20'659'16,"-4"5"-216"-16,1 13-271 16,1 1-16-16,1 9-73 15,7-1-29-15,2-4-30 16,3 0-9-16,1-8-11 15,4-5-24-15,-3-10-73 16,-3-6-75-16,6-11 97 16</inkml:trace>
  <inkml:trace contextRef="#ctx0" brushRef="#br0" timeOffset="-139196.2">21678 14098 1563 0,'0'1'644'16,"6"5"-367"-16,2 2-106 16,10-2-43-16,3-2-35 15,7 0-48-15,3 0-10 16,2-2-13-16,-2 1-41 0,-5 2-105 16,-5 0 89-16</inkml:trace>
  <inkml:trace contextRef="#ctx0" brushRef="#br0" timeOffset="-138599.62">20971 15007 991 0,'-13'-11'469'0,"2"8"-163"16,2 5-66-1,5-1-32-15,-1 0-33 0,-13 14-51 16,9 6-30-16,-1 7-44 15,10 0-13-15,10 0-17 16,-4-3-3-16,12-5-6 0,3-7-3 16,0-8-4-16,4-7-1 15,1-8 0-15,-3-6 0 16,-1-9 1-16,-5-3 0 16,-10-6-2-16,-7-3-1 15,-9 5 0-15,-2 2 0 16,-7 7 2-16,0 7 0 0,0 8-3 15,0 1 0-15,4 11-8 16,1 1-12-16,8 6-45 16,5 8-51-16,-1-4-206 15,9 0 209-15</inkml:trace>
  <inkml:trace contextRef="#ctx0" brushRef="#br0" timeOffset="-138351.45">21063 14773 1068 0,'-14'16'481'0,"4"6"-184"16,0 3-83-16,2 16-34 16,2 6-20-16,6 10-51 15,0 10-23-15,1 5-34 16,1-6-13-16,2-6-19 0,-3-11-5 15,6-18-26-15,0-3-30 16,-2-15-94-16,5-7-167 16,4-11 195-16</inkml:trace>
  <inkml:trace contextRef="#ctx0" brushRef="#br0" timeOffset="-138101.79">21381 14866 1377 0,'12'-9'554'0,"-24"5"-302"15,-1 2-77-15,-11 2 1 16,-3 1-28-16,4 9-56 16,0 4-22-16,6 10-24 15,3 6-7-15,8 8-13 16,1-1-6-16,6 1-13 15,5-1-5-15,3-8-3 16,4 0-3-16,6-7-31 16,5-2-35-16,7-7-127 15,1-7-105-15,5-14 185 16</inkml:trace>
  <inkml:trace contextRef="#ctx0" brushRef="#br0" timeOffset="-137797.89">21557 14877 1224 0,'-17'1'616'0,"-4"3"-200"15,-1 5-177-15,4 7-21 0,0-6-83 16,3 5-33 0,8-1-49-16,3 1-15 0,4 3-22 15,4 0-5-15,7-2-6 16,4 2-1-16,7-5 1 15,1 0 1-15,-3-2 7 16,2 1 6-16,-4 2 10 16,-3 1 3-16,-4 0-1 15,-3-1-2-15,-8-3-4 16,-3-2-3-16,-10-4-1 16,-4 0-19-16,-7-3-82 15,3-1-48-15,2-2-97 16,8-4 126-16</inkml:trace>
  <inkml:trace contextRef="#ctx0" brushRef="#br0" timeOffset="-137553.22">21686 14746 1328 0,'19'15'588'16,"3"-2"-241"-16,2 6-107 0,2 2-46 15,-1 7-25-15,1 5-57 16,-2 1-18-16,-10 7-26 16,-2-2-13-16,-12 0-16 15,-8-1-7-15,-4-7-15 16,-5-3-8-16,-6-8-61 16,1-5-40-16,4-11-102 15,-1-4-73-15,9-9 171 16</inkml:trace>
  <inkml:trace contextRef="#ctx0" brushRef="#br0" timeOffset="-137096.15">22068 15016 1077 0,'-38'-14'517'15,"36"14"-209"-15,6 0-86 16,5 1-15-16,7-2-72 15,3-1-37-15,7-1-59 16,-1-3-18-16,2 2-14 16,0 1 4-16,-8-1-64 15,-2 3-54-15,-11 2-393 16,-2 9 329-16</inkml:trace>
  <inkml:trace contextRef="#ctx0" brushRef="#br0" timeOffset="-136896.17">22069 15137 1396 0,'1'9'590'15,"6"-2"-329"-15,1-2-57 16,8-4-56-16,2-1-48 16,4-6-59-16,1 3-14 0,-1-1-27 15,-1-1-59-15,-6 2 41 16</inkml:trace>
  <inkml:trace contextRef="#ctx0" brushRef="#br0" timeOffset="-136389.14">22600 14805 1288 0,'-1'-2'528'0,"2"8"-286"15,0 7-34-15,1 15-13 16,1 8-35-16,-3 11-66 16,0 9-19-16,0 3-27 15,0-2-12-15,2-9-18 16,-1-6-6-16,2-19-40 15,1-6-43-15,3-10-131 0,1-7 193 16,-1-10-38-16</inkml:trace>
  <inkml:trace contextRef="#ctx0" brushRef="#br0" timeOffset="-136087.85">22833 14979 1308 0,'-10'-1'536'0,"-9"3"-332"16,-6 3-27-16,-7 3-32 16,2 3-36-16,4 3-42 15,3 0-9-15,8 0-9 16,4-4-3-16,8-1-1 16,3-1 0-16,4-1-6 15,1 1 0-15,8-2 1 16,2 1-3-16,4-3-7 15,2 0-5-15,5 1-7 16,0-1-1-16,-1 3-6 16,-4-2 3-16,-8 0-66 15,2 0-48-15,-6-3-53 16,2 2 72-16</inkml:trace>
  <inkml:trace contextRef="#ctx0" brushRef="#br0" timeOffset="-135835.96">23131 15013 1094 0,'-10'-3'606'0,"-1"11"23"16,-2 1-372-16,-4 8-110 15,-4-1-16-15,2 6-76 16,3 1-21-16,3-2-24 16,2-4-5-16,7-6-58 15,-1-3-49-15,7-7-169 16,5-2-117-16,6-8 238 16</inkml:trace>
  <inkml:trace contextRef="#ctx0" brushRef="#br0" timeOffset="-135610.67">23063 14812 1390 0,'1'12'613'0,"4"4"-280"16,1 5-77-16,2 10-44 0,0 1-45 15,3 9-64-15,1 2-19 16,-3-2-29-16,1 1-13 15,-4-9-19-15,-2-4-5 16,-2-5-60-16,-2-4-48 16,0-6-129-16,-1-5-50 15,0-9 160-15</inkml:trace>
  <inkml:trace contextRef="#ctx0" brushRef="#br0" timeOffset="-135269.28">23226 15125 1248 0,'85'2'557'16,"-70"0"-199"-16,-2 0-208 16,4 2 16-16,-4 2-24 15,-2 3-37-15,0 1-45 16,-5-1-19-16,0 0-23 15,-6-1 3-15,-1 3 3 16,-6 1 1-16,-2 0 6 16,-1 2 2-16,2-5-3 0,0 2-1 15,5 0-4-15,2 0-2 16,4-1-7-16,6-2-4 16,-1-5-5-16,4-3-3 15,6-6-2-15,-5-2 1 16,11-4-3-16,3-3-4 15,-4 1-70-15,3-1 124 16,-1-6-56-16</inkml:trace>
  <inkml:trace contextRef="#ctx0" brushRef="#br0" timeOffset="-132699.12">22197 14839 884 0,'0'-1'416'16,"-3"0"-140"-16,0 3-25 16,1-2-36-16,1 0-41 15,0 0-74-15,-11 8-25 16,-6 5-26-16,-28 27-6 15,30-30-4-15,3 3-4 0,4-5-2 16,4 0-1-16,3-2-4 16,2 0 1-16,2 4-2 15,1-3-2-15,3 5-4 16,-1 0-1-16,3 1 4 16,1 1 5-16,2-8 8 15,3-1 3-15,3-5-1 16,2-6 0-16,4 1-4 15,0 0 0-15,1-1-7 16,-1 5-5-16,-3-1-9 16,-4 2-6-16,-4 2-23 15,-4 2-31-15,-7 4-78 16,-2-1-63-16,-7 5-170 16,0 0 222-16</inkml:trace>
  <inkml:trace contextRef="#ctx0" brushRef="#br0" timeOffset="-132451.58">22106 15174 1386 0,'1'-2'606'0,"4"0"-321"15,6-2-99-15,3 3 14 16,2 2-56-16,3 2-26 0,1-1-37 15,-1 0-13-15,-1 2-24 16,3 0-11-16,-3 2-12 16,3 3-7-16,-1-2-6 15,-8-1 1-15,-1-3-58 16,-2-3-39-16,-1 0-36 16,-1-2 56-16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35 4137,'-5'-9'959,"2"4"-318,1 1-1,-1 0 0,0 0 0,-3-4 1,6 7-93,0 6-91,4 171 448,5 386 662,-6-466-1414,21 511 417,-8-248-331,50 482 922,-41-637-2512,-22-188-216,-3-16 1536,1 0 0,-1 0 0,0 1 1,0-1-1,0 0 0,0 0 1,0 0-1,0 0 0,0 1 0,1-1 1,-1 0-1,0 0 0,0 0 0,0 0 1,0 0-1,0 0 0,1 0 0,-1 0 1,0 1-1,0-1 0,0 0 0,1 0 1,-1 0-1,0 0 0,0 0 1,0 0-1,0 0 0,1 0 0,-1 0 1,0 0-1,0 0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5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8346,'0'0'151,"0"0"0,0 1-1,0-1 1,-1 0 0,1 0 0,0 0 0,0 1 0,0-1 0,0 0 0,0 0-1,-1 1 1,1-1 0,0 0 0,0 1 0,0-1 0,0 0 0,0 0 0,0 1 0,0-1-1,0 0 1,0 0 0,0 1 0,0-1 0,0 0 0,0 0 0,0 1 0,0-1-1,1 0 1,-1 1 0,0-1 0,0 0 0,0 0 0,0 0 0,0 1 0,1-1 0,-1 0-1,0 0 1,0 1 0,0-1 0,2 1 45,-1-1 0,1 1 0,-1-1-1,1 0 1,-1 1 0,1-1 0,-1 0 0,4 0-1,66 1 432,-3-1-285,-62 0-278,1 1 1,-1 0 0,0 0 0,1 0 0,-1 1-1,0 0 1,12 5 0,-16-5-32,1-1 0,-1 0 0,1 1 0,-1 0 0,0 0 0,0-1 0,1 1 0,-1 0 0,-1 1 0,1-1 0,0 0 0,0 1 1,-1-1-1,1 1 0,-1-1 0,0 1 0,0-1 0,0 1 0,0 0 0,0 4 0,0-1 6,-1 1 0,0-1 0,0 0 0,-1 0 1,1 1-1,-1-1 0,-1 0 0,1 0 0,-1 0 0,-5 10 0,3-8 6,0 1-1,-1-1 1,0-1-1,-1 1 1,1-1-1,-12 11 0,10-13 88,1 0-1,-1 0 1,1-1-1,-1 0 1,-13 4-1,13-4 174,0 1 294,8-5-566,-1 1-1,1-1 1,-1 0-1,0 0 1,1 1-1,-1-1 1,1 0-1,-1 0 1,1 0-1,-1 0 1,1 0-1,-1 0 1,1 0-1,-1 0 1,1 0-1,-1 0 1,1 0-1,-1 0 1,1 0-1,-1 0 0,1 0 1,-1 0-1,1-1 1,24-1 58,-8 0-56,0 0 0,0-1 0,-1-1 0,22-7-1,60-16-152,-97 26-20,-1 1 1,1 0-1,0 0 0,-1 0 1,1-1-1,-1 1 1,1 0-1,-1-1 1,1 1-1,-1 0 0,1-1 1,-1 1-1,1-1 1,-1 1-1,0-1 1,1 1-1,0-1 0,2-3-2460,4 5 551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 4097,'-5'-6'1338,"5"6"-246,0 1-978,1 0 0,-1-1 0,0 1 0,0 0 0,0 0-1,1-1 1,-1 1 0,0 0 0,0 0 0,0-1 0,0 1 0,0 0 0,-1 0 0,1-1 0,0 2 0,-6 22 243,1 0 1,1 0-1,1 0 1,0 36-1,3-56-333,0 0-5,-8 290 1076,14 0-291,38 212-28,-9-48-235,-18 3 32,2 40 272,-17-472-929,-1 8-515,2-1 0,9 42 0,-10-67-171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 4489,'-11'-1'1741,"9"1"-1618,0-1-1,1 1 0,-1 0 0,1 0 1,-1 0-1,0 0 0,1 0 1,-4 1-1,-1 0 214,5-1-262,0 1 0,0-1 0,-1 0 0,1 0 0,0 1 0,0-1 0,0 1 0,0-1 0,0 1-1,0-1 1,0 1 0,0 0 0,0-1 0,0 1 0,0 0 0,0 0 0,0 0 0,1 0 0,-1 0 0,0 0 0,1 0 0,-1 0 0,0 2 0,-3 7 144,0 1 0,1 0-1,0 0 1,1 0 0,0 0 0,1 1 0,1 14 0,-2-5-23,-10 607 1065,56 423-365,1-335-424,-37-569-414,-5-74-48,4 44-1376,-5-97 905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4673,'-2'1'231,"-1"1"0,1 0 0,0 0 0,0 0-1,0 0 1,0 0 0,1 1 0,-1-1 0,1 0 0,-1 1 0,1-1 0,0 1 0,-2 5-1,0 2 71,0 0 1,-2 17-1,-2 45 923,4 107 1,4-130-1017,32 685 797,-14-422-809,6 380 1225,9-89-702,-12-349-3657,-21-252 2239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27 5009,'-25'-26'1672,"25"26"-1658,-1 0 1,1 0-1,0 0 0,0 0 0,0 0 0,0 0 0,0 0 0,0 0 0,0 0 0,0 0 0,0 0 0,-1 0 0,1 0 0,0 0 0,0 0 0,0 0 0,0 0 0,0 0 0,0 0 0,0 0 0,0 0 0,-1 0 0,1 0 0,0 0 1,0 0-1,0 0 0,0 0 0,0 0 0,0 0 0,0 0 0,0 0 0,0 0 0,-1 0 0,1 0 0,0 0 0,0 1 0,0-1 0,0 0 0,0 0 0,-2 6 252,0 12-112,2-14-101,-7 85 385,16 125 169,-6-175-493,13 321 989,-15-323-1003,1 175 438,-2-88-238,-4 204 455,1-107-353,1-20-120,0 250 216,3-417-477,-1 184 186,-15-2-336,12-180-265,2-24-359,0 0 1,-1 0-1,0 0 1,-6 19-1,3-18-584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2:1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2176,'-2'1'198,"0"-1"0,0 0 0,0 1-1,1-1 1,-1 1 0,0 0-1,1 0 1,-1 0 0,0 0 0,1 0-1,-1 0 1,1 0 0,0 0 0,-1 0-1,1 1 1,0-1 0,0 1-1,0-1 1,0 1 0,0-1 0,0 1-1,-1 3 1,-1 3 137,0 1-1,0-1 1,-1 16-1,4-22-293,-26 264 2042,23-222-1864,-6 292 689,8-233-796,0 154 57,0 49-62,-4-122-24,4-6 30,-4-50 3,0 50 80,-3 22 40,0-49-114,7-98-87,1 154-947,5-155 568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4:44:47.5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23076 4691 567 0,'-3'-6'334'15,"1"-1"-61"-15,0-1-71 16,1 2-15-16,1 6-53 15,0 0-23-15,0 0-37 16,0 0-13-16,0 0-14 16,-2-1-5-16,1 1-8 15,0 0-2-15,-1 11-4 16,-1 13 1-16,-8 33 2 0,1-25 2 16,2 4 2-16,-3 7 2 15,7 9-4-15,2 7-2 16,1 13-9-16,-1 4-5 15,-6 8-4-15,2 1-3 16,1 1-1-16,5-1 1 16,0-3-1-16,0-1 1 0,-1-2-3 15,-4-1-1-15,5-5 0 16,0-4 1-16,0-5 2 16,4-7 2-16,-4-3 4 15,0-3 1-15,-4-10 0 16,-3-2-1-16,7-10-3 15,4-6-1-15,-1-11-5 16,3-4-4-16,-2-8-28 16,-5-5-49-16,6-8-164 15,2-6-174-15,5-11 252 16</inkml:trace>
  <inkml:trace contextRef="#ctx0" brushRef="#br0" timeOffset="2295">22642 5380 884 0,'-16'7'334'0,"9"-7"-232"15,0 1-21-15,4-2 30 16,0 1 9-16,1-1-11 15,1 1-18-15,1 0-40 16,0 0-12-16,0 0-11 16,3 0 1-16,14-1-7 15,30-5-2-15,-24 2 0 0,4-3-1 16,9 3-3-16,7-2-3 16,-1 2-4-16,3 3-2 15,-6-1-1-15,-2 2-1 16,13 3 0-16,1 0 2 15,11 3 3-15,1 0 2 16,11-1-1-16,1 0 0 16,8-2-4-16,1 2 0 15,1 1-1-15,10 1 2 16,-2 3 9-16,-1-1 6 0,4-2 9 16,-4 0 1-16,13-3-7 15,1-2-5-15,-8-2-8 16,0 2-4-16,-14 0-2 15,-4 4-1-15,-1 4-2 16,-9 1 0-16,-9 4 1 16,-28-7-1-1,1 0 0-15,12 6 1 0,0-5-1 16,-12-5 1-16,-16-3-1 16,-2 0 0-16,-13-2 2 15,-4-2-2-15,-10-3-72 16,-5 5-110-16,0-4 115 15</inkml:trace>
  <inkml:trace contextRef="#ctx0" brushRef="#br0" timeOffset="7345.8">23127 4891 395 0,'-1'0'254'16,"0"0"-29"-16,-1 0-33 15,1 0-12-15,0 0-23 16,0 0-15-16,0 0-23 16,0 0-11-16,0 0-21 15,0 0-10-15,0 0-24 0,0 0-11 16,-1 0-16-16,1 0-4 16,0 0-6-16,0 0 1 15,0 0-1-15,1 0 0 16,0 0 5-16,0 0 1 15,0 0 2-15,0 0-1 16,0 0-8-16,0 0-2 16,0 0-6-16,0 0 0 0,0 0-2 15,0 0 1-15,0 0-2 16,0 0-1-16,0 0 0 16,0 0 0-16,0 0 0 15,0 0 1-15,0 0 4 16,0 0 1-16,0 0 2 15,0 0 1-15,1 0-3 16,0 0-1-16,0 0-1 16,2 0-2-16,-1 0 2 15,0 0 0-15,1 0 2 16,3 0 2-16,-2 0-2 16,3 0 0-16,-1 0-2 15,0 0 0-15,1 0-2 16,1 0 1-16,-1 0-1 15,0 1 0-15,1 0-1 16,0 0 0-16,-2 0-1 0,0 0 1 16,-1 0 2-16,1 1 1 15,-1-1 4-15,1-1-1 16,-2 0 2-16,1 0-1 16,1 0-2-16,-2 0-1 15,1 0-2-15,0 1-1 16,1-1 0-16,0 1-1 15,0 0 0-15,-1 0 0 0,1 0-1 16,0 0 0-16,5 1 0 16,-3-1-1-16,0 1 0 15,30 5 0-15,-32-7 0 16,2 1 0-16,-1-1 0 16,-2 1 1-16,-3 1-1 15,4-1 0-15,-6-1 0 16,0 0 0-16,0 0 0 15,0 0 0-15,0 0 0 16,0 0 0-16,6 2-1 16,0-1 1-16,1 1 0 15,1-1 0-15,-4 0-1 16,4 0 0-16,-6-1 0 16,-1 0 0-16,7 3 0 15,0 0 0-15,3 1 1 0,28 13-1 16,-30-15 0-16,0 1 0 15,-3 3 0-15,2 0 0 16,1 1 1-16,-1-2-1 16,2 0 0-16,1 0 0 15,-2 1 0-15,1-2 1 16,-3 0-1-16,2-3-1 16,-2 4 2-16,0 0-1 15,0 1 1-15,0 1-1 0,-1 1 0 16,0-4 0-16,0 3 1 15,1-3 0-15,-2 0 0 16,1-2 0-16,-2 3 1 16,0 2 0-16,0-5 0 15,1 6 0-15,0-7 1 16,-3 1-2-16,2 4 1 16,1-5-1-16,-2 4 0 15,0-1-1-15,1 1 0 16,1 5 0-16,-2-3 1 15,2-4-1-15,-2 2 0 16,-1-3 0-16,2 0 0 16,1 7 0-16,-4-1 0 15,2 1 0-15,-1 0 0 16,2-1 1-16,-2-2-1 16,0-1 0-16,0 3 0 15,3-2 1-15,-2 3-1 0,0-3 1 16,-1 1-1-16,-2 0 1 15,2 0-1-15,-2 1 0 16,2 1 1-16,-1 2-1 16,-1 0 0-16,3 1 1 15,-2-2-1-15,2-2 1 16,2-1-1-16,-1 0 1 0,3-1-1 16,-2 3 0-16,0-1 1 15,-1 0-2-15,-1 0 1 16,2-1 1-16,-5-1-2 15,4-2 1-15,-4 1 0 16,3-2-1-16,1-1 1 16,-4-2 0-16,0 0-1 15,0 0 1-15,0 0 1 16,1 4-2-16,0 0 1 16,0-1 0-16,0-1 0 15,-1-2 4-15,0 2 7 16,0-2 1-16,0 0 2 15,0 0-3-15,0 0-7 16,0 0-2-16,0 0 0 16,0 0-1-16,0 0-1 0,0 0 1 15,0 0-1-15,0 0 0 16,0 0 1-16,0 2-1 16,0 0 0-16,1 1 0 15,-1-1 1-15,0 1-1 16,0-2 0-16,0-1 0 15,1 3-1-15,0-1 1 16,-1-2 0-16,0 1 0 0,0-1 0 16,0 0 0-16,0 0-1 15,1 2 1-15,-1-2-1 16,0 0 1-16,0 0-1 16,0 0 0-16,0 0 0 15,0 0 0-15,1 3 1 16,-1-2-1-16,0-1 1 15,0 2 0-15,0-1 0 16,0-1 2-16,0 0 3 16,0 1 0-16,0 0 1 15,1 1-2-15,-1 0-2 16,3 1-1-16,-3-3-1 16,0 0 1-16,1 2-1 15,-1-1 1-15,2 5-1 16,-1-4 0-16,0 1 0 15,-1-2 0-15,0 0-1 0,1 3 1 16,0-1-1-16,0-1 0 16,2 3 1-16,-3-2 0 15,3 2 0-15,-1-1-1 16,1 3 1-16,0-3-1 16,0 3 1-16,-1-3-1 15,-1 0 2-15,1 1-1 16,-2-4 0-16,3 4-1 0,-1-1 1 15,2 4-1-15,0-1 0 16,1 1 1-16,-1 0 0 16,-2-5-1-16,2 2 0 15,-1 2 1-15,0-2-1 16,1 2 1-16,-2 1-1 16,0-2 0-16,0 0 1 15,0-2-1-15,-1 1 0 16,2 0 0-16,-2-2 1 15,0 2 0-15,-1-4 0 16,0 1 0-16,1 0-1 16,1 4 1-16,0-2-1 15,-1-1 0-15,2 4 0 16,-3-6 0-16,2 4 1 16,0 2 0-16,0 2 0 15,2-1-1-15,1 1 0 0,22 30 0 16,-19-27 0-16,-2 1 0 15,1-1 0-15,-1-2 0 16,1-1 0-16,0 0 1 16,2 3-1-16,3-1 1 15,0 2-1-15,1 1 0 16,-1-2 0-16,-1 0 1 16,1 0 0-16,0 0-1 0,-1-1 1 15,0-1 0-15,-3-1-1 16,2-2 0-16,-1 1 1 15,0-2-1-15,2 2 0 16,0-2 1-16,1 0-1 16,0 2 0-16,0-1 0 15,-1 2 0-15,1-1 1 16,0-2-1-16,2-3 1 16,1 2 0-16,1 0 0 15,0 0-1-15,-2-1 1 16,3 2-1-16,-8-4 1 15,4-2-1-15,-2 3 0 16,-1 0 1-16,3 1 0 16,-5 2-1-16,3-1 1 15,-3-3-1-15,0 1 1 16,2-1 0-16,-1 0 0 0,5 4 0 16,0-4 1-16,-4 2-1 15,3 0 0-15,0-2 0 16,2 4 0-16,3-3 0 15,-3 1 0-15,0-2-1 16,2-1 1-16,2 3-1 16,-1 0 1-16,0-1 0 15,-1 1-1-15,2-1 1 16,1 2-1-16,0 1 0 0,7-2 1 16,-1 2-1-16,-2-6 0 15,4 1 0-15,-6 0 1 16,-1-3 2-16,2-1 3 15,-4 1 1-15,-2 0 0 16,5 0-1-16,-8 2 0 16,4 2-1-16,2-2 0 15,-8 1-1-15,4 2-1 16,-2-1 1-16,-1-1 0 16,1-1-1-16,-1-4-1 15,1 0 0-15,-1 0-1 16,1-3 2-16,2 3 0 15,0 0 1-15,2-2 2 16,-1 3-1-16,0-2 1 16,-2 1-1-16,-2 4 0 15,1-1-1-15,-1 1 0 0,1 1-1 16,-5-1 0-16,3 0-1 16,2-6 1-16,-3 4-1 15,-2 0 0-15,-5 1 0 16,-5 0 2-16,-5-3-1 15,5 3-62-15,0 0-37 16,-2 0-94-16,-11-3-67 0,0 1 167 16</inkml:trace>
  <inkml:trace contextRef="#ctx0" brushRef="#br0" timeOffset="30572.18">15612 7109 612 0,'-34'-39'343'0,"31"34"-47"15,0 1-30-15,-2 0-47 16,2 4-36-16,4 2-55 16,-1-2-22-16,0 0-28 15,0 7-8-15,0 20-11 16,4 31-7-16,2-19-7 15,4 1-4-15,4-4-11 16,2-2-6-16,0-11-11 16,1-5-5-16,0-8-3 15,-1-2-1-15,0-9-1 16,-2-5 0-16,-2-8 0 16,-2-8 0-16,-1-4-1 0,-3-4 0 15,-2-2-1 1,0 2 0-16,-2-1 1 0,0 4 0 15,-2 9 0-15,0 6 2 16,0 11 0-16,0 4-1 16,-1 11 1-16,1 5-2 15,0 9 1-15,4 2 3 16,4 8 9-16,1-1 6 16,4 3 13-16,2 5 6 15,2-1 3-15,-2 1 2 16,-2 2 3-16,-1-3-2 0,-1-2-2 15,-8-1-3-15,-5-10-1 16,-2-4 2-16,-9-8 4 16,0-4 0-16,-4-4-8 15,-7-5-7-15,-4-6-10 16,-2-3-6-16,-3-8-8 16,8 0-4-1,12 6-18-15,1-1-25 0,-32-15-58 16,2 0-30-16,12 2-82 15,22 10-61-15,9 2 178 16</inkml:trace>
  <inkml:trace contextRef="#ctx0" brushRef="#br0" timeOffset="30848.56">16045 7394 1051 0,'3'11'523'16,"-1"0"-208"-16,3 5-65 15,-1 5-36-15,-1 0-84 16,2 0-35-16,0 3-60 15,3-2-14-15,2-3-13 16,-2-1-1-16,-2-10-52 16,-3-2-79-16,-3-6 82 15</inkml:trace>
  <inkml:trace contextRef="#ctx0" brushRef="#br0" timeOffset="31039.9">15981 7186 1284 0,'-6'-1'535'0,"7"0"-303"15,-2 1-36-15,1 0-35 0,0 0-39 16,6 0-57-16,13 0-22 16,21 1-29-16,-26-1-6 15,-2 2-176-15,-1-1-313 16,5 6 317-16</inkml:trace>
  <inkml:trace contextRef="#ctx0" brushRef="#br0" timeOffset="31354.8">16359 7301 970 0,'3'7'447'0,"-3"-6"-178"16,4 2-80-16,3-4-51 15,3-1-37-15,7 1-48 0,2-1-20 16,-1 1-25-16,5 0 2 16,-8 0-87-16,-1 1-75 15,-3 2 95-15</inkml:trace>
  <inkml:trace contextRef="#ctx0" brushRef="#br0" timeOffset="31544.42">16413 7404 1135 0,'-2'2'506'0,"2"2"-248"16,2 2-14-16,-2-6-90 15,0 0-32-15,0 0-56 16,0 0-26-16,13 2-25 16,0-2-5-16,32 0-3 15,-28-4-60-15,-2-1-438 16,8 4 355-16</inkml:trace>
  <inkml:trace contextRef="#ctx0" brushRef="#br0" timeOffset="32404.57">17157 6778 586 0,'-6'-9'384'15,"-2"-6"-6"-15,-1-2-151 16,0 0-5-16,1 1-60 15,-2 1-20-15,0 3-43 16,-2 2-19-16,-2 5-21 16,-2 4-9-16,2 4-18 15,2 2-8-15,-3 5-11 0,3 3-4 16,0 4-5-16,3 6-1 16,8 8 2-16,1 5 2 15,9 11 6-15,3 3 5 16,1 2 3-16,3 1 2 15,-2-1-3-15,5 2-4 16,-2 3-5-16,-1-2-3 16,-1-5-1-16,-4-4-1 15,-3-6 1-15,-3-3 1 0,-7-8 2 16,-6-4 2-16,-6-6 4 16,-5 0-2-16,-7-6-1 15,1 0-2-15,2-8-6 16,-1-4-1-16,7 1-2 15,3-6-2-15,7 3-3 16,6 0-5-16,5-1-2 16,0 5 1-16,-4-3 2 15,5 0 5-15,18 9 1 16,29 17 1-16,-30-4 6 16,0 9 3-16,-3 4 7 15,-2 3 5-15,-2 10 4 16,-5 3 2-16,1 4 4 15,-1 2-1-15,0 1-3 16,1-3-3-16,2-1-7 16,1-3-4-16,4-6-5 0,-2-7-1 15,0-7-3-15,0-7-1 16,-3-11-10-16,3-3-38 16,1-16-137-16,3-11 124 15</inkml:trace>
  <inkml:trace contextRef="#ctx0" brushRef="#br0" timeOffset="32858.68">17851 6755 1173 0,'-1'10'522'16,"-9"8"-241"-16,-2 6-48 15,-7 7-54-15,-2 4-42 0,1 3-65 16,3-4-29-16,4-2-31 15,2-3-3-15,1-7-6 16,2-3-17-16,3-8-89 16,-1-6-76-16,0-10-302 15,1-5 304-15</inkml:trace>
  <inkml:trace contextRef="#ctx0" brushRef="#br0" timeOffset="33043.43">17657 6731 1172 0,'4'7'539'0,"6"9"-237"16,1 6-27-16,1 10-78 15,2 4-43-15,1 4-62 16,1-4-27-16,-2-6-32 16,0 0-10-16,-3-9-11 0,0 1-22 15,0 0-123-15,-2-6-101 16,-8 3 136-16</inkml:trace>
  <inkml:trace contextRef="#ctx0" brushRef="#br0" timeOffset="33252.37">18044 7006 1395 0,'2'12'621'15,"4"2"-347"-15,-3 8-76 16,-2 2-35-16,1 4-85 16,1-4-22-16,-2-4-50 15,-1-6-39-15,1-5-142 16,-3-8-119-16,2-7 172 16</inkml:trace>
  <inkml:trace contextRef="#ctx0" brushRef="#br0" timeOffset="33432.53">17967 6874 1096 0,'3'5'519'16,"2"0"-219"-16,4-3-173 0,-4 1-19 16,7 5-101-16,-5-8-313 15</inkml:trace>
  <inkml:trace contextRef="#ctx0" brushRef="#br0" timeOffset="33780.37">19055 6826 1145 0,'-28'10'538'16,"29"4"-253"-16,3 9-63 16,-2 1-7-16,-1 3-87 15,2 2-37-15,4-5-57 16,-3-6-15-16,0-2-5 16,-3-5-26-16,-5-6-130 15,3 0-100-15,5-5 137 16</inkml:trace>
  <inkml:trace contextRef="#ctx0" brushRef="#br0" timeOffset="33939.15">18954 6707 1282 0,'-4'-2'547'16,"5"3"-291"-16,6 0-68 15,-3 4-56-15,6 0-45 16,5 2-52-16,-1-1-30 0,16 2-175 15,-1 2 126-15</inkml:trace>
  <inkml:trace contextRef="#ctx0" brushRef="#br0" timeOffset="34212.05">19426 6673 1211 0,'-10'-3'563'16,"-4"3"-250"-16,-4 6-126 16,4 6-14-16,1 8-73 15,2 8-24-15,10 11-45 16,0 7-12-16,8 7-7 16,7 0-3-16,2 1-2 0,3-3-1 15,-2 0-1-15,-4-1 0 16,-5-5 2-16,-7-5-20 15,2-15-89-15,-4-10-77 16,-6-15 102-16</inkml:trace>
  <inkml:trace contextRef="#ctx0" brushRef="#br0" timeOffset="34357.43">19236 6956 802 0,'9'-9'522'16,"2"0"28"-16,8 5-312 15,3 3-12-15,3-1-96 16,0-1-35-16,2 1-56 16,0 0-30-16,2-2-212 15,15-3 152-15</inkml:trace>
  <inkml:trace contextRef="#ctx0" brushRef="#br0" timeOffset="34712.97">20404 6722 1422 0,'-1'1'596'16,"-1"8"-351"-16,-6 8-20 16,-15 15-80-16,1 6-33 15,-6 5-55-15,4 2-19 16,6-6-23-16,2-3-6 15,5-10-43-15,2-5-44 16,2-13-158-16,0-3-332 0,1-6 376 16</inkml:trace>
  <inkml:trace contextRef="#ctx0" brushRef="#br0" timeOffset="34905.33">20186 6761 916 0,'9'5'567'15,"-1"1"21"-15,8 6-351 16,-1 5-7-16,4 9-81 16,1 4-34-16,6 1-54 15,2 2-20-15,-4-7-22 16,-1-4-5-16,-5 0-42 16,-6-5-42-16,-1-2-135 15,-4-1-133-15,3-2 210 0</inkml:trace>
  <inkml:trace contextRef="#ctx0" brushRef="#br0" timeOffset="35138.41">20564 6965 1320 0,'-4'4'580'0,"4"6"-283"15,1 4-80 1,2 7-46-16,-2 6-46 0,-1 4-54 16,1 1-26-16,3 0-31 15,-3-4-5-15,2-11-63 16,0-3-71-16,-3-12-202 16,4-3 198-16</inkml:trace>
  <inkml:trace contextRef="#ctx0" brushRef="#br0" timeOffset="35321.19">20545 6762 1087 0,'0'1'576'0,"4"-1"-116"15,2-1-276 1,-6 1-14-16,0 0-87 0,0 0-26 15,0 0-67-15,5 2-76 16,5 3 57-16</inkml:trace>
  <inkml:trace contextRef="#ctx0" brushRef="#br0" timeOffset="35865.03">20922 6763 1072 0,'-3'1'515'15,"4"-1"-227"-15,1 0-79 16,-2 0-28-16,0 0-60 15,0 0-22-15,0 0-35 16,1 0-15-16,13 9-24 16,31 26-7-16,-20-26-10 15,5 1-1-15,0-2-2 0,-4 4-1 16,-9-2 0-16,-5 1 1 16,-12 3 5-16,-9-1 2 15,-9 4 10-15,-4-2 5 16,-6 2-1-16,0 1 1 15,2-3-8-15,0-4-7 16,10-3-6-16,5 0-5 16,4-5-17-16,4 1-33 0,3-3-111 15,-1-1-80-15,1 0 141 16</inkml:trace>
  <inkml:trace contextRef="#ctx0" brushRef="#br0" timeOffset="36089.06">21252 6944 1214 0,'-3'5'573'16,"-6"-1"-248"-16,-3 8-118 16,-4-5-32-16,-3 4-76 15,-1 2-28-15,-2-3-47 16,-1 4-12-16,3-3-8 15,2-4-3-15,7 3-36 0,5-5-33 16,5 0-115-16,-1 1-88 16,7-5 168-16</inkml:trace>
  <inkml:trace contextRef="#ctx0" brushRef="#br0" timeOffset="36625.5">21539 6842 1320 0,'-16'3'554'16,"0"-2"-308"-16,1 6-66 15,1 9-45-15,1 7-35 16,2 6-45-16,1 1-16 16,7 0-22-16,6 1-5 15,6-7-5-15,6-7-2 16,4-7-1-16,-1-8-1 16,10-10 0-16,-1-7-1 15,-2-11-1-15,-4-2-1 0,-7-6 0 16,-4-5 1-16,-10 6 3 15,-3 0 2-15,-9 11 5 16,-5 7 2-16,-4 9-1 16,-3 3-3-16,2 5-9 15,4 3-20-15,4 3-87 16,4 0-72-16,10-6 104 16</inkml:trace>
  <inkml:trace contextRef="#ctx0" brushRef="#br0" timeOffset="38060.65">17943 7966 865 0,'0'-9'468'0,"-3"-3"-129"15,-1 2-89-15,-4 4-1 16,-1 5-75-16,3 3-33 15,-11 8-57-15,4 5-21 16,-1 15-11-16,-1 5-3 16,11 9-12-16,3 0-8 15,11-6-16-15,2-4-4 16,6-11-5-16,1-4 1 16,-1-13-3-16,5-3 0 0,-8-11 0 15,2-9-1-15,-10-9 0 16,-2-6 2-16,0-3 0 15,-7-1 1-15,-1 5 2 16,-8-1-1-16,-6 9 1 16,4 4 0-16,-13 4 0 15,3 8-2-15,-8 3-4 16,2 4-6-16,3 9-52 16,2 5-59-16,11 4-201 15,2 2 201-15</inkml:trace>
  <inkml:trace contextRef="#ctx0" brushRef="#br0" timeOffset="40724.72">19163 8076 694 0,'-15'-38'373'0,"10"32"-40"0,3 2-97 16,2 2-25-16,0 2-17 15,0 0-35-15,0 0-15 16,0 15-32-16,0 36-17 15,-1-25-36-15,0-1-17 16,2-8-27-16,-1-3-5 16,2-7-82-16,1-2-83 0,-3-5 98 15</inkml:trace>
  <inkml:trace contextRef="#ctx0" brushRef="#br0" timeOffset="40888.73">19033 7834 919 0,'-8'0'483'15,"7"-6"-101"-15,2 6-264 16,4 4-16-16,-5-4-61 16,0 0-83-16,9 4 32 15</inkml:trace>
  <inkml:trace contextRef="#ctx0" brushRef="#br0" timeOffset="41180">19545 7862 609 0,'-16'-13'357'15,"5"5"-33"-15,-8 3-66 16,-3 10-60-16,-1-1-36 15,5 11-32-15,9 6-14 0,0 6-16 16,9 12-9-16,0 9-21 16,-3 1-9-16,4 9-20 15,5 1-7-15,-1-3-14 16,0-2-6-16,12-7-6 16,-15-7 0-16,7-1-44 15,0-5-46-15,-12-12-175 16,-3-11 161-16</inkml:trace>
  <inkml:trace contextRef="#ctx0" brushRef="#br0" timeOffset="41337.73">19268 8134 1337 0,'10'-7'602'15,"5"3"-323"-15,7 2-64 16,-4 1-29-16,4 2-84 0,4-1-29 15,-4 2-48-15,6-4-12 16,5 1-48-16,-8-1-73 16,14-1 71-16</inkml:trace>
  <inkml:trace contextRef="#ctx0" brushRef="#br0" timeOffset="42557.83">20607 8016 806 0,'-3'-31'380'0,"3"27"-138"15,0 4 1-15,-1-1-33 16,0-1-18-16,0 2-37 16,0 0-15-16,-9 21-27 15,-37 39-7-15,22-20-22 16,0 0-14-16,6 1-26 16,1 2-12-16,12-11-18 15,-11-4-5-15,11-8-50 16,-5-9-53-16,-2-9-199 15,14-1 185-15</inkml:trace>
  <inkml:trace contextRef="#ctx0" brushRef="#br0" timeOffset="42758.04">20395 8020 1312 0,'0'-1'550'16,"4"5"-301"-16,-2 5-15 15,9 14-45-15,4 7-37 16,1 6-70-16,2 2-23 16,0-1-28-16,0-2-8 15,-4-4-12-15,3-5-31 16,-3-8-100-16,2-4-82 0,-1-4 115 16</inkml:trace>
  <inkml:trace contextRef="#ctx0" brushRef="#br0" timeOffset="42965.69">20754 8271 1308 0,'16'23'570'0,"-5"-5"-276"15,1 3-82-15,-5 2-51 16,-6 0-48-16,-1-1-61 15,-1-2-17-15,-1-8-75 16,2-2-60-16,-6-10-224 16,2 0 203-16</inkml:trace>
  <inkml:trace contextRef="#ctx0" brushRef="#br0" timeOffset="43148.09">20694 8121 1275 0,'3'0'545'16,"3"2"-276"-16,0 0-51 16,2 3-45-16,-1 0-47 0,3-2-70 15,0 2-23-15,2-1-108 16,-2-1 58-16</inkml:trace>
  <inkml:trace contextRef="#ctx0" brushRef="#br0" timeOffset="43861.5">21225 8107 775 0,'79'-26'433'16,"-69"21"-110"-16,-3-1-60 16,-6 1-8-16,1 4-36 15,-3 1-24-15,0 0-57 0,0 0-30 16,-28 11-54-16,-34 13-14 15,25-5-19-15,2 1-5 16,4 0-7-16,5-1-3 16,8-7-1-16,5-4-1 15,5 0-1-15,8 3 1 16,2-1-1-16,6 1 2 16,10 2 2-16,1 0 3 15,11 1 6-15,3 2 3 16,3-3 11-16,2 1 4 0,-2-4 7 15,-3 2 3-15,-9-2-7 16,-1-3-4-16,-14 1-10 16,-4-2-10-16,-8-3-93 15,-10-4-62-15,1-1 83 16</inkml:trace>
  <inkml:trace contextRef="#ctx0" brushRef="#br0" timeOffset="44251.04">21623 8183 1339 0,'-8'5'529'16,"-4"-2"-344"-16,0 2-24 15,-1 10-9-15,3 1-25 16,5 9-36-16,5 3-23 16,7 0-32-16,5-4-5 15,6-1-8-15,4-2-6 0,3-13-6 16,4-4-3-16,-2-13-3 16,0-11-2-16,-1-1-2 15,-5-9-1-15,-11-4 0 16,-6 1 2-16,-16-3 4 15,-7 4 1-15,-9 6 2 16,-4 5 1-16,1 17-2 16,1 5-1-16,5 15-7 15,3 7-4-15,2 7-85 16,7 1 5-16,14-15 42 16</inkml:trace>
  <inkml:trace contextRef="#ctx0" brushRef="#br0" timeOffset="45635.96">24881 4444 959 0,'-6'0'470'15,"2"1"-186"-15,-6 5-85 16,0 2-13-16,-3 12-46 15,-6 2-13-15,-5 4-27 16,-3-3-16-16,4-3-27 0,3 2-14 16,6-6-25-16,1 1-19 15,2-5-79-15,-1-4-59 16,2-3-174-16,0-5-179 16,4-4 317-16</inkml:trace>
  <inkml:trace contextRef="#ctx0" brushRef="#br0" timeOffset="45874.63">24640 4458 894 0,'8'-3'481'0,"-1"3"-130"0,3 1-107 16,2 6-15-16,0 3-52 16,0-1-24-16,4 8-47 15,1 3-19-15,2-2-28 16,5 7-11-16,-5-2-16 15,3-2-7-15,-4 2-13 16,-5-3-2-16,1-4-4 16,-6 0-1-16,-4-8-34 15,3-1-35-15,-7-3-129 16,-5-4-20-16,-10 0 119 16</inkml:trace>
  <inkml:trace contextRef="#ctx0" brushRef="#br0" timeOffset="47894.79">27672 4897 347 0,'0'-3'240'15,"0"1"32"-15,0 1-24 16,0 0-43-16,0-1-20 16,0 0-33-16,0 0-12 15,0 1-13-15,0 0-8 0,0 0-22 16,0 0-11 0,0 0-24-16,0 0-11 0,0 0-12 15,0 1-4-15,-1 0-6 16,-1 8-2-16,-1 12-6 15,-4 28-1-15,7-18-1 16,-2 1-1-16,0 4-2 16,1 3 0-16,-3 6-4 15,-1 5-1-15,1 6-3 16,-3 6-1-16,5 6 0 16,0 0 2-16,2 3 0 15,1 2 0-15,2 3-1 16,1 6-1-16,0 7-1 15,2-8 0-15,-3-8 0 16,-1-2-2-16,-2-7 2 16,0-1-1-16,-4-2 1 15,0-2 0-15,0-7 1 16,-1-4 1-16,0-9-1 0,1-6 0 16,-1-11-3-16,4-8-1 15,1-8-2-15,0 2-5 16,1-5-9-16,-1-2 1 15,0 0 1-15,-1-1 5 16,0 0 6-16,1 0 0 16,0 0 0-16,0 0-1 15,0 0-17-15,0-1-15 16,0 1-42-16,0 0-21 0,0 0-50 16,3-13-36-16,-1 4 119 15</inkml:trace>
  <inkml:trace contextRef="#ctx0" brushRef="#br0" timeOffset="49002.11">27205 5584 659 0,'-15'-3'332'0,"2"0"-90"16,0 6-22-16,2-3-24 15,-1 0-16-15,3 1-25 16,2-5-14-16,3 6-24 16,-2-5-14-16,4 1-28 15,2 1-16-15,0 1-30 16,0 0-9-16,0 0-10 0,20 0-1 16,46-1 1-16,-18-1-1 15,11 2-2-15,3-7 0 16,12 3-3-16,0-2 0 15,13 1-1-15,7 6 0 16,4 6 2-16,3-4 1 16,9 2 2-16,8-2 1 15,4-2-1-15,8 6-1 0,1 0 0 16,-3-1-2-16,-2 4 2 16,-1-4 6-16,-2-1 12 15,-4 6 4-15,-9-4 4 16,-11 5-5-16,-19 3-11 15,-12-4-2-15,-21 0-5 16,-8-4-2-16,-20-3 1 16,-11-1-11-16,-12-2-40 15,-8-1-24-15,-12-5-57 16,-4 0-41-16,-6 2 109 16</inkml:trace>
  <inkml:trace contextRef="#ctx0" brushRef="#br0" timeOffset="50065.32">29713 4676 796 0,'0'1'404'16,"1"5"-102"-16,-1 5-104 16,0-1-11-16,-4 6-32 15,0 4-27-15,4 6-59 16,0 5-19-16,2-1-21 16,3-1-8-16,3-6-10 15,1-6-5-15,2-7-6 16,2-4-3-16,9-11-38 15,0-1-16-15,3-11-26 16,-2-1-4-16,-6-4 35 16,-6-1 17-16,-5 4 31 15,0 1 7-15,-6 4 8 16,-3 2 2-16,3 5 9 16,-2 0 8-16,0 7 4 15,4 5 0-15,-5 3-5 16,0 4-4-16,2 5 1 0,-2 0 5 15,2 5 4-15,0 3 0 16,1 4 0-16,-2 0 1 16,2 8-1-16,1 4-2 15,-8 0-6-15,7 6-7 16,-13-5-7-16,-5-3-2 0,6 0-4 16,-6-6 1-16,3-9 0 15,4-5 1-15,-7-12 2 16,-5-6-1-16,1-3 0 15,-3-6-1-15,2-2-3 16,0-3-2-16,8-2-4 16,2 1-1-16,8-2-6 15,7-1-1-15,11-1 0 16,5 0 1-16,13 1 3 16,7 2 1-16,4 3 0 15,5 0 2-15,-12 1-59 16,-7 6-53-16,-15 5-144 15,-10 1 149-15</inkml:trace>
  <inkml:trace contextRef="#ctx0" brushRef="#br0" timeOffset="51761.34">27694 5157 474 0,'-2'-1'307'0,"1"0"-34"16,-1 0-60-16,0 0-23 16,1-1-30-16,0 1-15 15,0 0-33-15,0 0-17 0,0 0-29 16,-1 0-8-16,1-2-4 15,1 1-3-15,0-2-9 16,1 0-4-16,2-1-4 16,10 1 0-16,1-6-2 15,26-8 1-15,-25 18-3 16,-2 0-5-16,1 1-5 16,-1-1-3-16,0 0-3 15,3 0 2-15,-4 0-2 16,3 1 1-16,-7 0 0 15,2 1 0-15,-4-2 3 16,0-1 0-16,-1-2 0 16,-3 3-1-16,3 2-3 15,1 1-1-15,4 2-2 16,-2-1-1-16,-2-1-2 0,1 3 0 16,-2-5 0-16,1 1-2 15,3 2 0-15,-3-4-1 16,4 6-2-16,1-4 0 15,-1 1 0-15,1 1 0 16,-2 0 0-16,0 3 0 16,1-5 1-16,1 1-2 15,1-1 0-15,-2-1 1 16,0 6-2-16,0-2 1 16,-3 1 0-16,1-1-1 0,-1 1 1 15,-1-2-1-15,2 1 0 16,-1 1 0-16,-3 0 2 15,0 2 1-15,1-2 2 16,0-2 2-16,1 1 1 16,0-1 0-16,0 4-1 15,-2-4-1-15,2 5-1 16,0-3-2-16,0 1-1 16,1-1 1-16,2 1-2 15,1 0 1-15,-3-1-1 16,2 2 0-16,-1-2-1 15,-2 2 1-15,3-1 0 16,-2-1-1-16,2 0 1 16,-1 0 1-16,0 2-2 15,1-2 1-15,-2 2 1 16,-1 0 0-16,-1-2 1 0,1 1-1 16,-3-2 0-16,6 2-1 15,-3-2 1-15,4 2-1 16,-4-1 0-16,0 1-1 15,-6 1 1-15,3-2-1 16,2 2 2-16,-5 0 0 16,6-2-1-16,-1 0 0 0,0 1 1 15,0 1-2-15,0-2 1 16,-3 1-1-16,1-3 0 16,11 2 0-16,-6 0 0 15,4-1 0-15,4 2 0 16,-7-2 1-16,4 4-1 15,2-1 2-15,-6-3 1 16,-2-2 0-16,1-1 1 16,-1 1 0-16,1-3-2 15,-2-4-7-15,2-2-70 16,-1-5-55-16,1-2-119 16,2-2 139-16</inkml:trace>
  <inkml:trace contextRef="#ctx0" brushRef="#br0" timeOffset="56323.03">28597 5568 269 0,'-1'0'163'0,"0"0"-21"16,-3 0-71-16,2 0-13 15,-1 0 3-15,0 0 8 16,-1 0 25-16,0 0 11 16,0 1 16-16,-2 0 6 15,0 1 1-15,-1 0-6 16,0 1-20-16,3 0-10 15,2-3-18-15,1 0-8 16,0 0-15-16,0 0-9 0,-1 0-13 16,1 0-5-16,0 0-4 15,0 0 4-15,0-2 9 16,0 1 3-16,0 0 6 16,0 0 2-16,0 0 8 15,1 0 7-15,0 0 6 16,0 0 2-16,0 0-2 15,0 1-3-15,0-1-10 16,0 0-6-16,0-1-14 16,0 2-6-16,0 0-9 15,0 0-3-15,0 0-4 16,11 3-3-16,2 0 0 16,25 8 0-16,-24-8 2 15,-1 3 0-15,1-3 2 16,1 2-1-16,-3 0 0 15,0-1-1-15,-1-2-1 0,0 1-1 16,1-1-1-16,2 1 0 16,-1-3-1-16,2 2-1 15,-3-2-1-15,1 1 0 16,-3 1-1-16,4 0 0 16,3-1 0-16,3-2 0 15,0-3-1-15,-2 3 1 0,-3-2 0 16,-8 1-1-16,2 2 0 15,0-2 0-15,-2 3 0 16,6 2-1-16,-8-1 1 16,-3 1 1-16,6-2-2 15,-5 2 2-15,4-1 0 16,3-1-1-16,-4-1 1 16,0-1 0-16,3-1-1 15,-3 2 1-15,-1 0 1 16,2 0 2-16,-2 0 4 15,-1-1 1-15,-1-1 2 16,-3 2-1-16,0 0-5 16,0 0 0-16,0 0-3 15,2 0 0-15,4 0 0 0,-1 2 0 16,4-1-2-16,0 0 1 16,2 0 0-16,28 5 0 15,-24-1 0-15,-1-3 0 16,0 0-1-16,0-2 1 15,-1 0-1-15,1-1 0 16,2-2 1-16,0-1 1 16,-1 1-1-16,2 1 1 15,-1 2 0-15,-4-2 2 16,0 2 0-16,-3 0 0 16,-7 1 1-16,6 1-1 0,-7 1-1 15,1-2 1-15,3 2-1 16,-5-3-1-16,0 0 2 15,0-1-2-15,3-1-1 16,2 2 0-16,5-1-1 16,-2 1 0-16,-2 0 1 15,5 0 0-15,-6 1 0 16,1 1-1-16,2-1 0 16,-5-1 0-16,8 2-1 15,-1 0 2-15,3 0-1 16,25 5-1-16,-28-7 2 15,4 0-1-15,0 0 0 16,2 2 0-16,3 3-1 16,-3-1 1-16,0-3 0 15,-3-1-1-15,-2-2 2 0,1-3 0 16,-2 3 0 0,-1-1 0-16,-2-2-1 0,-1 7-1 15,-5-2 2-15,-5 1-3 16,3-1-64-16,-4 0-48 15,-22 0 44-15,-22 2 10 16</inkml:trace>
  <inkml:trace contextRef="#ctx0" brushRef="#br0" timeOffset="57183.21">28580 5596 385 0,'-3'-5'226'0,"-3"3"-16"16,-2-3-18-16,-6 5-4 15,-1 4-1-15,1 2-7 16,-2-4-9-16,5 0-39 16,0-2-25-16,5 3-38 15,5 2-16-15,2-5-19 16,2 1-5-16,-3-2-7 15,0 0-3-15,0 0 4 16,0 0 6-16,17-1 14 16,30 4 5-16,-24 0 4 15,1 1-3-15,5-3-9 16,0-2-6-16,5-3-13 16,2 3-4-16,6 2-6 15,3 1-1-15,-6 5 2 0,-4-2 4 16,-5 0 6-16,-3 2 1 15,7-4-3-15,2-2-5 16,7 4-6-16,0-4-3 16,2 1-2-16,3 5 0 15,2-5-1-15,1 6 0 16,-8-7-1-16,1 0 1 16,-8 2-1-16,2-4 0 15,2 2 3-15,-3-2 1 0,-1-2 2 16,-2 2 0-16,-5-1 0 15,-4 1-1-15,-4 2-3 16,-4 0 0-16,-6 3 0 16,-1 1 0-16,-6 2 1 15,-4-3 1-15,0-2-1 16,-1-1 1-16,0 0-2 16,0 0 0-16,0 0-35 15,0 0-38-15,-6-1-132 16,-12 1 125-16</inkml:trace>
  <inkml:trace contextRef="#ctx0" brushRef="#br0" timeOffset="75680.07">9328 8991 699 0,'-2'0'405'16,"1"0"-71"-16,0 0-104 16,0 0-20-16,0 0-60 15,0 0-20-15,0 0-48 0,1 0-19 16,1 0-22-16,27 0-13 16,30-3-18-16,-28 0-4 15,-7 5-3-15,-8-3 5 16,4 3-105-16,-9 2-112 15,6 6 134-15</inkml:trace>
  <inkml:trace contextRef="#ctx0" brushRef="#br0" timeOffset="75907.27">9300 9186 1077 0,'10'12'436'0,"0"-13"-241"15,8 1-36-15,3-3-3 16,0-7-28-16,6 0-47 16,0-5-23-16,3 7-21 15,0-2-6-15,-8 3-11 16,-12-2-6-16,-4 4-36 16,-1 3-84-16,-8 3 72 15</inkml:trace>
  <inkml:trace contextRef="#ctx0" brushRef="#br0" timeOffset="77193.21">10149 9014 602 0,'1'-6'350'16,"-1"2"-13"-16,0 0-83 15,0 1-26-15,0 2-32 0,0 0-47 16,0-1-27-1,0 1-38-15,-1 0-9 0,0 1-16 16,0 0-7-16,-13 27-9 16,-13 32-6-16,10-24-11 15,4-2-2-15,7-5-10 16,-4-5-4-16,10-5-6 16,-5-5-2-16,-1-8-16 15,4-2-37-15,-1-11-134 16,5-4-116-16,8-16 178 15</inkml:trace>
  <inkml:trace contextRef="#ctx0" brushRef="#br0" timeOffset="77396.07">10082 8803 1248 0,'0'9'518'0,"11"6"-290"0,-1 3-18 16,5 14-35-1,-3 8-32-15,2 7-59 0,4 2-23 16,5 2-20-16,-1-4-9 16,-3-5-11-16,-2-8-5 15,-7-7-7-15,-3-7-1 16,-4-4-18-16,-1-4-40 0,-3-4-150 16,-4-4-128-16,1-10 195 15</inkml:trace>
  <inkml:trace contextRef="#ctx0" brushRef="#br0" timeOffset="77870.03">10427 9146 960 0,'-3'3'445'15,"-5"-1"-203"-15,16 1-54 16,-1 4-13-16,6-5-41 16,0 0-23-16,0 2-36 0,-5-4-6 15,10 6-10-15,-6 0-6 16,2-1-17-16,-2 6-8 15,-12 1-11-15,0 6-2 16,-5 1-1-16,-6 0 0 16,0-4-2-16,0-3 0 15,0 3-5-15,5-3 5 0,0 1 10 16,4 0 5-16,2-4 7 16,0-4-5-16,1-6-10 15,-1 1-4-15,0-1-4 16,0 0 1-16,16-2 2 15,42-3 3-15,-34 4 1 16,-1 1 1-16,-3-4-4 16,-7 0-3-16,-4 5-5 15,-3-1-40-15,-3 1-122 16,-2 4 108-16</inkml:trace>
  <inkml:trace contextRef="#ctx0" brushRef="#br0" timeOffset="161676.76">11654 17639 344 0,'-2'-1'274'15,"0"-1"21"-15,1 1-88 0,0 0-31 16,0 0-52-16,-1 0-15 16,1 0-13-16,0 1 2 15,0 0-9-15,1 0-10 16,5 15-25-16,13 34-14 16,-8-25-19-16,3 0-5 15,4 0-5-15,-2-1-1 16,5-7-3-16,-5-3 2 0,-4-3 4 15,1-3 0-15,-3-3 1 16,1-2-3-16,1-2-4 16,-1-3 0-16,4-2-1 15,0-3 2-15,-1-4-2 16,2 1 1-16,4-4-3 16,2 1 0-16,1 1 0 15,5 0-1-15,-2-1-1 16,4-4 0-16,7-3-1 15,-1 1 1-15,5-2-1 16,3 1 1-16,6 6-1 16,3-1 1-16,9 6-1 15,-4 3 2-15,-1 3 3 16,-3 2 1-16,-4 9 5 16,4 0 1-16,0 1 0 0,1 1-1 15,2-4-2-15,8 3 3 16,-3-1 5-16,3 3 1 15,-7 3 2-15,-9 0-3 16,2 3-5-16,-4-2-2 16,6-1-4-16,-3-1 0 15,2-2-2-15,4-1 2 16,-9 3 6-16,-8-3 1 16,-5 2 0-16,-15-3-1 15,0 1-6-15,14 2-1 0,8 4-3 16,-11-5 0-16,-3-6-1 15,-3-2-1-15,-1-3 2 16,-1-1-1-16,-3-1 2 16,-2-1 1-16,-3 0-1 15,1 0 1-15,2 0-2 16,2 2 0-16,7 0-1 16,3 2 0-16,0-1-1 15,2-3 0-15,-3-3-1 16,0-5 0-16,4-2-2 15,7-2 0-15,5-6 0 16,3-1 0-16,6 0 1 16,2-3 0-16,9 0 1 15,7 6 0-15,-2 2 0 16,-2 4 0-16,-3 9 2 0,-4 1-1 16,8 4 0-16,6 5-1 15,3 2 0-15,2-2 1 16,-3 3 0-16,-5-4 0 15,2 6-1-15,1-2 1 16,11 0-1-16,2 1 1 16,-2-4 0-16,1-2 0 15,0 0 1-15,4 0-1 0,6-3 0 16,1 0-1-16,0 3 1 16,-3 2 0-16,6 8 3 15,-1-3 2-15,0 0-1 16,-1-1 2-16,-8-6-5 15,0 2 0-15,-2-6-2 16,2-7 0-16,-5-4 0 16,-5-4 1-16,-12 3 0 15,-11 3 0-15,-12 6 1 16,-6-1 3-16,-10 5-53 16,2 0-37-16,-6-3-166 15,-4 0 153-15</inkml:trace>
  <inkml:trace contextRef="#ctx0" brushRef="#br0" timeOffset="162855.71">14086 18139 595 0,'-7'-1'336'15,"4"0"-11"-15,1 0-89 16,0 0-54-16,-2 0-31 15,1-2-60-15,2 2-22 16,-4-3-13-16,-4-5-6 16,-2 7-12-16,-31-29-7 0,28 43-13 15,-3-8-6-15,3 8-5 16,2 1-2-16,4-8-4 16,0 11-1-16,0-5-3 15,6-2-2-15,2 2-2 16,10 3-1-16,6-1 1 15,4-1 2-15,4-1 3 16,1-3 2-16,4 0 4 16,-3-1 4-16,-4-2 10 15,-6 1 9-15,-8-1 22 16,-5 2 13-16,-6 0 15 16,-6 1 0-16,-6 1-16 15,-4-1-14-15,1-1-22 16,-4 0-8-16,4-4-10 15,4-1-3-15,4-2-5 16,4 0-35-16,4-4-117 0,3-2-80 16,4-4 130-16</inkml:trace>
  <inkml:trace contextRef="#ctx0" brushRef="#br0" timeOffset="163198.35">14236 18117 1037 0,'-1'14'473'0,"1"3"-178"0,0-4-139 15,2 2 1-15,5 6-51 16,3 1-35-16,5 0-49 16,2-1-9-16,9-6-8 15,-1-4-4-15,1-11-1 16,-1-4-3-16,-5-13 2 15,-3-5 1-15,-5-4 2 16,-2-1 2-16,-5 6 2 16,-5 4 2-16,0 5 4 15,-6 8 1-15,1 2 10 16,6 4 2-16,-2 7 6 16,2 3 2-16,4 6-4 15,-4 2-3-15,3 3-9 16,4-3-6-16,-2-3-7 15,5-2-4-15,-1-8-57 0,-1-4-81 16,3-4 90-16</inkml:trace>
  <inkml:trace contextRef="#ctx0" brushRef="#br0" timeOffset="163454.87">14602 18151 1334 0,'-1'12'519'0,"2"8"-345"16,2 4-47-16,0 12-27 15,1 2-30-15,1 6-45 16,3 1-9-16,-2-3-6 16,2-1-2-16,-3-8-3 15,-1-9 0-15,-3-11-2 16,-1-8-22-16,-7-12-77 15,0-2-49-15,-2-12-157 16,-1-5-88-16,0-12 249 16</inkml:trace>
  <inkml:trace contextRef="#ctx0" brushRef="#br0" timeOffset="163677.72">14559 18174 519 0,'7'-9'355'15,"2"1"-11"-15,10 3-121 0,6 3-32 16,2-2-55-16,2 3-20 15,3 1-15-15,-2 2-4 16,-2 2-11-16,-5 2-6 16,-10 2-12-16,-5 2-10 15,-14 6-17-15,-8 2-7 0,-9 6-13 16,-4 0-6-16,0-2-8 16,1-4-6-16,6-7-44 15,4-3-38 1,7-6-131-16,5-4-164 0,9-3 243 15</inkml:trace>
  <inkml:trace contextRef="#ctx0" brushRef="#br0" timeOffset="163915.78">14905 18143 1233 0,'8'11'518'0,"-5"11"-274"15,-3 6-60-15,2 12-22 16,4 4-51-16,-5 4-67 16,6-2-16-16,1-3-19 0,-1-6-2 15,1-4-3-15,-3-5 0 16,-2-9-1-16,-3-5 2 16,-3-9-48-16,-3-3-45 15,-5-13-136-15,5-7-112 16,-5-13 210-16</inkml:trace>
  <inkml:trace contextRef="#ctx0" brushRef="#br0" timeOffset="164194.91">14851 18162 802 0,'18'-4'395'0,"4"5"-102"16,2 0-79-16,0 1-43 15,0-2-35-15,0 0-42 16,2 2-9-16,2 3-6 15,-4 2-3-15,-7 8-10 16,-5 2-6-16,-9 3-10 16,-9 4-3-16,-10 1-3 15,-6-3-7-15,-7-1-10 16,4-4-5-16,2-5-15 16,10-1-5-16,-2-6-39 15,8-2-43-15,6-4-190 16,1-5 175-16</inkml:trace>
  <inkml:trace contextRef="#ctx0" brushRef="#br0" timeOffset="165241.04">15362 18073 836 0,'31'-32'400'0,"-31"27"-142"16,-4 4-13-16,-4 4-68 15,0 5-30-15,-8 8-55 0,4 7-18 16,-2 7-17-16,-1 3-10 16,8 5-21-16,0-1-7 15,10 3-14-15,7-5-3 16,3-6-2-16,3-6-4 15,5-8-31-15,-4-3-60 16,6-15-233-16,-2-3 217 16</inkml:trace>
  <inkml:trace contextRef="#ctx0" brushRef="#br0" timeOffset="165739.48">15537 18161 858 0,'-4'0'409'0,"4"3"-97"15,0-1-70-15,0-2-33 16,-1 0-22-16,0 21-74 16,-4 37-31-16,3-25-40 15,2-6-15-15,5-5-19 16,6-5-4-16,5-8-7 16,2-3-2-16,4-8-1 15,-2-5-1-15,0-8-11 16,-1-5-9-16,-5-6-8 15,-3-2 1-15,-4-1 16 16,-4 5 12-16,-3 7 14 0,-1 7 3 16,-1 7-2-16,-2 6 6 15,1 12 7-15,0 7 5 16,2 10 4-16,1 3-4 16,4 2-11-16,2 1-4 15,2 1-5-15,3 1 0 16,-2-1 9-16,-1 0 4 15,-5-1 14-15,-1-9 5 0,-4-4 6 16,-4-6 2-16,-3-8 1 16,-4 5 2-16,-6-11-3 15,-2 1-5-15,-5-12-15 16,-3 0-11-16,5-5-16 16,1-2-3-16,8 1-57 15,2 1-40-15,7-4-125 16,8-4-100-16,11-15 205 15</inkml:trace>
  <inkml:trace contextRef="#ctx0" brushRef="#br0" timeOffset="165973.94">15788 17987 1151 0,'10'-3'435'16,"6"-2"-265"-16,0 5-47 16,7 6 24-16,2 9-9 15,-2 7-41-15,9 2-12 16,-9 10-4-16,-4 0-3 16,-5 1 3-16,-13-11-1 15,1 0-15-15,-6 18-6 0,-4 6-21 16,-7-5-10-16,1-15-13 15,-4-5-5-15,-2-10-52 16,5-7-48-16,-2-11 116 16,3-6-52-16</inkml:trace>
  <inkml:trace contextRef="#ctx0" brushRef="#br0" timeOffset="179997.98">10768 15106 588 0,'-1'0'323'16,"0"0"-20"-16,0 0-58 16,0 0-23-16,0 0-16 15,0 0-63-15,0 0-33 16,1 0-55-16,0 0-22 15,21 8-19-15,44 9-5 16,-15-10-3-16,3-3-1 0,1 0-1 16,-2-4 0-16,-7 0-1 15,-10-1 1-15,-15-2 2 16,-9 0 9-16,-13 0 9 16,-9-2 1-16,-18 2 1 15,-6 3-7-15,-8 2-9 16,-5 4-1-16,7-4-3 15,-3-1 0-15,-4 1 5 16,3-2 6-16,1 5 10 16,9-1 4-16,12 0 1 15,7 2-4-15,8-5-13 16,4 0-6-16,12-1-11 16,8 0-3-16,16 0-2 15,7-1 1-15,15-2 3 16,0-3 2-16,-8 1 1 15,-2 1 4-15,-19 1 1 16,-3 3 1-16,-12 2 4 16,-8-1 2-16,-7 4 2 0,-15-1 2 15,-2 2-1-15,-3 0-2 16,-7-4-4-16,2 3-2 16,0-1 5-16,2 2 1 15,10-4-2-15,14 3-2 16,14 0-10-16,9-3-4 15,13 6 1-15,0-5 1 0,4-2 2 16,0-1 1-16,1-2 1 16,-6-2 0-16,-7 1-1 15,-8 2-59-15,-13-5-212 16,0-2 188-16</inkml:trace>
  <inkml:trace contextRef="#ctx0" brushRef="#br0" timeOffset="180439.43">10257 14809 1247 0,'-9'2'468'0,"2"6"-349"15,0 5-9-15,-2 17-22 16,1 11-17-16,0 20-34 16,5 9-5-16,7 9-4 15,6-3-3-15,7-11-4 16,5-7-4-16,2-16-10 16,-1-13-2-16,4-10-4 15,-4-6-3-15,-3-14-8 16,-1-6-51-16,-8-7-283 15,-3-14 243-15</inkml:trace>
  <inkml:trace contextRef="#ctx0" brushRef="#br0" timeOffset="180615.43">10095 15067 1455 0,'-6'1'512'16,"9"-1"-428"-16,4-1-19 15,10-4 10-15,5 1-1 16,7-4-20-16,5 2-8 16,8-1-17-16,5 3-9 0,2-2 7 15,3-1-70-15,10 3 37 16</inkml:trace>
  <inkml:trace contextRef="#ctx0" brushRef="#br0" timeOffset="183567.36">11091 15189 177 0,'-29'25'94'15,"29"-32"-2"-15,-1 3-9 16,1-1 14-16,0 1 17 0,-2 2 20 16,0 1 6-16,1 1-2 15,0 0-8-15,0 0-19 16,0 0-8-16,0 0-8 15,0 0-2-15,0 0 2 16,1 0 3-16,0 0 5 16,0 0 1-16,0 0-7 15,0-2-5-15,0 1-11 16,0 0-9-16,0 0-15 16,0 0-8-16,-1 0-15 15,0 0-7-15,0 0-11 16,-1 0-5-16,2 0-6 15,0-1 0-15,0 1-1 16,0 0 0-16,0 0 1 16,0 0 0-16,3 1 1 0,2 1 2 15,2 1 1-15,0 1 1 16,-2-2 6-16,0 1 3 16,0-1 4-16,0 0 1 15,-1 0-4-15,2 0-2 16,0 0-5-16,-2-1-2 15,0 0-4-15,1 0-2 16,-1 0-1-16,1 0-1 0,3 0 0 16,-1-1 0-16,1 0 0 15,0 0-1-15,0 0 1 16,-3 0 1-16,0 0 0 16,-2 0-1-16,1 0 0 15,0 1-1-15,1 0 1 16,-1 0 1-16,0 0 0 15,0 1-1-15,0 0 0 16,2 0 1-16,0 0 0 16,3 0 1-16,-2-1 1 15,0 0 0-15,3 0-1 16,-2 0 1-16,2 0-2 16,27 2 1-16,-25-2-2 15,1-2 0-15,-1 2-1 16,0-2 0-16,3 1 0 15,1 2 0-15,1-1-1 16,0 0 1-16,-8 1-1 0,2-1 1 16,-3 1-1-16,4-1 0 15,2-1 0-15,1 0 0 16,-2-2-1-16,1 0 1 16,4 1 1-16,-4 2 0 15,4 0-1-15,-4 0 1 0,1 1-1 16,2-1 0-1,-1 0 1-15,1 0 0 0,0 0 2 16,-1-3 1-16,0 0 3 16,0 1 0-16,2-2-2 15,-1 4 1-15,2 0-3 16,-2 0 0-16,3 0-1 16,1-1 0-16,4 1 0 15,-4-2-1-15,2 0 0 16,-4 2-1-16,-2-1 0 15,0 0 2-15,1 1-1 16,-1-2 0-16,2 2 1 16,1 3-1-16,-2-1 0 15,3 0 0-15,0-1 0 16,-1 0 1-16,-1-1 0 16,-2-1 2-16,0-1 0 15,0 0 2-15,-2-2 1 0,-1 2 0 16,2 2 0-16,-1 0-1 15,0 0-1-15,2 2-2 16,-1 1 1-16,1-1-1 16,2-1 0-16,1 1-1 15,0-1 0-15,-1-1-1 16,-2 0 0-16,-2-2 1 16,4 2-1-16,-4 0 0 0,3 0-1 15,-4 0 0-15,-3 0 1 16,4 1-1-16,0 1 0 15,3 1 1-15,-1-1 0 16,-2 0 0-16,-1-1 0 16,1 0 0-16,-2-1 0 15,3 1-1-15,-2-2 1 16,2 1-1-16,0 0 0 16,1-1 1-16,3 1 0 15,-1-3 1-15,0 3-2 16,0 1 1-16,2 0 0 15,0 0-1-15,0-2 0 16,7-1 1-16,-4 0-1 16,1-2 1-16,0 4-1 15,-11-1-1-15,5 1 1 16,-3-1 0-16,0-1 0 16,6 2 0-16,-4 0 1 0,1-1-1 15,3 0-1-15,-1-2 1 16,1 2 0-16,-3-1 0 15,1 0 1-15,0-1-1 16,-2 3 1-16,1 0-2 16,0 0 1-16,-2 1 0 0,3 0-1 15,-1 0 1 1,2-1 0-16,1 1 0 0,4 1 0 16,1 0-1-16,-3 2 1 15,-2-2 0-15,-2 0 0 16,2-2 0-16,1 0 0 15,1 0-1-15,3-1 1 16,-2 1 1-16,2-1-1 16,3-1 0-16,-2 1 1 15,-2 1-1-15,-1 1 1 16,-1-1 0-16,-1 2-1 16,1 0 1-16,2-1 1 15,2 0-1-15,0 2 0 16,-1-2 0-16,0 0 0 15,-8 0-1-15,2 0 1 16,0 1-1-16,-1 0 1 16,2-1-1-16,-3 3 1 0,2-2 0 15,1 1 1-15,1 2-1 16,-2-5 1-16,2 2-1 16,-1-2 0-16,1 0 1 15,2 1-1-15,0 0 0 16,2 0-1-16,1 0 1 15,0 3 1-15,1-4-1 16,-5 3 2-16,3 0-2 0,-9-3-1 16,-5 0 1-1,1 0 0-15,11 0 0 0,2-3 0 16,2-2 1-16,-4 2 0 16,2-1-1-16,-2 1 1 15,-2 2 1-15,-2 1 0 16,-1 1 3-16,-1-1-1 15,0 0 0-15,-1-1 1 16,2 1 0-16,3 0-1 16,2 0-1-16,0 0-2 15,-1-2 1-15,-1 2-2 16,-4 0 2-16,-7-1 0 16,1 1-1-16,-6 0 0 15,-3 0-1-15,2-1-1 16,-3 1 2-16,-4-1-45 0,0 0-63 15,-16-1 117-15,-47-10-46 16</inkml:trace>
  <inkml:trace contextRef="#ctx0" brushRef="#br0" timeOffset="184349.15">11020 13714 769 0,'-33'6'335'0,"18"0"-159"16,-2-2-30-16,11-3-35 15,6-1-30-15,8-9-40 16,11-5-7-16,22-17 4 16,6-7 4-16,20-13-2 15,10-5-12-15,10-9-16 16,4-4-4-16,9-9-4 16,-2-1 0-16,-7 0 0 15,-1 6 0-15,-18 9 1 16,-35 29 0-1,-18 17 0-15,0 2 1 0,30-33-2 16,-12 10 0-16,-17 24-20 0,-25 19-78 16,-13 24 67-1</inkml:trace>
  <inkml:trace contextRef="#ctx0" brushRef="#br0" timeOffset="184637.32">11087 14204 915 0,'3'1'335'16,"7"-3"-252"-16,14-11-7 16,6-6 12-16,15-15-1 15,9-12-14-15,21-12-23 16,7-9-6-16,13-8-11 15,5-2-7-15,7-6-13 16,2 2-4-16,-9 7-3 16,-4 3-1-16,-20 11 2 15,-6 7-1-15,-15 9-2 16,-9 8 2-16,-16 17-66 16,-6 6-92-16,-21 16 100 15</inkml:trace>
  <inkml:trace contextRef="#ctx0" brushRef="#br0" timeOffset="184951.72">11185 14691 1134 0,'-13'21'394'16,"17"-20"-342"-16,12-6-38 0,21-22 17 15,14-11 16-15,27-27 12 16,10-11-5-16,23-26-21 16,13-5-8-16,12-8-8 15,7 0-1-15,-2 4-5 16,0 7-1-16,-18 15-2 16,-7 10-1-16,-25 17 1 15,-16 5-1-15,-22 19-1 16,-10 10 4-16,-18 17-89 15,-12 11-84-15,-22 25 104 16</inkml:trace>
  <inkml:trace contextRef="#ctx0" brushRef="#br0" timeOffset="185208.15">11624 14908 1164 0,'-8'24'413'16,"23"-24"-353"-16,13-13-29 16,22-19 5-16,12-12 12 15,18-20 14-15,13-5-8 0,16-17-14 16,6-3-6-16,11-4-10 16,-3-3-7-16,1 4-9 15,-11 5-3-15,-6 8-1 16,-12 7 0-16,-19 20 0 15,-9 7 2-15,-35 17-66 16,-8 11-84-16,-24 13 93 16</inkml:trace>
  <inkml:trace contextRef="#ctx0" brushRef="#br0" timeOffset="185475.65">12055 15078 945 0,'-30'31'387'0,"29"-14"-229"16,10-8-75-16,20-17-25 0,11-10 15 15,20-19 13-15,14-11-6 16,20-24-32-16,15-10-12 16,15-20-15-16,7-8-7 15,4-1-6-15,-7 0-1 16,-14 14-2-16,-13 8 1 15,-21 19 0-15,-11 11 5 16,-26 23-127-16,-9 13-376 16,-28 28 341-16</inkml:trace>
  <inkml:trace contextRef="#ctx0" brushRef="#br0" timeOffset="185741.69">12768 14931 835 0,'-11'39'399'0,"-2"-12"-110"16,6-5-183-16,11-9-53 15,10-9 6-15,31-29 12 32,-24 13-14-32,2 0-19 0,83-57-5 0,31-33-18 15,17-11-6-15,-44 21-4 16,-3 5-1-16,-12 11 0 15,-13 6 4-15,-23 16-86 16,-7 11-138-16,-31 12 143 0</inkml:trace>
  <inkml:trace contextRef="#ctx0" brushRef="#br0" timeOffset="185937.92">13232 15071 1167 0,'-4'21'495'0,"11"-11"-247"16,14-7-175-16,25-13-73 16,12-11 10-16,10-19 7 15,13-7-1-15,7-13-4 16,5-3-6-16,7-2-3 16,-3-2-1-16,-6 5-10 15,-10 4-56-15,-19 17-249 16,-10 9 216-16</inkml:trace>
  <inkml:trace contextRef="#ctx0" brushRef="#br0" timeOffset="186089.8">13798 15077 985 0,'15'6'447'0,"1"-6"-146"16,5-2-182-16,8-11-60 0,10-1 3 15,4-13-19-15,9-4-19 16,11-14-18-16,4-8-11 16,22-15 4-16</inkml:trace>
  <inkml:trace contextRef="#ctx0" brushRef="#br0" timeOffset="190692.84">11476 15645 706 0,'-1'0'316'0,"0"0"-125"0,-1 0-19 15,1-1-13-15,0 0-22 16,0 0-52-16,0 0-21 15,0 1-31-15,0 0-7 16,1 6-4-16,9 17-4 16,19 30-5-16,-10-27-3 15,2 0-2-15,1-2-1 16,0-2-1-16,2 2 2 0,-2-4 3 16,-1-3 2-16,-2 3 3 15,0-1 1-15,-2-3-2 16,1-2 1-16,-3-6-1 15,-1-3 0-15,-2-4-2 16,0-5-3-16,0-4 2 16,2-3 2-16,6-9 0 15,2-3-1-15,5-4-5 16,5 0-3-16,1-3-3 16,-8 9 0-1,0 1 0-15,27-14-1 0,6-7 1 16,2 8-1-16,-2 8 1 15,2-2 0-15,9 4 0 16,0 4-1-16,-2 4 2 0,0 5 2 16,-10 8 5-1,-4 2 2-15,-1 7 4 0,-3 4 2 16,0 5 2-16,7 5 0 16,-6 6-1-16,-3 3-2 15,-4 3-5-15,-11 1-1 16,0-5-3-16,1-2-2 15,-3-3-1-15,0-6 0 16,-4-4-1-16,-3 1 0 16,-4-11 0-16,-2 0 0 15,-5-5 0-15,-1 0 0 0,-5-6 6 16,-3-1 0-16,-2-10 1 16,0-5-1-16,2 2-5 15,1-6-2-15,3 1-1 16,4 2-1-16,4 1-1 15,2 2 0-15,7 8 0 16,2 4-1-16,7 5 1 16,1 3 0-16,2 2 2 15,4 2-1-15,9-1 1 16,5 1 0-16,9-1 1 16,2 1 2-16,8 4-1 15,5 2 1-15,-3 0 0 16,6 3-1-16,-7-1 1 15,2-5 0-15,8 0 3 0,-4-6 3 16,-3-1 6-16,-2-4-1 16,-12-6-2-16,-2 3-3 15,-5-5-4-15,-3 2-1 16,-9-1-1-16,-1-1-1 16,-6-1-1-16,-6 0 1 15,-6 0-1-15,-3 1 1 16,-10 3-8-16,2 2-22 0,-9 5-58 15,-10 2-64-15,-22 10 89 16</inkml:trace>
  <inkml:trace contextRef="#ctx0" brushRef="#br0" timeOffset="191742.08">13423 16207 345 0,'0'0'233'0,"1"0"23"16,-1 0-18-16,5 0-26 16,2-2-17-16,-2 1-30 15,1 0-11-15,-1-1-26 16,2-1-15-16,-7 2-25 15,3-5-14-15,1-6-24 16,-2 1-8-16,-2-24-13 16,-10 28-7-16,-7 3-6 15,-7 3-4-15,-7 2-4 16,-5 5-1-16,-2 2-4 16,3 6 0-16,6 4-3 15,6 0 0-15,6 1-3 16,3 1-3-16,14 1-3 15,2 2 1-15,14 2 1 16,6-1 2-16,9 0 3 16,5 2 0-16,1-2 2 0,3 0 0 15,-9-1 8-15,-3-5 3 16,-12-1 7-16,-10-2 4 16,-10-2 20-16,0-1 12 15,-5 0 22-15,-2-4 6 16,-2-3-12-16,-7-3-10 15,-8-2-22-15,-2-3-8 0,1-2-15 16,0-2-5-16,5-3-6 16,5 2 0-16,2 0-78 15,1 3-77-15,9-1 96 16</inkml:trace>
  <inkml:trace contextRef="#ctx0" brushRef="#br0" timeOffset="200699.85">13681 16452 406 0,'-1'-1'257'16,"0"0"21"-16,0 0-45 16,0-1-29-16,-1-3-25 15,2-1-42-15,0 2-12 0,0 3-20 16,0-1-3-16,0 1-4 15,0 0-4-15,-1 0-10 16,0 1-10-16,-4 13-25 16,-4 15-9-16,-4 46-15 15,12-32-6-15,4 0-8 16,5-4-3-16,3-8-4 16,3-8-2-16,1-6-2 15,2-2 0-15,-3-6-3 16,0-4 5-16,-1-8-118 15,-2-6-113-15,-1-15 146 16</inkml:trace>
  <inkml:trace contextRef="#ctx0" brushRef="#br0" timeOffset="200905.03">13569 16652 1167 0,'-3'0'458'16,"7"0"-305"-16,3 0-9 16,4-4-10-16,6-2-32 15,9-2-51-15,-1-3-13 0,5 1-23 16,0 1-7-16,-7-1 10 16,-3 2-45-16,-8 4-203 15,-6-1 169-15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4:52:18.4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19754 13911 780 0,'29'8'367'15,"-28"-9"-167"-15,1 1-33 16,0 7 18-16,-2-7-38 15,0 0-25-15,1 5-22 16,3 12-12-16,1 31-28 16,-7-26-11-16,0 3-20 15,2 1-9-15,1-3-10 16,1-2-4-16,2-5-6 16,-4-5 0-16,4-4-80 15,0-6-63-15,-3-3-180 16,6-6-137-16,-2-8 290 15</inkml:trace>
  <inkml:trace contextRef="#ctx0" brushRef="#br0" timeOffset="207.71">19910 13914 783 0,'12'10'377'15,"-9"4"-133"-15,0 2-15 16,-4 8-41-16,1 3-39 15,0 4-53-15,4 6-21 0,2-6-34 16,-6-1-9-16,1-6-17 16,-2-6-8-16,0-6-24 15,1-5-51-15,6-7-204 16,-2-2 183-16</inkml:trace>
  <inkml:trace contextRef="#ctx0" brushRef="#br0" timeOffset="776.29">19700 13335 831 0,'-8'2'376'16,"-2"9"-168"-16,-2 3-8 15,-2 6-50-15,0 3-27 16,-1-4-43-16,4 7-20 0,4 0-24 15,3 7-8-15,8-1-13 16,3-3-4-16,8-2-7 16,-1-4 0-16,8-6-4 15,2-4 0-15,3-8 0 16,3-5-1-16,-1-7 2 16,-3-6 0-16,-3-8 2 15,-5-5 2-15,-7-4 0 16,0 0 3-16,-14 0 0 15,-5 1 2-15,-14 1 2 16,-8-1 0-16,-2 11-4 16,-2 6-2-16,1 6-2 15,5 6-2-15,3 6-2 16,6 0-1-16,8 4-4 16,2-3-2-16,6 2-5 0,3-2 4 15,4 0-112-15,5-1-93 16,5-5 135-16</inkml:trace>
  <inkml:trace contextRef="#ctx0" brushRef="#br0" timeOffset="1015.49">19723 13266 1114 0,'1'6'458'0,"1"10"-276"16,1 3 1-16,-3 11-33 16,-1 3-38-16,-1 5-48 15,-1 1-11-15,3 4-12 16,0 3-5-16,2 0-14 16,1 0-7-16,0-9-7 15,3-5-2-15,-4-9-4 16,2-4 2-16,1-8-97 15,-2-6-85-15,3-9 111 16</inkml:trace>
  <inkml:trace contextRef="#ctx0" brushRef="#br0" timeOffset="1400.04">20069 13258 842 0,'-8'0'353'16,"-1"2"-187"-16,-3 4-55 15,2-1 16-15,-2 6-19 16,2 0-19-16,3 11-28 15,-3 2-9-15,1 8-11 16,0 1-4-16,8-1-14 16,0 1-6-16,7-1-6 15,5-1 0-15,0-7 0 16,7-1-2-16,4-3-4 16,-3-5-3-16,4-1-50 15,-3-2-53-15,-2-5 64 16</inkml:trace>
  <inkml:trace contextRef="#ctx0" brushRef="#br0" timeOffset="1762.45">20312 13316 1157 0,'-12'1'439'0,"-12"-5"-289"16,-1 3-54-16,2 1 13 16,0 0-14-16,5 5-36 15,4-3-13-15,8 8-26 16,4 1-9-16,6 7-9 16,6 4-1-16,7-3-1 15,0-1-1-15,7-3 2 16,4 3 1-16,0-4 6 15,4 6 3-15,-6-4 8 16,0 2 13-16,-11-2 19 16,-7-1 3-16,-2 0 13 15,-8-7-5-15,1 3 0 16,-6-4 2-16,-12-1-12 16,-1 0-9-16,-14-4-21 15,-1 0-10-15,5-3-45 0,3 0-49 16,14-2-172-16,5-2-330 15,10-1 381-15</inkml:trace>
  <inkml:trace contextRef="#ctx0" brushRef="#br0" timeOffset="2046.35">20556 13383 957 0,'-6'10'432'15,"4"4"-236"-15,-2 8-38 16,-4 5 6-16,5 6-67 16,-2 1-30-16,7 5-29 15,1 1-8-15,8-2-11 16,1-6 0-16,5-8-6 15,3-4-3-15,1-9-9 16,-1-4-2-16,-1-7-94 16,-1-2-85-16,-5-7 112 15</inkml:trace>
  <inkml:trace contextRef="#ctx0" brushRef="#br0" timeOffset="2248.98">20469 13584 1094 0,'3'-2'504'0,"5"0"-253"15,5-1-83-15,2-1-7 0,5-1-74 16,1-3-25-16,4 4-26 16,2-1-10-16,-2 1-15 15,1 4-27-15,-1-3-187 16,-1 1 147-16</inkml:trace>
  <inkml:trace contextRef="#ctx0" brushRef="#br0" timeOffset="2555.63">20772 13262 1005 0,'20'9'398'0,"-3"1"-152"0,8 4-100 16,0 4 16-16,-5 1 15 15,5 10-54-15,-6-1-28 16,1 6-24-16,-4 1-6 16,-6 3-17-16,-2 1-3 15,-14-1-18-15,6 4-7 16,-12-7-10-16,0 0-1 0,3-8-57 15,-7-5-49-15,7-5-183 16,-7-7 173-16</inkml:trace>
  <inkml:trace contextRef="#ctx0" brushRef="#br0" timeOffset="16129.93">7207 16763 499 0,'-2'-6'289'0,"0"3"54"15,1-5-133-15,0 5-16 16,1 2-4-16,0 0-49 16,0 0-22-16,0 0-26 15,0 1-9-15,5 7-15 16,4 22-7-16,4 28-14 15,-13-27-7-15,0-6-17 16,1-5-6-16,0-6-8 16,1-4-2-16,-2-7-3 15,0-2-1-15,0-4-4 16,0 3 0-16,0 0-4 16,3-18-1-16,11-39 0 15,-6 23-1-15,6 4 3 0,-1 7 2 16,2 6 1-16,2 10 2 15,1 1 0-15,-3 4 1 16,1 14 2-16,1-4 1 16,-4 10 7-16,-3 3 1 15,2-3 5-15,-3 7 0 16,-5-1-2-16,8 2-2 16,-12-7-4-16,1-1-2 15,-1-5-2-15,0-5-26 0,-1-7-150 16,-1-4-147-16,11-8 188 15</inkml:trace>
  <inkml:trace contextRef="#ctx0" brushRef="#br0" timeOffset="16494.15">7544 16750 914 0,'0'16'423'16,"-2"0"-139"-16,6 6-112 15,-2 6 8-15,7-2-43 16,1 0-43-16,0-7-48 16,4-3-8-16,1-8-13 15,3-4-5-15,-2-7-11 16,2-6-2-16,-5-5-2 0,-3-7-1 16,-6-1 5-16,-4 2 1 15,-5-4 1-15,-3 6-1 16,-3 0 2-16,-2 0 4 15,-1 9 9-15,-3 1 2 16,1 8-1-16,3 8-6 16,2 2-13-16,3 3-4 0,-1 8-4 15,3-4 2 1,4 1-105-16,2-3-94 0,9-6 125 16</inkml:trace>
  <inkml:trace contextRef="#ctx0" brushRef="#br0" timeOffset="16685.34">7753 16617 921 0,'11'14'399'0,"-3"1"-127"16,0 2-93-16,-1 15 6 15,0 1-15-15,-2 8-66 16,3 5-26-16,3-4-34 15,3-4-10-15,3-9-16 0,-1-6-8 16,2-11-6-16,1-5-2 16,2-8-118-16,0-3-157 15,-2-12 176-15</inkml:trace>
  <inkml:trace contextRef="#ctx0" brushRef="#br0" timeOffset="16849.75">7720 16703 1292 0,'0'7'486'16,"6"-5"-330"-16,6 7-39 0,6-4 9 15,8 2-26-15,6 0-52 16,1-6-13-16,1-1-17 16,0 0-9-16,-4-7-8 15</inkml:trace>
  <inkml:trace contextRef="#ctx0" brushRef="#br0" timeOffset="17341.73">8660 16717 1009 0,'-1'-1'417'0,"2"0"-222"16,2 3-20-16,-3-2-10 15,0 0-22-15,9 25-44 16,10 37-10-16,-10-13-14 15,0 1-10-15,-3 4-22 16,2-1-8-16,-5-10-17 16,3 0-6-16,-3-12-4 15,-3-9-3-15,0-6-21 16,-5-10-42-16,-4-9-133 16,-1-7-104-16,-2-12 175 0</inkml:trace>
  <inkml:trace contextRef="#ctx0" brushRef="#br0" timeOffset="17630">8603 16727 899 0,'0'-11'400'15,"13"5"-140"-15,7 6-90 16,3 0-18-16,4 5-17 16,5 0-45-16,2 1-17 0,-6 8-22 15,-1-1-9-15,-8 8-13 16,-5 2-4-16,-10 3 0 15,-8 2-2-15,-8 2-2 16,-4 2-3-16,-2-8-7 16,1-2-3-16,0-8-6 15,0-4-30-15,5-7-100 16,1-4-93-16,8-9 127 16</inkml:trace>
  <inkml:trace contextRef="#ctx0" brushRef="#br0" timeOffset="17872.22">8932 16791 915 0,'23'5'398'0,"-15"13"-128"16,1 4-100-16,-1 8 0 0,-8-1-14 16,3-1-55-16,-2-3-22 15,2-3-26-15,-2-6-10 16,2-8-16-16,-3-3-6 15,3-6-6-15,-2-2-2 16,-2 2-4-16,1 0-1 16,-2-18-5-16,0-35-2 15,6 26-1-15,3-2 0 16,5 4-2-16,-2-1-1 0,5 8-41 16,-7 10-53-16,0 5-222 15,7 8 207-15</inkml:trace>
  <inkml:trace contextRef="#ctx0" brushRef="#br0" timeOffset="18211.89">9152 16835 989 0,'0'0'421'0,"5"19"-151"15,2 26-123-15,-7-28-24 16,6 1-3-16,2-5-47 16,5-2-21-16,6-6-10 0,1-5-1 15,2-3-7-15,1-6-7 16,-4-6-13-16,-3-3-2 16,-11-3-1-16,-5 0 2 15,-10 1 4-15,-6 2-1 16,-6 6-3-16,0 5-2 15,-1 7-7-15,3 0-4 16,3 7-6-16,1 3-3 0,9 7-60 16,2 2-57-16,7 1-209 15,6-3 207-15</inkml:trace>
  <inkml:trace contextRef="#ctx0" brushRef="#br0" timeOffset="18480.25">9380 16827 631 0,'14'18'397'15,"-7"6"25"-15,2 2-216 16,-5 3-7-16,7-4-58 16,1-1-33-16,4-6-43 15,1-6-2-15,-2-7-7 0,6-2-7 16,-5-6-11-16,2-6-10 15,-3-6-14-15,-6 0-5 16,2-9-3-16,-4-3-3 16,-1 0-11-16,-1-6-23 15,-5 8-95-15,0 6-73 16,-4 4 118-16</inkml:trace>
  <inkml:trace contextRef="#ctx0" brushRef="#br0" timeOffset="18780.08">9733 16904 917 0,'14'9'436'16,"0"-3"-151"-16,4-7-123 16,0-3 3-16,1-10-75 15,1-7-47-15,3-5-33 16,-8-2-2-16,-12 1 3 15,-2 4 4-15,-19 7 5 16,1 1 10-16,-4 12 19 16,-3 3 8-16,5 9 18 15,-1 6 1-15,6 6-11 16,5 3-8-16,9 1-22 16,4 4-9-16,12-3-15 0,4-2-2 15,15-10-5-15,4-2 0 16,-3-7-3-16,-2-3-20 15,-2-6 377-15,10-7-273 16</inkml:trace>
  <inkml:trace contextRef="#ctx0" brushRef="#br0" timeOffset="19363.59">11153 16481 995 0,'-69'-14'480'0,"57"12"-173"0,-1 1-108 15,6 0-5-15,-3-1-46 16,3 2-34-16,13 0-52 16,2-2-22-16,19 2-28 15,6-1-4-15,6 1-4 16,7 0-1-16,-1 1-2 15,0 1 1-15,-10 0-2 16,-3 2-20-16,-18-1-91 16,-11 0-80-16,-8 2 111 15</inkml:trace>
  <inkml:trace contextRef="#ctx0" brushRef="#br0" timeOffset="19519.59">11053 16465 1005 0,'-1'0'427'0,"5"8"-199"0,0 3-43 16,6 16-12-16,0 7-23 15,1 10-44-15,5 2-10 16,-7 2-16-16,-3-1-14 16,3-2-26-16,-4 0-12 15,3-7-14-15,-1-3-5 16,-1-12-12-16,-1-5-62 15,-1-16-197-15,-1-7 178 0</inkml:trace>
  <inkml:trace contextRef="#ctx0" brushRef="#br0" timeOffset="19688.18">11082 16731 1131 0,'7'-1'444'0,"10"-1"-288"16,5-3-41-16,6 3-13 15,5-3-29-15,10 3-38 16,-1-6-10-16,1 2-11 16,-7 2-4-16,-14 1-52 15,-8 4-79-15,-16 5 79 16</inkml:trace>
  <inkml:trace contextRef="#ctx0" brushRef="#br0" timeOffset="19866.78">11162 16894 810 0,'2'2'435'0,"4"-1"-103"16,6 1-110-16,5-2-10 15,8 0-77-15,4 0-42 16,4-4-53-16,2 1-14 16,-5 0-15-16,-7-2 5 0,-7 4-142 15,-1 2-38-15,-1 5 94 16</inkml:trace>
  <inkml:trace contextRef="#ctx0" brushRef="#br0" timeOffset="20389.88">11451 17067 816 0,'4'-10'418'16,"-4"4"-127"-16,3 1-93 15,2 4-3-15,-6 2-43 16,-1-1-26-16,1 0-40 16,-1 9-13-16,-7 18-24 15,-3 34-6-15,12-30-14 16,0 4-6-16,5-1-10 16,5-3-4-16,2-1-3 15,-5-7-2-15,12-5-2 16,-9-6-24-16,4-12-112 15,5-5-147-15,2-11 171 16</inkml:trace>
  <inkml:trace contextRef="#ctx0" brushRef="#br0" timeOffset="20578.24">11295 17178 876 0,'2'-1'486'16,"0"-6"34"-16,5 7-295 15,8 0-99-15,3-8 3 0,8 11-51 16,3-4-29-16,5-4-20 16,-3 2-5-16,1-4-14 15,-1 1-67-15,3-4 43 16</inkml:trace>
  <inkml:trace contextRef="#ctx0" brushRef="#br0" timeOffset="22317.2">12075 15936 600 0,'-28'-35'342'0,"26"31"-88"16,2 2-28-16,0 2-6 15,0 0-53-15,0 0-24 16,0 0-33-16,0 3-8 16,2 21-27-16,2 31-14 15,-4-19-22-15,-3-1-9 16,1 3-11-16,1 4-5 0,-2-4-3 16,0-1-2-16,4-5-1 15,-1-5-2-15,1-4-2 16,2-3 0-16,-2-6-2 15,3-2 1-15,0-8-49 16,0-4-57-16,-2-6-208 16,-1-3 195-16</inkml:trace>
  <inkml:trace contextRef="#ctx0" brushRef="#br0" timeOffset="22801.48">12412 15872 1216 0,'0'-6'450'15,"-1"7"-344"-15,1 7-8 16,-11 5 6-16,-3 8-32 15,-7 5-38-15,-4 1-5 16,4 1 1-16,6 0-2 16,6-3-5-16,3-3-4 15,8-1-9-15,2-1-2 0,7-3-4 16,5 2-1-16,6-3-1 16,4 3 0-16,-5-1 0 15,0 1 2-15,-7-1 5 16,-11-7 3-1,2 1 12-15,-1 5 6 0,-4-1 15 16,-9 0 4-16,-5-12-2 16,2 5-6-16,-10-4-13 15,3-7-5-15,-2 0-8 16,-6-4-3-16,8-3-7 16,0 1-4-16,10-1-7 15,2 1-1-15,8 1-2 16,3 0-2-16,7-4-4 15,4 1-16-15,7-6-78 16,0 2-62-16,3 1-201 16,0-5 228-16</inkml:trace>
  <inkml:trace contextRef="#ctx0" brushRef="#br0" timeOffset="23062.58">12652 15978 1062 0,'-9'-2'519'15,"2"2"-118"-15,-4 7-259 16,-1 1-8-16,-4 8-45 16,-2 4-27-16,3 6-36 15,0 6-9-15,4 3-7 16,2-1-2-16,8-2-4 15,4-6 0-15,7-4-2 16,1-2-1-16,3-2 2 16,1 1-23-16,2-2-131 15,3-5-110-15,2-7 152 16</inkml:trace>
  <inkml:trace contextRef="#ctx0" brushRef="#br0" timeOffset="23420.67">12855 16050 1269 0,'-7'-4'520'15,"-11"-1"-303"-15,-4 4-47 16,1 1-31-16,2 3-40 16,8 3-54-16,2-1-13 15,6 3-16-15,3 2-6 16,1 1-6-16,3 1-2 0,5 4 0 15,1 2 0-15,3 2-1 16,2-2 1-16,5 3 1 16,-5 0 0-16,2-3 6 15,-4 2 7-15,-11-6 16 16,4-1 9-16,-2-4 12 16,-5-4 2-16,-1-4-7 15,-5 1-6-15,-4-2-15 16,-1-1-8-16,-2 1-21 15,0-8-37-15,-2-3-88 16,4 6-76-16,5-8 119 16</inkml:trace>
  <inkml:trace contextRef="#ctx0" brushRef="#br0" timeOffset="23646.43">13027 16157 984 0,'-1'16'450'16,"6"-9"-131"-16,-2 4-107 15,-2 2-43-15,-4 9-21 16,3 6-69-16,-4 1-24 0,8 5-20 16,1-6-9-1,-3-7-13-15,8-1-5 0,-2-9 2 16,4-2-41-16,-2-6-144 15,-5-4-167-15,1-2 200 16</inkml:trace>
  <inkml:trace contextRef="#ctx0" brushRef="#br0" timeOffset="23809.85">12914 16274 947 0,'-1'2'437'0,"4"-2"-97"16,3 1-121-16,-6-2-43 15,0-1-12-15,0 1-79 16,19-3-35-16,34-6-31 16,-34 5 5-16,8 2-138 15,-5-2 164-15,0-2-63 16</inkml:trace>
  <inkml:trace contextRef="#ctx0" brushRef="#br0" timeOffset="24059.29">13225 15942 1400 0,'17'3'484'0,"3"13"-391"16,5 3-20-16,-1 6 32 15,4 7 4-15,0 5-35 16,-4 5-6-16,-8-2-25 15,-10-5-5-15,-6-8-9 16,-12 0-10-16,0-3-1 16,-2 0-34-16,-5-5-129 15,8-5 106-15</inkml:trace>
  <inkml:trace contextRef="#ctx0" brushRef="#br0" timeOffset="26736.45">13669 15915 805 0,'-31'-31'348'0,"31"27"-150"16,0 3-19-16,2 3 29 15,-2-2-19-15,0 0-34 16,3 16-8-16,3 45-28 15,-6-18-17-15,-1 7-34 16,-2-1-15-16,1 0-28 16,-2-3-8-16,1-8-9 15,2-2-2-15,0-5-2 16,1-4 0-16,0-9 1 16,2-5-22-16,1-9-96 15,1-8-75-15,0-13 106 16</inkml:trace>
  <inkml:trace contextRef="#ctx0" brushRef="#br0" timeOffset="27434.22">11988 16468 960 0,'-12'-1'417'0,"11"-1"-209"15,-3 1-46-15,10 1-50 16,11 0-30-16,12 4-44 16,14 1-14-16,15-1-15 0,13 1-3 15,16-2-2-15,10-1-1 16,15-2-1-16,6-2 1 15,10 2-2-15,3 0-1 16,2 4 1-16,-1 3 0 16,-9-3-1-16,-8-2 6 15,-14-2 16-15,-10-3 8 16,-19-1 10-16,-11 1-4 0,-15 2-14 16,-12 0-6-16,-16 0 2 15,-11 1-18-15,-20-1-112 16,-4 2-157-16,-19 0 164 15</inkml:trace>
  <inkml:trace contextRef="#ctx0" brushRef="#br0" timeOffset="28348.84">12640 16941 897 0,'0'1'425'16,"0"-1"-106"-16,0 0-84 15,0 0-42-15,0 0-33 16,0 0-76-16,-1-1-22 0,-1 0-19 15,1 0-5-15,-7-4-15 16,-10-6-5-16,-27-22-9 16,24 31-2-16,2 4-4 15,-2 5-2-15,1 9-1 16,3 3 0-16,12 9 1 16,3-1 0-16,8-2 1 15,8-4-2-15,1-9 0 16,4-5 0-16,3-9-2 15,1-4-2-15,-1-11-3 16,-1-5-2-16,-4-8-7 16,-4-5-3-16,-2-3 1 15,-2-3 2-15,-3 3 6 16,0 2 3-16,-6 6 3 16,0 6 3-16,-4 14 6 15,-1 3 4-15,-2 9 7 16,2 8 3-16,-2 9 2 0,2 10 1 15,3 13-4-15,1 2-3 16,4 5-4-16,3-2-1 16,6-6-3-16,2-7 0 15,0-9-3-15,1-3 0 16,-3-6-33-16,0-8-70 16,-1-5 67-16</inkml:trace>
  <inkml:trace contextRef="#ctx0" brushRef="#br0" timeOffset="28621.7">12916 16744 1004 0,'3'-3'443'0,"-5"6"-144"15,-3 7-121-15,7 8-34 16,-6 5-1-16,4 15-43 16,-1 1-19-16,0 3-22 15,5 3-10-15,-2-6-20 0,6-2-8 16,2-7-11-16,-3-7-3 16,-3-10 0-16,-2-4-19 15,-2-5-114-15,1-2-91 16,9-5 124-16</inkml:trace>
  <inkml:trace contextRef="#ctx0" brushRef="#br0" timeOffset="29040.56">13254 16773 847 0,'0'-11'408'0,"-11"8"-44"16,-2-1-198-16,-6 0-36 15,-3 4 10-15,0 0-31 16,0 3-11-16,2 1-18 16,3 2-14-16,4 2-31 15,3 4-15-15,7 2-13 16,3 1-3-16,9 5 0 15,2-3-2-15,4 2 0 16,3 0 2-16,1-2-2 16,1 1 1-16,0-3 4 15,-4 4 6-15,-4-3 17 0,-2-1 13 16,-7 1 24-16,-2-1 7 16,-7 2-1-16,-4-2-9 15,-6-4-23-15,-2 1-13 16,0-10-15-16,1 1-5 15,4-6-57-15,4-6-41 0,5-5-125 16,5-3-132-16,12-5 223 16</inkml:trace>
  <inkml:trace contextRef="#ctx0" brushRef="#br0" timeOffset="29242.52">13389 16864 1039 0,'11'7'477'0,"-17"17"-100"16,-8 7-150-16,1 6-50 16,3 4-17-16,10-1-93 15,4-2-35-15,10-10-22 16,-2-18-3 0,-5-5-4-16,0 1 0 0,15 2-41 0,0-8-59 15,-6-5-218-15,-11-8 202 16</inkml:trace>
  <inkml:trace contextRef="#ctx0" brushRef="#br0" timeOffset="29411.73">13314 16977 1143 0,'9'5'461'16,"-6"-5"-210"-16,3 0-90 15,8-2-10-15,-1-1-20 0,12 0-80 16,-5-1-22-16,-1 2-15 15,-7-1 10-15,-4 3-131 16,0 0-119-16,-7 0 145 16</inkml:trace>
  <inkml:trace contextRef="#ctx0" brushRef="#br0" timeOffset="30258.21">13622 16732 925 0,'-2'-3'354'15,"-1"3"-211"-15,2 3-75 16,0-3 10-16,0 0 20 15,1 7-7-15,1 16-8 16,6 34 12-16,-4-20 18 16,1 2 6-16,-1 11-16 15,1 1-12-15,0-4-31 16,0 2-16-16,2-13-15 16,0-2-13-16,-1-11-8 15,1-8-3-15,-2-8-15 16,-1-7-41-16,1-6 183 15,0-10-115-15</inkml:trace>
  <inkml:trace contextRef="#ctx0" brushRef="#br0" timeOffset="31049.94">14249 16438 620 0,'52'-42'367'0,"-38"31"59"15,0 1-182-15,-2 5-62 16,-4 0 0-16,-8 8-60 15,-7 4-35-15,-14 4-35 16,-5 6-13-16,-10 2-10 16,-4 1-1-16,1 0 0 15,3-4 3-15,10-1 8 0,7 0 2 16,13 0-7-16,4-1-5 16,10 2-15-16,5-2-3 15,7-1-3-15,3-2 1 16,4-1-3-16,-1-5-1 15,-6 0-2-15,-1-2 1 16,-11-3-57-16,-4 1-67 16,-8-1-259-16,-6 0 239 15</inkml:trace>
  <inkml:trace contextRef="#ctx0" brushRef="#br0" timeOffset="31204.9">14113 16674 872 0,'-5'6'466'16,"3"-2"-116"-16,3-1-110 15,4 7-30-15,6-4-57 16,2-1-31-16,5 2-59 16,-1-7-21-16,3 0-26 15,1 0 10-15,-1-1-128 16,-1-2-244-16,-1 1 237 16</inkml:trace>
  <inkml:trace contextRef="#ctx0" brushRef="#br0" timeOffset="31773.86">14672 16712 1343 0,'-28'9'512'0,"33"4"-328"16,5 3-50-16,3 6 0 16,3 2-30-16,6-2-67 15,0-2-17-15,6-9-9 16,0 1-1-16,-3-11-3 15,-1-2-1-15,-9-7-2 16,-6-6-1-16,-9-3-11 16,-2-3-15-16,-10-9-25 15,-3-5-12-15,-6-9-16 16,-4-12-3-16,-6-12 6 16,3-5 12-16,-3-6 34 15,5 8 35-15,7 21 63 16,4 13 21-16,9 20 26 15,3 6-8-15,4 6-32 0,6 1-18 16,11 2-26-16,8 2-9 16,26-1-11-16,13 0-3 15,17 0-5-15,-23-4-1 16,0 0-1-16,48 0-2 16,16 1 0-16,-19 3-1 15,-36 4 0-15,-15 1 0 0,-23 1-12 16,-13-1-43-16,-7 2-146 15,-10 1-154-15,-22 8 212 16</inkml:trace>
  <inkml:trace contextRef="#ctx0" brushRef="#br0" timeOffset="32152.99">14953 16496 1284 0,'14'3'511'16,"3"0"-328"-16,9 2-86 15,5 0 12-15,3 4-26 16,-3 2-14-16,-2 2-26 16,-4 1-10-16,-8 5-14 0,-7 0-2 15,-8 0 3-15,-7 4 4 16,-10-3 6-16,-5 2 0 15,-2 0 0-15,4-4 2 16,2-5 4-16,5-2 1 16,7 0-4-16,3-3-7 15,4 2-8-15,5-3-3 16,5-3-4-16,2-1-1 0,7-6-5 16,3 0-2-1,1-2-2-15,-2-2-6 0,-5-2-90 16,-2-2-69-16,-7-6 98 15</inkml:trace>
  <inkml:trace contextRef="#ctx0" brushRef="#br0" timeOffset="32704.21">15343 16573 1425 0,'5'18'559'15,"1"4"-360"-15,3 4-98 16,-3 3 8-16,0-2-36 16,-1 0-26-16,-5-5-27 0,0-1-5 15,2-9-9-15,1-5 5 16,-1-5-74-16,-4-4-55 16,0 0-98-16,1 1-51 15,-2-15 18-15,-7-40 36 16,3 24 78-16,-2-5 45 15,4 3 60-15,2 4 26 16,2 3 70-16,1 10 33 16,3 6 64-16,6 5 18 0,8 4-22 15,-2 2-25-15,7 1-53 16,-3 3-16-16,-1 0-14 16,1 2-1-16,-2 3-8 15,-3-1-9-15,-6 4-11 16,-6 2-3-16,-9 0-3 15,-8 2 1-15,1 0-2 16,-1-2-1-16,-2 4-3 16,2-2 1-16,4-1 7 15,6-6 2-15,1-4-1 16,4-2-2-16,5-1-7 16,-5-2-3-16,0 0 1 15,6 5 0-15,10 1-1 16,27 36-1-16,-28-24-3 15,-4 1-1-15,4-7-26 0,1 1-70 16,0-15-73-16,8-2 95 16</inkml:trace>
  <inkml:trace contextRef="#ctx0" brushRef="#br0" timeOffset="32864.03">15656 16545 1372 0,'-5'17'558'0,"-2"2"-333"0,-2 9-109 16,-2 1 1-16,2 1-41 15,-1-1-28-15,7-3-29 16,5 0-7-16,5-12-23 16,5-3-44-16,5-10-151 15,-1-3-173-15,2-10 230 16</inkml:trace>
  <inkml:trace contextRef="#ctx0" brushRef="#br0" timeOffset="33286.83">15752 16609 916 0,'2'19'462'0,"-6"1"-58"16,1 4-135-16,-1 7-56 15,1 1-14-15,5 0-85 0,4 1-39 16,6-8-47-16,5-5-13 15,6-8-7-15,-2-9-3 16,2-7-5-16,-3-7-1 16,-8-9-8-16,2 2-3 15,-6-3 2-15,-5-1 3 16,2 4 7-16,-3 3 4 16,-4 6 4-16,7 9 0 15,-5 2-2-15,-1 6-1 0,1 9-3 16,-6 0 0-16,6 12-1 15,2 0 1-15,7 3 2 16,0 3 2-16,3-1 8 16,-2 1 3-16,-1-1 6 15,2 0 3-15,-15-4 3 16,0-6 3-16,-8-6 6 16,-3-6 0-16,0-8-8 15,-8-2-8-15,4-6-22 16,-8-8-18-16,6-6-48 15,1-4-33-15,5-9-103 16,7 0-69-16,7-5 170 16</inkml:trace>
  <inkml:trace contextRef="#ctx0" brushRef="#br0" timeOffset="33515.35">16055 16550 1540 0,'11'17'582'16,"2"4"-410"-16,0 4-43 15,-3 2-1-15,1 2-26 0,1 6-46 16,-3-6-11-16,-4 2-17 16,-3 5-7-16,-7-9-3 15,-5 4-20-15,-8-6-81 16,-5-5-56-16,-2-10-263 15,-1-4 256-15</inkml:trace>
  <inkml:trace contextRef="#ctx0" brushRef="#br0" timeOffset="34127.75">15509 16267 1049 0,'-21'5'445'0,"8"-3"-205"15,-1 1-74-15,5-3-28 16,4 0-32-16,2-5-68 15,6-3-24-15,4-3-23 16,1 2-1-16,1 4 8 16,1 5 3-16,2 4 10 15,-1 1 6-15,4 4 17 16,-4-5 11-16,-1 3 17 16,-1-1 5-16,0-4 2 15,-1-2-3-15,2-3-14 16,2 1-5-16,4-5-17 15,3 3-7-15,8 1-9 0,2-1-5 16,12 4-5-16,0 0-1 16,5 0-2-16,0 4 0 15,-7 3-1-15,-6-1 0 16,-8 1-50-16,-5-4-43 16,-3-2-86-16,5 7 98 15</inkml:trace>
  <inkml:trace contextRef="#ctx0" brushRef="#br0" timeOffset="37647.76">13836 17966 1010 0,'-7'42'421'0,"-2"-36"-192"16,5 0-74-16,2-3-13 15,5 2-23-15,9-5-50 0,3-2-14 16,8-11-8-16,-1-5 0 16,10-15-13-16,-2-7-9 15,12-5-13-15,2-2-3 16,-3 5-3-16,3-1-1 16,-12 10-1-16,-6 3 1 15,-12 12-1-15,-6 7-1 16,-9 8-97-16,-6 0-102 15,-7 9 122-15</inkml:trace>
  <inkml:trace contextRef="#ctx0" brushRef="#br0" timeOffset="37888.28">13941 17691 1000 0,'4'2'443'15,"0"3"-123"1,-2-3-179-16,-2-2 14 0,0 0 4 16,11 26-32-16,50 43-52 15,-30-25-15-15,6 8-21 16,3-1-8-16,-2-4-11 16,1-2-6-16,-6-18-4 15,-1 3-3-15,-11-19-2 16,-2 1 7-16,-16-3-77 0,-3-15-77 15,-13-3 91-15</inkml:trace>
  <inkml:trace contextRef="#ctx0" brushRef="#br0" timeOffset="54816.7">17209 13673 592 0,'0'-1'286'15,"0"0"-100"-15,0 0-41 16,0 0 17-16,0 0-26 15,0-1-23-15,0 1-34 16,0 0-12-16,0 0-13 16,0 0-3-16,8 1-17 15,9 3-10-15,32 20-13 16,-23-8-2-16,5 2-4 16,2 3-1-16,1 3-1 15,0 3-1-15,1 1-1 16,-4 4 0-16,-1 7 1 15,-2 6 1-15,-1 12 2 16,-1 3 2-16,0 5-1 0,1-2-1 16,5 3-2-16,1-1-1 15,6-1-1-15,1-3 0 16,0 1 0-16,-2 4 0 16,-4 3 1-16,-12-14-1 31,-11-26 0-31,1-1 1 0,33 85 0 0,1 0 0 15,2 1 0-15,-15-38-1 0,1-4 0 16,-1 2 0-16,5 0 1 16,0 2-1-16,2 2 1 15,-2-4 0-15,-5-1 7 16,-1 2 4-16,-7-4 6 16,4 2 3-16,5-2-1 15,6-3-2-15,7-7-3 16,0-6-4-16,5-6-4 15,5-6-1-15,6-5-2 16,-5-3 1-16,-7-8-2 16,-5-1 1-16,-5-6-1 15,-1 0 0-15,-4-6-1 16,-4-1 1-16,-11-4 0 16,-5-1-1-16,-6-3-1 15,-3-2 1-15,-7-2-16 0,-2-3-23 16,0 2-76-16,1 0-52 15,-5-2-230-15,-7-3 251 16</inkml:trace>
  <inkml:trace contextRef="#ctx0" brushRef="#br0" timeOffset="55194.55">19128 15996 987 0,'-17'9'386'16,"0"3"-233"-16,4 2-70 15,5 2 8-15,7 5-5 16,6-2-19-16,9 0-32 15,2 1-9-15,7-2-11 16,4 2 0-16,1 1-1 16,2 1 3-16,-3-3 6 0,0 4 6 15,-5 1 16-15,0 3 7 16,-7 5 13-16,-3 0 3 16,-12 3 4-16,-4-3-3 15,-12 0-9-15,-5-4-7 16,-2 0-17-16,0 0-7 15,4-3-10-15,3-2-6 16,3-2-8-16,2-8-3 16,4-4-28-16,5-4-45 15,4-7-171-15,6-1 158 0</inkml:trace>
  <inkml:trace contextRef="#ctx0" brushRef="#br0" timeOffset="58028.12">20203 16469 718 0,'-11'-3'387'16,"-26"-10"-108"-16,28 10-64 16,3-1-9-16,1 4-48 15,2-1-25-15,3 1-48 16,-1-1-20-16,1 1-30 15,0-1-9-15,12 0-10 16,17 0-2-16,54-1-3 0,-22 2-3 16,-1-3-3-16,-4 1 0 15,-10 2-2-15,-9 0 1 16,-5 2-2-16,-1 0 1 16,-13-2-18-16,-7 1-34 15,-12 0-108-15,-8 3-79 16,-9 3-211-16,-6-2 272 15</inkml:trace>
  <inkml:trace contextRef="#ctx0" brushRef="#br0" timeOffset="58280.42">20258 16431 386 0,'-5'0'306'16,"2"0"34"-16,3 4-89 15,0-4-23-15,0 0-39 16,0 4-22-16,5 15-33 15,8 35-17-15,-5-23-34 16,2 5-12-16,3 3-20 16,0-2-6-16,-1 5-10 15,-2-1-4-15,-6-2-8 16,3-2-3-16,-2-6-7 16,-4-5-3-16,5-8-4 15,-3-5 3-15,-3-7-75 0,0-3-62 16,-5-6-175-16,-4-3-133 15,4-7 272-15</inkml:trace>
  <inkml:trace contextRef="#ctx0" brushRef="#br0" timeOffset="58426.07">20271 16741 560 0,'7'-7'344'15,"5"5"-30"-15,7 0-45 0,6 2-83 16,3 0-49-16,-1 0-61 15,0 0-20-15,-4-4-26 16,-4 2-10-16,3 4-34 16,-4-2-68-16,-6 4 57 15</inkml:trace>
  <inkml:trace contextRef="#ctx0" brushRef="#br0" timeOffset="58616.89">20309 16878 876 0,'-1'5'375'0,"4"1"-136"16,5-1-73-16,10 0-4 15,4-2-13-15,6-2-60 16,-4 0-26-16,8 0-32 0,-1-1-9 16,-5 1-7-16,6-1-29 15,-11 1-211-15,0 4 165 16</inkml:trace>
  <inkml:trace contextRef="#ctx0" brushRef="#br0" timeOffset="59085.92">20765 16821 680 0,'32'-26'343'16,"-25"28"-97"-16,2 5-14 15,-2 10-28-15,-4 5-22 16,-3 11-38-16,-4-1-13 15,-3 2-40-15,2-1-21 0,5-4-31 16,2-2-12-16,9-5-14 16,10 0-4-16,-3-9-4 15,0-9-3 1,-10-1-44-16,1-1-70 0,29-7 73 16</inkml:trace>
  <inkml:trace contextRef="#ctx0" brushRef="#br0" timeOffset="59333.05">20670 16919 882 0,'-11'1'467'0,"5"6"-25"16,6-2-242-16,9 1-98 15,4 1 1-15,12-4-41 0,5-1-16 16,12-2-15-16,5 0-5 16,-5-1-11-16,-8 0-5 15,-7 1-22-15,-7-1-64 16,-14 1-124-16,4 0 127 16</inkml:trace>
  <inkml:trace contextRef="#ctx0" brushRef="#br0" timeOffset="60802.6">21362 16358 421 0,'42'-16'273'0,"-38"13"10"16,-3-1-40-16,-2 0-51 15,1 3-18-15,-1 0-24 16,1 0-9-16,0 1-9 16,0 0-5-16,0 0-14 15,0 0-12-15,0 0-29 16,-2 0-15-16,1 0-23 15,0 0-7-15,-11 2-9 0,-3 3-3 16,-34 9-2-16,32-9-1 16,-1 2 1-16,1 0 0 15,6-4-3-15,2-1 1 16,4-2-3-16,1-1 1 16,3-2-1-16,-1 2-1 15,1 1-2-15,0 0 0 16,1 0-2-16,0 0 0 0,0 0 0 15,0 0 0-15,1 13 0 16,0 6 0-16,2 34 1 16,-3-28 1-16,1 9-1 15,4 2 0-15,4 9-1 16,-1 1 0-16,-3 2 0 16,2 5-1-16,-4-4 1 15,0 4-1-15,1-5 0 16,-4-4 0-16,0-3 0 15,1-5 0-15,2-6 0 16,2-2 0-16,3-9 0 16,-2-3-1-16,1-4 1 15,3-1 0-15,1-2-1 16,-2 0-1-16,6-3 1 16,-7-3 1-1,0-1 0-15,11 2 1 0,5 1 2 16,-11-5 1-16,3 0 1 0,-5-3-2 15,-6 3 6-15,-2 0-42 16,-6-3-562-16,3 2 438 16</inkml:trace>
  <inkml:trace contextRef="#ctx0" brushRef="#br0" timeOffset="61518.43">21941 16462 998 0,'-9'-47'462'0,"12"42"-198"15,-1 5-83-15,1 5 2 16,-3-5-48-16,0 2-28 15,4 26-24-15,1 35-6 16,-2-17-14-16,-6 1-9 0,-3 0-17 16,6 2-9-16,-3-10-11 15,1-13-3 1,1-14-5-16,1 1-2 0,-3 27-3 16,3-7 0-16,0-8-3 15,0-19-1-15,4-5-63 16,-4-2-55-16,0 0-242 15,0 0 226-15</inkml:trace>
  <inkml:trace contextRef="#ctx0" brushRef="#br0" timeOffset="62086.83">22341 16377 1288 0,'1'-1'512'16,"-2"3"-339"-16,-2 4-25 15,2-6-28-15,0 0-42 16,-20 13-45-16,-30 33-8 0,31-27-3 15,3-2-2-15,6 2-6 16,3-3-1-16,6 4-6 16,2 0-2-16,6-1-1 15,3 2-1-15,8-1-1 16,3 0 0-16,10-3 0 16,0-2-1-16,2 1 1 15,-4 0 4-15,-7 3 17 16,-7 2 8-16,-9-1 16 15,-1 0 6-15,-8 0-3 16,1 2-1-16,-11-4-7 16,-3 2-8-16,-3-6-11 15,-11-5-6-15,0-6-7 16,1-3-4-16,-1-10-4 16,10 0-2-16,6-6-2 15,3-1-1-15,8-4 2 0,4 1 0 16,7 2-1-16,4 0 1 15,5 5-2-15,4-1-1 16,6 5-14-16,0 1-28 16,-2 4-109-16,-1 3-58 15,-15-1 122-15</inkml:trace>
  <inkml:trace contextRef="#ctx0" brushRef="#br0" timeOffset="67155.25">22771 16504 794 0,'38'-17'401'0,"-37"12"-121"0,-1 1-16 15,-4 1-66-15,-6 2-28 16,-3 1-40-16,0 1-15 15,-4 5-29-15,2 6-15 16,0 10-30-16,-2 5-11 16,7 8-14-16,2 1-4 15,9-3-5-15,3 4 0 0,7-10-3 16,5 3 0-16,3-6-2 16,2-7 1-16,2 2-1 15,-2-6-1-15,-3 0 1 16,-8-3-1-16,-2-4-38 15,-6-4-58-15,-5-2-227 16,3 0 208-16</inkml:trace>
  <inkml:trace contextRef="#ctx0" brushRef="#br0" timeOffset="67574">23108 16493 1264 0,'-5'-5'506'15,"-3"-1"-287"-15,-1 1-64 16,-5 2-8-16,0 3-31 16,-3 2-56-16,-2 3-14 15,1 7-15-15,2 3-4 16,5 7-9-16,1-2-3 15,9 3-5-15,1 0-2 16,6-1-2-16,9-5 0 0,4-2 0 16,5-2 0-1,6-2 5-15,-1 0 8 0,-4-2 17 16,-5-2 9-16,-8 1 18 16,-4 4 2-16,-8 1 5 15,-1 2-2-15,-8-3-13 16,-1-3-8-16,-5 1-20 15,-1-3-6-15,-4-2-10 16,0 0-10-16,-2-6-72 16,3-3-43-16,0-1-110 15,10 0-70-15,19 7 191 16</inkml:trace>
  <inkml:trace contextRef="#ctx0" brushRef="#br0" timeOffset="67787.87">23352 16602 1153 0,'8'18'546'0,"-14"-1"-198"16,3 6-150-16,2 1-4 16,-1 2-76-16,7 2-42 15,1 0-51-15,1-3-9 16,10-2-8-16,-7-3-1 0,7-8-3 15,-2-2-12-15,-3-6-121 16,-1-3-93-16,-11-4 131 16</inkml:trace>
  <inkml:trace contextRef="#ctx0" brushRef="#br0" timeOffset="67968.71">23219 16735 1019 0,'0'0'509'15,"3"0"-166"-15,7-2-125 16,4 1 0-16,8-7-78 16,4-1-41-16,3 2-54 15,-1 4-14-15,-7 1-12 16,-6 3-35-16,2-4-140 16,-5-2-393-16,20-2 361 15</inkml:trace>
  <inkml:trace contextRef="#ctx0" brushRef="#br0" timeOffset="68311.64">23453 16444 955 0,'9'-9'454'15,"2"1"-151"-15,5 5-135 16,9 3 4-16,4 10-39 16,5 7-20-16,0 7-9 15,-4 5 6-15,-1 11-11 16,-7 0 5-16,-9 1-13 16,-8-3-14-16,-9-4-10 15,-7-2-22-15,-7 0-21 16,0-3-6-16,0-7-8 15,2 0-3-15,2-11-30 16,4-3-35-16,2-8-83 16,4-3-60-16,4-10-498 15,4 0 477-15</inkml:trace>
  <inkml:trace contextRef="#ctx0" brushRef="#br0" timeOffset="69312.5">23908 16306 1049 0,'4'-3'465'15,"-5"2"-229"-15,0-4-23 0,1 5-59 16,-2 0-36-16,1 0-44 15,0 20-2-15,0 41 1 16,1-19-4-16,-3 14-2 16,3 6-5-16,0 2-7 15,2 3-3-15,2-9-11 16,-2-26-5 0,-1 2-9-16,3 21-6 0,-1-4-7 15,2-19-2-15,-4-17-5 16,-1-7 0-16,-1-7-5 15,-6-1-25-15,5-7-81 16,-6-5-77-16,5-8 105 16</inkml:trace>
  <inkml:trace contextRef="#ctx0" brushRef="#br0" timeOffset="69904.45">24254 16677 1452 0,'0'1'552'0,"0"1"-395"16,0-1-12-16,20 3-9 15,38 27-26-15,-23-33-40 16,2 2-11-16,0-7-10 16,-5 3-8-16,-2 2-13 15,-7-3-4-15,-11 5-11 16,-8-1 1-16,-10 1-54 15,-3 0-64-15,-6 1-445 16,6 8 371-16</inkml:trace>
  <inkml:trace contextRef="#ctx0" brushRef="#br0" timeOffset="71258.96">24888 16772 1190 0,'-1'2'494'15,"1"1"-276"-15,6 5-22 16,-5 5-34-16,8 1-25 15,6 9-49-15,-4 1-12 0,12 1-17 16,3 2-10-16,-2-6-7 16,4-1-5-16,-5-6-11 15,-8-3-5-15,-5-10-7 16,-4-4-1-16,-3-12-4 16,-2-9-3-16,-1-12-15 15,-4-4-13-15,-3-12-24 16,-2-2-20-16,-9-7-40 15,-2-7-16-15,-7-6 2 16,-3-1 21-16,5 2 55 16,3 9 26-16,7 19 41 15,8 10 16-15,2 18 34 16,2 5 14-16,4 4 0 16,4 7-4-16,0 4-23 15,3-1-10-15,4 4-16 16,5-2-8-16,17 1-13 15,11-3-4-15,20 4-4 0,9-5-1 16,13-3-1-16,7 2 1 16,-4-4-2-16,-2 1 1 15,-9 3 0-15,-7 0 1 16,-9 4 2-16,-12 1-1 16,-12-1-1-16,-11-2 0 15,-15-2-43-15,-3 0-39 16,-14 4-126-16,-12 1-125 15,-15 9 208-15</inkml:trace>
  <inkml:trace contextRef="#ctx0" brushRef="#br0" timeOffset="71694.06">25223 16568 1322 0,'10'6'541'0,"7"-6"-282"16,4 3-87-16,12 4-14 15,0 0-34-15,5 4-64 0,-6 2-16 16,-10 0-16-16,3 4-7 15,-10-1-9 1,-4 5-3-16,-6-3 0 0,-8 1 0 16,-11 2 2-16,-5-4 1 15,-4 1 0-15,3-3-1 16,4-2 2-16,2-4 5 16,4-3 11-16,1-1 3 15,6-3-3-15,3 1-4 0,7 1-14 16,3-1-3-16,4 0-3 15,2-3 1-15,-1 0-3 16,-1 0 1-16,4 0-2 16,-4 3-36-16,-1-3-113 15,-2-3-68-15,2 2 116 16</inkml:trace>
  <inkml:trace contextRef="#ctx0" brushRef="#br0" timeOffset="71942.07">25618 16570 1537 0,'1'14'600'0,"2"6"-404"0,-1 2-24 16,1 6-30-1,-3 1-38-15,2-1-56 0,0 4-14 16,-2-3-12-16,-1-1-6 15,-2-5-6-15,0-5-3 16,-3-12-25-16,0 0-40 16,-4-9-104-16,-1-4-65 15,-1-10-212-15,-1-7 272 0</inkml:trace>
  <inkml:trace contextRef="#ctx0" brushRef="#br0" timeOffset="72275.21">25507 16527 1081 0,'12'0'475'0,"8"0"-241"16,3 3-26-16,5-1-64 16,0 0-29-16,2 2-40 15,-1 1-5-15,-5 6-12 16,-1 2-7-16,-11 4-14 16,-3 3-4-16,-9 1 1 15,-9-1 1-15,-6 0 0 16,-7-2-2-16,-2-7-11 15,1-2-3-15,2-6-5 16,3 2 0-16,8-1-1 16,6 0-1-16,6 0-3 0,6 0-1 15,6 5-2-15,0 0 2 16,7 5 1-16,-1 1 1 16,5-2-2-16,1 0 0 15,3-2-4-15,-2-4-2 16,-1 0-19-16,-6 0-40 15,-8-4-142-15,-1-1-140 16,-2-6 205-16</inkml:trace>
  <inkml:trace contextRef="#ctx0" brushRef="#br0" timeOffset="72494">25931 16571 1166 0,'-5'18'531'0,"4"5"-187"16,-5 0-96-16,-1 8-51 16,2 2-43-16,5-2-80 15,0 1-23-15,6-4-23 16,0-4-9-16,4-4-11 16,6-1-16-16,7-12-87 15,0-5-81-15,4-10-243 16,0-9 257-16</inkml:trace>
  <inkml:trace contextRef="#ctx0" brushRef="#br0" timeOffset="72908.72">26084 16661 1079 0,'-10'7'499'16,"3"6"-190"-16,1 4-31 16,1 5-54-16,3 5-49 15,7-2-87-15,0-4-32 16,8-5-37-16,2-5-7 0,2-6-8 15,1-2-1-15,0-10-4 16,1-5-7-16,-4-6-9 16,1-1 0-16,-8 1 2 15,-2-1 9-15,-3 8 8 16,-2 6 6-16,0 6 0 16,-1 0 0-16,0-1 4 15,0 0 1-15,3 21 5 16,7 42 6-16,5-17 3 15,2 3-1-15,5 5 5 16,4-1 2-16,-2-7 10 16,-5-1 3-16,-2-10 4 15,-5-3-1-15,-7-8-9 16,-2-5-4-16,-13-7-7 0,-7-5-6 16,-13-10-11-16,-5-8-20 15,4-5-50-15,0-5-20 16,10-5-65-16,7 2-39 15,8-7 161-15,6-5-27 16</inkml:trace>
  <inkml:trace contextRef="#ctx0" brushRef="#br0" timeOffset="73155.28">26448 16557 1375 0,'3'14'531'0,"12"-3"-299"16,6 7-94-16,2 6 11 15,1 3-2-15,1 7-41 16,-2 2-14-16,-7 1-8 16,-7 3-8-16,-11 1-22 15,-8 0-8-15,-12-4-24 16,-6-4-4-16,0-13-65 15,-8-7-44-15,15-15-131 16,2-8-80-16,14-13 190 16</inkml:trace>
  <inkml:trace contextRef="#ctx0" brushRef="#br0" timeOffset="73674.24">25948 16281 967 0,'-12'2'473'15,"5"-1"-149"-15,1-2-133 16,1-3 1-16,2-4-48 15,0 4-28-15,-2-2-38 16,6 4-6-16,-1 1-10 0,3-1-5 16,-3 2-5-16,2 0-3 15,26 4-15-15,36 9-8 16,-16-8-9-16,6-3-4 16,20 3-6-16,4-2-2 15,-3-3-2-15,-3 5 0 16,-16-4 0-16,-12 1 0 0,-14 1 1 15,-12-7-7-15,-17 5-74 16,-7 4-72-16,-6 0 91 16</inkml:trace>
  <inkml:trace contextRef="#ctx0" brushRef="#br0" timeOffset="74590.3">26988 16650 928 0,'-39'34'514'15,"36"-34"-36"-15,3 3-246 16,-1-3-3-16,1 0-38 15,0 0-33-15,0 0-49 16,8 2-15-16,2 0-27 16,-2-1-11-16,-3-1-22 0,2 1-10 15,-4-1-16-15,-3 0-48 16,0 0-124-16,0-1-9 16,5-2 79-16</inkml:trace>
  <inkml:trace contextRef="#ctx0" brushRef="#br0" timeOffset="75484.66">27592 16680 1118 0,'-1'0'479'0,"0"0"-227"15,-1 0-31-15,-1 1-32 16,-2 0-33-16,-8-1-63 16,-2-2-17-16,-27-14-19 15,25 11-10-15,5 5-17 16,-6 2-7-16,1 7-8 16,4 2-3-16,3 8-2 0,6 3-2 15,4 5-1-15,5 2 0 16,5-8-2-16,-1-7-1 15,9-9-2-15,0-5 1 16,4-14-1-16,5-3 1 16,-3-11-2-16,-2-9-1 15,-3-4 0-15,-3-6-1 16,-3-4 1-16,-3 2 1 0,-5 7 1 16,-5 7 1-16,-4 14 1 15,0 8 2-15,-3 13 1 16,2 6 2-16,-1 15 4 15,1 7 2-15,5 18 6 16,0 4 2-16,5 5-3 16,5-4-3-16,6-9-5 15,1-5-3-15,2-6-4 16,-2-5-1-16,-1-7-20 16,-3-5-44-16,-4-7-138 15,-3-5 450-15,-4-2-241 16</inkml:trace>
  <inkml:trace contextRef="#ctx0" brushRef="#br0" timeOffset="75904.32">27995 16351 1200 0,'2'8'550'16,"-1"7"-269"-16,0 15-65 15,0 6-7-15,0 16-65 16,1 7-31-16,0 2-37 16,-2-3-8-16,-2-11-26 15,4-7-9-15,2-8-16 16,4-5-6-16,1-9-12 15,-2-7-41-15,0-10-106 0,1-1-89 16,2-11 134-16</inkml:trace>
  <inkml:trace contextRef="#ctx0" brushRef="#br0" timeOffset="76610.95">28381 16394 983 0,'5'-9'458'0,"-5"9"-105"16,0 0-146-16,1 1-43 16,-1-1-12-16,0 0-59 15,-1 0-19-15,-1 0-10 16,1 0-4-16,0 0-11 15,0 0-5-15,0 0-9 16,0 0-3-16,0 0-4 16,0-1-3-16,0 0-8 15,0 0-4-15,0 0-6 16,-1 0-2-16,1 0-2 16,0-1 0-16,0 1-2 15,0 1 0-15,0 0 0 16,0 0 1-16,0 0 0 0,0 0-1 15,0 0 1-15,-1 0 0 16,1 0 0-16,0 0 0 16,0 0 0-16,0 0 3 15,0 0 7-15,0 0 4 16,0 0 6-16,0 0-1 16,-1 0-2-16,-8 1-3 15,-6 3-1-15,-31 13-2 0,25-2-1 16,7 2-1-16,-3 1-5 15,4 5 0-15,9-2-2 16,3 4 0-16,10 1-1 16,7 0-1-16,9 0 0 15,4 1 0-15,7-1 0 16,0-3-1-16,-5-4 1 16,-5 2 0-16,-14-9-1 15,-3 3 5-15,-3-1 14 16,-3-5 9-16,-4 4 15 15,0-2 4-15,-11-1 0 16,-5-1-5-16,5 1-11 16,-12-2-8-16,4-3-13 15,1-1-4-15,-4-4-38 16,10-2-50-16,4-5-101 16,6-3-65-16,11-4 51 0,7 0 94 15</inkml:trace>
  <inkml:trace contextRef="#ctx0" brushRef="#br0" timeOffset="76830.72">28602 16602 1225 0,'-2'12'592'16,"-1"5"-244"-16,-3 7-124 15,0 5-18-15,1 6-90 16,4 1-38-16,5 1-32 15,4-3-7-15,11-3-19 16,3-4-5-16,5-9-8 16,0-7-3-16,-4-11-30 15,0-4-47-15,-8-11-156 16,-6-3-153-16,-9-4 233 16</inkml:trace>
  <inkml:trace contextRef="#ctx0" brushRef="#br0" timeOffset="76996">28544 16653 1074 0,'5'10'561'15,"3"-7"-147"-15,8 6-183 0,3 0-23 16,7-4-91-16,2 0-42 16,8-4-45-16,0 0 0 15,2-1-91-15,1 2-90 16,-5-1 98-16</inkml:trace>
  <inkml:trace contextRef="#ctx0" brushRef="#br0" timeOffset="77767.35">29044 16401 1030 0,'-7'-6'448'15,"7"12"-169"-15,1 10-69 16,-1 7-14-16,1 10-20 16,2 13-57-16,-1 5-21 15,-1 6-18-15,2-2-8 16,-2-7-23-16,3 0-10 0,2-8-19 16,-1-4-5-16,1-11-9 15,-1-10-2-15,0-7-29 16,-4-8-42-16,1-8-104 15,0-6 105-15</inkml:trace>
  <inkml:trace contextRef="#ctx0" brushRef="#br0" timeOffset="78712.2">29172 15964 1233 0,'-5'-4'463'16,"5"3"-299"-16,1 0-31 16,-1 0 3-16,0 1-21 15,6 0-66-15,15 1-18 16,33 6-15-16,-26-1-3 15,-2 1-7-15,0 1 0 0,-3 0-3 16,-2-1 0-16,-7-2 0 16,-2 1 0-16,-4 0 0 15,-7 1 0-15,-1 0 2 16,0 1 0-16,-3 2 1 16,3 1-1-16,2 5-1 15,-4-1 0-15,7 4 0 16,-1 4 1-16,1 8 2 15,7 5 2-15,-3 16 9 16,5 7-4-16,-3 11 23 16,1 7 7-16,-3 6 7 15,-5-2 11-15,1-4-9 16,-4-2-3-16,-5-8-9 16,1-2-6-16,-6-4-11 15,3-6 1-15,-4-8 6 0,-3-8 2 16,-1-11 3-16,-2-4-6 15,3-12-12-15,4-4-4 16,-6-7-36-16,6-6-42 16,-6-11-104-16,-4-7-508 15,-1-24 471-15</inkml:trace>
  <inkml:trace contextRef="#ctx0" brushRef="#br0" timeOffset="79353.27">30386 16465 1076 0,'8'1'475'0,"-3"2"-225"16,-5 2 7-16,-8 2-40 15,-7 1-41-15,-11 4-65 16,-5 1-20-16,-6 1-19 16,2 1-8-16,4-2-16 15,7 0-9-15,11-2-16 16,3 1-4-16,7-1-9 15,3 2-2-15,6 2-1 16,6 2-2-16,14-1 1 16,2 1 0-16,8-6-1 15,1 2 2-15,-4-4-3 0,-5 0 1 16,-13-4 1-16,-3-2-31 16,-10-2-105-16,-1 0-82 15,-2 0 117-15</inkml:trace>
  <inkml:trace contextRef="#ctx0" brushRef="#br0" timeOffset="79574.88">30207 16782 997 0,'8'-1'471'0,"3"2"-121"16,2 2-82-16,4-1-40 15,1 3-33-15,2 3-93 16,1-1-37-16,0-2-41 15,-5-3-8-15,-2-1-67 16,-5-2 397-16,13 5-273 16</inkml:trace>
  <inkml:trace contextRef="#ctx0" brushRef="#br0" timeOffset="80280.88">31012 16645 910 0,'-6'-5'494'0,"-1"0"-78"16,-4-2-173-16,-27-16-8 15,28 27-62-15,-3 4-43 16,4 6-45-16,-1 5-11 16,-1 3-19-16,4 4-8 15,7 2-16-15,0 0-7 16,9-1-12-16,8-1-1 0,4-6-4 16,6-2-1-16,9-7-3 15,0-5-1-15,5-8-2 16,-3-7 0-16,-3-10 1 15,-5-3 1-15,-14-7 4 16,-6-2 0-16,-18-2 1 16,-7 0-1-16,-9 4 1 15,-6 5 0-15,-2 11-2 16,-3 3 0-16,4 8-5 16,2 2-2-16,10 2-32 15,3 3-39-15,8 0-108 16,8 3-79-16,4-4 157 15</inkml:trace>
  <inkml:trace contextRef="#ctx0" brushRef="#br0" timeOffset="88938.17">19636 17894 563 0,'-46'5'348'0,"31"-8"21"15,1 0-86-15,2-2-45 0,5 4-19 16,3 1-40-16,-2 0-29 16,7 0-53-16,-1 0-19 15,0 0-39-15,19 4-11 16,41 2-10-16,-25-6-6 0,8-3-8 15,1-3-1 1,-3 1-7-16,1-3-23 16,-10 5-82-16,-13 2-72 0,-8 1-222 15,-11 4 249-15</inkml:trace>
  <inkml:trace contextRef="#ctx0" brushRef="#br0" timeOffset="89121.06">19626 17980 604 0,'-12'11'361'0,"8"-5"-3"16,4-1-95-16,8 6-45 16,4-2-30-16,7-5-50 15,5 2-26-15,8-4-44 16,2-2-18-16,8 0-25 16,-4-2-9-16,-3-5-10 15,-2 3-38-15,-16-4-156 16,-3 3 133-16</inkml:trace>
  <inkml:trace contextRef="#ctx0" brushRef="#br0" timeOffset="89477.03">19714 17627 807 0,'2'1'450'0,"4"4"17"15,0 0-235-15,11 3-90 16,3 5-6-16,12 3-60 16,3 5-27-16,1 2-24 15,0-4-4-15,-3 7-5 16,-1-2-2-16,-4 3-1 16,-2 3-3-16,-11 2 1 15,-8 2 3-15,-12 5 16 16,-8 1 7-16,-8 0 11 15,0 3-1-15,-2-11-15 16,4-3-8-16,3-11-12 16,8-13-4-1,-1-1-17-15,0 1-48 0,0-5-129 16,9-3 122-16</inkml:trace>
  <inkml:trace contextRef="#ctx0" brushRef="#br0" timeOffset="90020.92">20691 17845 1370 0,'-11'0'553'0,"3"-2"-344"16,4 0-17-16,6 0-49 16,3-1-36-16,9-2-57 15,6 1-18-15,8-3-12 0,5-1-6 16,7 1-7-16,3 1-2 16,-6 1-3-16,-2 4 1 15,-10 5-2-15,-9 6 0 16,-8 10 0-16,-5 2 1 15,-7 13 20-15,2 5 12 16,-5 6 17-16,2 3 5 16,5-3-15-16,0-6-8 15,0-7-17-15,4-5-4 16,4-9-6-16,-1-5-2 0,3-4 0 16,-3-2-24-16,-4-8-84 15,-3-1-58-15,1-8-187 16,3-1 213-16</inkml:trace>
  <inkml:trace contextRef="#ctx0" brushRef="#br0" timeOffset="90170.69">20730 18014 1030 0,'-2'12'469'0,"3"-5"-160"15,4-3-94-15,10 2-62 16,5-1-28-16,10-4-73 15,1-1-21-15,0 0-18 0,0-3-5 16,-10 3-142 0,-2 0-141-16,-2 1 173 0</inkml:trace>
  <inkml:trace contextRef="#ctx0" brushRef="#br0" timeOffset="90335.54">20776 18204 651 0,'5'-5'405'15,"2"5"47"-15,3 1-140 16,6-1-75-16,1 0-27 0,6 0-89 16,-3 0-35-16,6-1-46 15,-4-1-17-15,-6 0-28 16,3-1-70-16,-2 5 53 16</inkml:trace>
  <inkml:trace contextRef="#ctx0" brushRef="#br0" timeOffset="90837.4">21537 17816 1060 0,'3'-5'540'16,"-3"1"-182"-16,0 6-117 16,0-2-14-16,-1 5-80 15,-4 23-34-15,-6 50-30 16,7-26-12-16,4 9-27 15,3-3-15-15,11-12-15 16,2-3-5-16,9-16-5 16,5-2-4-16,-2-12-42 15,3-5-40-15,-2-12-146 16,-5-10-138-16,-11-3 230 16</inkml:trace>
  <inkml:trace contextRef="#ctx0" brushRef="#br0" timeOffset="90991.62">21420 17953 1325 0,'1'5'545'15,"4"-1"-290"-15,-1 2-85 16,10 4-31-16,0 0-38 0,13 0-66 16,11-3-17-16,5-1-47 15,3-3-22-15,4-10 28 16</inkml:trace>
  <inkml:trace contextRef="#ctx0" brushRef="#br0" timeOffset="91567.9">22743 17916 1070 0,'55'-32'460'0,"-55"29"-180"16,-2 0-74-16,-13 5-21 15,-4 0-41-15,-4 7-95 16,-3 3-17-16,5 4-14 15,2 1-1-15,11 0-5 16,7-1 0-16,8 2-3 16,7 2-2-16,8-1-2 15,2 1 0-15,5-4 0 16,-1 0 1-16,1 2 11 16,-4 0 9-16,-14-2 27 15,0-1 15-15,-18-7 11 16,-3 2-3-16,-7-2-20 15,-8-4-15-15,2-2-20 0,0-2-42 16,6-5-119-16,10-2-93 16,8-3 130-16</inkml:trace>
  <inkml:trace contextRef="#ctx0" brushRef="#br0" timeOffset="91694.32">22943 18093 1121 0,'7'18'516'0,"3"-5"-198"15,-8-3-48-15,6-6-59 16,-5 1-56-16,-3 0-88 16,0-2-30-16,-1-2-142 15,1-1-373-15,0-1 330 16</inkml:trace>
  <inkml:trace contextRef="#ctx0" brushRef="#br0" timeOffset="91913.46">23097 17822 1450 0,'0'20'625'16,"0"4"-338"-16,0 7-152 16,-3 6-8-16,1 8-69 0,2 1-23 15,3 1-19-15,6-6-4 16,3-13-7-16,3-6 0 15,0-13-55-15,3-3-47 16,-2-9-76-16,0-4 91 16</inkml:trace>
  <inkml:trace contextRef="#ctx0" brushRef="#br0" timeOffset="92077.32">23023 17912 1459 0,'-5'5'619'0,"14"1"-319"16,3 3-101-16,2 0-53 16,9 2-53-16,4-4-67 15,0 2-9-15,8-5 36 16,0-8-38-16</inkml:trace>
  <inkml:trace contextRef="#ctx0" brushRef="#br0" timeOffset="92651.63">24251 17824 1197 0,'38'-17'519'0,"-38"19"-202"16,-1 0-87-16,-10 3-33 16,-7 2-31-16,-11 1-71 15,-2 4-25-15,-2 0-17 16,3 2-6-16,10-3-16 16,7-2-5-16,13 5-7 15,3-1-4-15,9 6-6 16,2 2 0-16,6-2-1 15,5 1-1-15,4-3-1 16,4-3-1-16,2 2-2 0,-3-8 0 16,-8-4-51-16,-3-3-51 15,-16-1-147-15,-5-2-169 16,-19-4 263-16</inkml:trace>
  <inkml:trace contextRef="#ctx0" brushRef="#br0" timeOffset="92724.15">24156 18082 1123 0,'3'7'550'0,"4"6"-221"16,6 2-86-16,4-5-20 0,6 1-87 15,2-8-39-15,2 2-56 16,-3-2-5-16,-2-1-127 16,-4 1 69-16,-4-3-7 15</inkml:trace>
  <inkml:trace contextRef="#ctx0" brushRef="#br0" timeOffset="93142.13">24631 17863 1615 0,'-14'1'603'15,"-3"10"-447"-15,1 7-26 16,-3 13-2-16,3 10-36 16,8 4-51-16,6-2-14 15,12-4-14-15,9-8-4 0,10-12-5 16,5-3-1-16,10-12-2 15,1-4 0-15,0-3 0 16,-5-5 0-16,-12-20-1 16,-7 0 0-16,-14-10-3 15,-10-6-1-15,-13 7 2 16,-8-1 2-16,-10 5 3 16,4 5-1-16,0 13-2 15,4 7-4-15,8 12-2 16,0 9-23-16,5 15-68 15,1 5 57-15,10 1 1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5297,'-8'2'9611,"6"2"-6159,2-3-3405,0-1-1,1 1 1,-1-1 0,0 1-1,0-1 1,1 1 0,-1-1-1,0 1 1,1-1 0,-1 1-1,0-1 1,1 0 0,-1 1-1,1-1 1,-1 1 0,1-1-1,-1 0 1,1 0 0,-1 1-1,1-1 1,-1 0 0,1 0-1,-1 0 1,1 1 0,0-1 0,6 2 53,0 0 1,-1 1-1,1 0 1,-1 0 0,0 1-1,6 4 1,10 5 84,-18-11-130,1 0 0,0 0 0,0 0 0,0-1 0,0 0 0,0 0 0,0 0-1,0-1 1,6 1 0,2-1 35,178 13 595,-146-11-521,-41-3-301,-7-1-3891,2 2 2654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2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6777,'5'3'1178,"-4"-3"-852,-1 1 1,1-1 0,0 1 0,0 0-1,0-1 1,-1 1 0,1 0 0,0 0 0,-1-1-1,1 1 1,0 2 0,0-3-142,-1 1 0,1 0 0,0-1 0,-1 1 0,1-1 1,0 1-1,-1 0 0,1-1 0,0 0 0,0 1 0,-1-1 0,1 1 0,0-1 0,0 0 0,1 1 1,2 0 401,-2 1-327,0-1 1,0 1-1,0 0 1,0-1-1,-1 1 1,1 0 0,0 0-1,-1 0 1,0 0-1,1 0 1,1 5-1,0 2 390,5 17 1,-7-24-577,7 30 608,-1 1-1,5 65 1,-1 56-130,-7-131-458,10 36-1,0-4-992,-14-55 841,0 0 0,0 0 0,0 0 0,0 0 0,0 0 0,0 1 0,0-1 0,0 0 0,0 0 0,0 0 0,0 0 0,0 0 0,1 1-1,-1-1 1,0 0 0,0 0 0,0 0 0,0 0 0,0 0 0,0 0 0,0 0 0,0 1 0,1-1 0,-1 0 0,0 0 0,0 0 0,0 0 0,0 0 0,0 0 0,0 0-1,1 0 1,-1 0 0,0 0 0,0 0 0,0 0 0,0 0 0,0 0 0,1 0 0,-1 0 0,0 0 0,0 0 0,0 0 0,0 0 0,1 0 0,-1 0 0,0 0-1,0 0 1,0 0 0,0 0 0,0 0 0,0 0 0,1 0 0,-1-1 0,0 1 0,0 0 0,0 0 0,0 0 0,0 0 0,0 0 0,0 0 0,0 0 0,1-1-1,-1 1 1,0 0 0,0 0 0,0 0 0,0 0 0,0 0 0,0-1 0,8-11-4734,1-5 2311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7218,'5'-4'3416,"2"-1"-1255,6 5-161,11 0-520,0-1-271,9-2-481,-1-1-184,0 1-256,-1 2-56,-6-2-120,-1 3-40,-7 2-368,-1 2-528,-5 6-2065,-5 3 1881</inkml:trace>
  <inkml:trace contextRef="#ctx0" brushRef="#br0" timeOffset="1">140 204 7818,'-6'8'3672,"10"-2"-1271,4 1-385,8-3-223,0-3-313,5-1-552,4 0-192,-3 0-311,0 0-105,-7 3-104,-1-3-72,-4 4-232,-2-3-384,-4 1-1377,-2 2-1704,-2-4 2193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5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151 143 6489,'-16'-52'3088,"15"49"-2768,0 0 0,0 1-1,0-1 1,0 1 0,0-1 0,-1 1 0,1-1 0,-1 1 0,0 0 0,0 0 0,0 0 0,0 0 0,-2-2 0,3 3-175,-1 0 1,1 1 0,-1-1 0,1 0 0,-1 1-1,0-1 1,1 1 0,-1-1 0,0 1 0,1 0-1,-1 0 1,0 0 0,1 0 0,-1 0 0,0 0-1,-2 1 1,0 0-38,1 0-1,-1 0 1,0 1-1,1 0 1,-1 0-1,1 0 1,-1 0-1,1 1 1,0-1-1,0 1 1,0 0-1,0-1 1,1 2-1,-4 3 1,2 0-60,0 0 1,0 0-1,1 0 0,0 0 1,1 0-1,-1 1 1,1-1-1,1 1 1,0-1-1,0 1 1,0 12-1,1-11-42,0 0 0,1 0 0,0 0 0,1 0 0,0 0 0,1-1 0,-1 1 0,2 0 0,6 12 0,-6-13-7,2 0 1,-1 0-1,1-1 0,0 0 1,0 0-1,1 0 0,0-1 1,0 0-1,1-1 0,-1 1 1,17 7-1,-19-11 5,1 1 0,0-1-1,0 0 1,1 0 0,-1 0 0,0-1 0,1 0 0,-1-1 0,0 1-1,1-1 1,-1 0 0,1-1 0,-1 0 0,0 0 0,1 0 0,-1 0-1,12-6 1,-11 4 12,1-1 0,-1 0 0,0-1 0,0 0-1,-1 0 1,1 0 0,-1-1 0,-1 0-1,1 0 1,-1-1 0,0 1 0,0-1 0,-1 0-1,0-1 1,0 1 0,0-1 0,-1 1 0,3-14-1,-3 11 10,-1 0-1,0-1 0,-1 1 0,-1-1 1,1 1-1,-1-1 0,-1 1 1,0-1-1,-1 1 0,0-1 0,0 1 1,-1 0-1,0 0 0,-6-12 1,5 16-14,1 0 1,-1 0 0,0 0 0,0 1 0,-1-1 0,0 1 0,0 0 0,0 0 0,0 1 0,-1 0 0,1 0 0,-1 0 0,0 0-1,-1 1 1,-9-4 0,12 6-21,0 0 1,-1-1-1,1 1 0,0 1 0,-1-1 0,1 1 1,-1 0-1,1 0 0,0 0 0,-1 0 0,1 1 0,-1-1 1,1 1-1,0 1 0,0-1 0,-1 0 0,1 1 0,0 0 1,0 0-1,1 0 0,-1 1 0,0-1 0,1 1 1,-1 0-1,-3 4 0,0 1-241,0 0-1,-11 17 1,16-21-226,0 0 1,0 1-1,0-1 0,0 0 1,1 1-1,-1-1 0,1 1 1,-1 8-1,4 0-836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3873,'34'-43'2923,"-33"42"-2681,0 0-1,0 0 1,0 0 0,-1 0-1,1-1 1,0 1-1,-1 0 1,0 0 0,1 0-1,-1-1 1,1 1 0,-1 0-1,0 0 1,0-1-1,0 1 1,0 0 0,0-1-1,0 1 1,0 0-1,-1-3 1,0-6 2363,1 10-2551,1 0 0,-1 0 0,0 0 0,0 0 1,0 0-1,0 0 0,0-1 0,0 1 0,-1 0 0,1 0 0,0 0 0,0 0 0,0 0 0,0 0 1,0 0-1,0-1 0,0 1 0,0 0 0,0 0 0,0 0 0,0 0 0,0 0 0,0 0 0,0 0 1,0 0-1,-1 0 0,1-1 0,0 1 0,0 0 0,0 0 0,0 0 0,0 0 0,0 0 0,0 0 1,-1 0-1,1 0 0,0 0 0,0 0 0,-1 0 83,1 1 0,0-1 0,-1 0 0,1 1-1,-1-1 1,1 1 0,0-1 0,-1 1 0,1-1 0,0 1 0,-1-1 0,1 1 0,0-1-1,0 1 1,0-1 0,-1 1 0,1 0 0,0-1 0,0 2 0,-8 32 479,-3 36 0,9-41-456,0 0 1,2 0-1,2 0 0,7 50 1,-8-77-157,0 11 4,2-1 1,-1 0 0,6 14-1,-7-24-14,-1 0 0,1 0-1,0 0 1,0 0-1,0 0 1,0-1 0,1 1-1,-1 0 1,0-1 0,1 1-1,-1-1 1,1 1-1,-1-1 1,1 0 0,-1 0-1,1 0 1,2 2 0,-2-3-124,1 1 0,-1-1-1,0 1 1,1-1 0,-1 0 0,1 0 0,-1 0 0,0 0 0,1 0 0,-1 0 0,1-1 0,-1 1 0,0-1 0,4-1-1,-2 1-424,1-1 0,-1 0 0,7-5 0,14-11-807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 6153,'-8'5'3545,"2"-5"64,-3 0-1137,10-1-431,3 1-353,8-5-648,4 0-247,8-2-281,2 4-104,-4 2-176,2 1-88,5 0-224,-3 0-408,6-1-1873,5-2 1617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31 4769,'2'0'704,"0"-1"0,0 1 0,0-1 0,0 0 0,0 0 0,-1 0 0,1 0 0,0 0 0,0 0 0,-1 0 1,1 0-1,1-3 0,-2 4-636,-1-1 1,0 1 0,0 0-1,0 0 1,0-1-1,0 1 1,0 0 0,0 0-1,0 0 1,0-1 0,0 1-1,0 0 1,0 0 0,0-1-1,0 1 1,0 0 0,0 0-1,0-1 1,0 1-1,0 0 1,-1 0 0,1-1-1,0 1 1,0 0 0,0 0-1,0 0 1,0-1 0,-1 1-1,1 0 1,0 0-1,0 0 1,0 0 0,-1 0-1,1-1 1,0 1 0,0 0-1,0 0 1,-1 0 0,1 0-1,0 0 1,-1 0 0,-12-4 784,12 4-779,-12-2 188,0 1 1,0 0 0,0 0-1,-17 3 1,3 1-189,-29 8 0,50-10-73,1 0-1,0 1 1,-1 0-1,1 0 1,0 1-1,-7 4 1,10-6-8,0 0 1,1 0 0,-1 0-1,1 1 1,-1-1 0,1 1-1,0-1 1,-1 1 0,1-1-1,0 1 1,0 0 0,0-1-1,0 1 1,1 0 0,-1 0-1,0 0 1,1 0-1,-1 0 1,1 0 0,0 0-1,0 0 1,0 2 0,1 6 3,0-1 1,2 1 0,-1 0-1,1-1 1,5 12 0,5 15 56,2 21 94,-2 1 1,-2 0 0,-3 1 0,-3 0-1,-3 66 1,-2-106 4,0 0-1,4 32 1,-3-46-91,0 1 1,1-1-1,-1 1 0,1-1 1,0 1-1,0-1 0,1 0 1,0 0-1,0 0 0,0 0 1,0-1-1,1 1 1,6 5-1,-8-8-23,0 0 1,1-1-1,0 1 1,-1 0 0,1-1-1,0 0 1,0 0-1,0 0 1,0 0-1,3 0 1,33 3 244,-22-3-182,34 1-84,-36 1-5178,4-6 3130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182 360 6953,'0'0'3013,"0"-1"-2484,-1 1-1,0 0 0,1-1 1,-1 1-1,1-1 0,-1 1 1,0-1-1,1 0 1,-1 1-1,1-1 0,0 1 1,-1-1-1,1 0 0,-1 0 1,-5-19-82,-1 1 1,-12-22 0,18 38-435,-1 0 1,0 0-1,0 1 1,0-1-1,0 1 1,0 0-1,0-1 1,0 1-1,-1 0 1,1 0-1,-1 1 1,0-1-1,0 0 0,1 1 1,-1-1-1,0 1 1,0 0-1,0 0 1,0 1-1,-1-1 1,1 0-1,-6 1 1,6 0-7,0 0 0,0 1 0,0-1 1,0 1-1,0 0 0,0 0 0,1 0 0,-1 0 1,0 0-1,1 1 0,-1-1 0,0 1 0,1 0 1,0-1-1,-1 1 0,1 0 0,0 1 0,0-1 1,0 0-1,0 1 0,1-1 0,-1 1 0,-1 2 1,0 3 22,0 0 1,0 0 0,1 1 0,0-1 0,0 1 0,1-1 0,0 1 0,0-1 0,1 1 0,0 0 0,1-1-1,2 12 1,-1-9 21,0-1-1,1 0 1,0 0-1,0-1 1,1 1-1,1-1 1,0 0-1,0 0 1,0 0-1,8 8 1,-11-14-28,0-1 0,1 1 1,0-1-1,-1 0 0,1 0 1,0 0-1,0 0 0,0 0 0,0-1 1,7 3-1,-8-3-15,0-1 1,0 1-1,0-1 0,0 0 0,0 0 1,1 0-1,-1 0 0,0 0 0,0 0 0,0 0 1,0-1-1,0 1 0,0-1 0,0 1 1,0-1-1,0 0 0,0 0 0,0 0 1,2-1-1,-1-1-1,0 1-1,0-1 1,0 0-1,0 0 1,-1 0 0,0 0-1,1 0 1,-1 0 0,0-1-1,1-3 1,3-6 2,5-21 0,-8 25-14,3-18-52,-1-1 0,-1 1 0,-1-1-1,-1-36 1,-1 5-43,3 15 41,-2 12 51,-1-43 1,-1 72 17,0-1-1,-1 1 1,1-1 0,-1 1-1,0-1 1,0 1 0,0 0-1,0-1 1,-1 1 0,-3-6-1,5 9-7,0 0-1,0 0 0,0 0 0,0-1 0,0 1 0,0 0 0,0 0 0,0 0 0,0 0 0,0 0 0,0-1 0,0 1 0,-1 0 0,1 0 0,0 0 0,0 0 0,0 0 0,0 0 0,0 0 0,0-1 0,-1 1 0,1 0 0,0 0 0,0 0 0,0 0 0,0 0 0,-1 0 0,1 0 0,0 0 1,0 0-1,0 0 0,0 0 0,-1 0 0,1 0 0,0 0 0,0 0 0,0 0 0,0 0 0,-1 0 0,1 0 0,0 0 0,0 0 0,0 0 0,0 1 0,0-1 0,-1 0 0,1 0 0,0 0 0,0 0 0,0 0 0,0 0 0,0 0 0,0 1 0,0-1 0,-1 0 0,-1 13 126,2 57 632,10 96 0,-3-118-444,2 0-1,27 88 0,-30-120-231,1 1 0,9 16 1,-11-26-76,-1 0 0,1 0 0,0 0 0,1 0 1,11 10-1,-16-16-78,-1 0 1,1-1 0,0 1 0,0 0-1,-1-1 1,1 1 0,0-1-1,0 1 1,0-1 0,-1 1 0,1-1-1,0 0 1,0 1 0,0-1-1,0 0 1,0 0 0,0 0 0,0 1-1,0-1 1,0 0 0,0 0-1,0-1 1,-1 1 0,1 0 0,0 0-1,0 0 1,0-1 0,0 1-1,0 0 1,0-1 0,0 1 0,0 0-1,-1-1 1,1 0 0,0 1-1,0-1 1,-1 1 0,1-1 0,0 0-1,-1 1 1,1-1 0,-1 0-1,2-1 1,8-14-971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10290,'1'0'283,"-1"0"0,1 1 0,0-1 0,-1 1 0,1-1 0,-1 1-1,1 0 1,-1-1 0,1 1 0,-1-1 0,1 1 0,-1 0 0,0-1 0,1 1 0,-1 0-1,0 0 1,1-1 0,-1 1 0,0 0 0,0 0 0,2 21 958,-1-13-416,7 99 2349,24 222-1185,-21-245-1895,-11-84-183,0 0 0,1 0-1,-1 0 1,0 0-1,0 0 1,0 0 0,0 0-1,0-1 1,0 1-1,-1 0 1,1 0 0,-1 2-1,-1-4-1894,0-8 329,2-5 290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219 146 6769,'3'-6'888,"0"0"-1,0-1 0,-1 1 1,0 0-1,0-1 0,0 0 1,-1 1-1,0-1 0,-1 0 1,0-11-1,0 15-792,0 1 1,0-1 0,-1 0-1,1 1 1,-1-1-1,1 1 1,-1-1-1,0 1 1,0-1-1,-1 1 1,1-1-1,0 1 1,-1 0-1,1 0 1,-1 0 0,0 0-1,0 0 1,1 0-1,-1 0 1,-1 1-1,1-1 1,0 1-1,0-1 1,-1 1-1,1 0 1,0 0-1,-1 0 1,1 0 0,-5-1-1,0 1-49,-1 0-1,1 1 1,0 0-1,0 0 1,0 1 0,-1-1-1,1 2 1,0-1-1,0 1 1,-11 4 0,5-1-26,0 1 1,1 0-1,-1 1 1,-16 12-1,27-17-19,1-1 0,-1 0 0,1 0 0,0 1 0,-1-1 0,1 1 0,0-1 0,0 1-1,0 0 1,0-1 0,0 1 0,1 0 0,-1 0 0,0-1 0,1 1 0,-1 0 0,1 0 0,0 0 0,-1 0-1,1 0 1,0 0 0,0 0 0,0 0 0,1 0 0,-1-1 0,0 1 0,1 0 0,-1 0 0,1 0 0,1 3-1,2 4 30,1-1 0,0 1 0,0 0 0,11 11 0,-14-16-10,89 94 520,-31-35 75,-51-54-494,27 34 612,-33-39-604,-1 0 0,1 1 0,0-1-1,-1 1 1,0-1 0,0 1 0,-1 0 0,3 8-1,-4-11-58,0 0 0,0 0 0,0 0-1,0 1 1,0-1 0,0 0 0,0 0 0,-1 0-1,1 0 1,-1 0 0,0 0 0,0 0 0,1 0-1,-1 0 1,0 0 0,-1 0 0,0 2-1,-1-1 1,1-1 0,-1 1 0,1-1 0,-1 0 0,0 0 0,0 0 0,0 0 0,0-1 0,0 1 0,-4 1 0,0-1-19,0 0 0,-1 0 1,1 0-1,-1-1 0,0 0 0,1-1 0,-1 0 1,0 0-1,-9-2 0,15 2-104,0 0-1,0-1 0,0 0 1,-1 1-1,1-1 0,0 0 1,0 0-1,0 0 1,0 0-1,0-1 0,0 1 1,1 0-1,-1-1 1,-2-2-1,4 3-53,-1 0 0,0 1 1,1-1-1,-1 0 0,1 0 0,0 0 0,-1 0 0,1-1 1,0 1-1,-1 0 0,1 0 0,0 0 0,0 0 1,0 0-1,0 0 0,0 0 0,0 0 0,0 0 1,1-1-1,-1 1 0,0 0 0,1 0 0,-1 0 0,0 0 1,1 0-1,-1 0 0,1 0 0,0 0 0,-1 1 1,1-1-1,1-2 0,12-10-771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9410,'-3'2'4089,"-1"3"-1577,0 3-735,0 9 23,3 13-279,-2 10-657,-2 7-216,6 9-304,0 2-96,13-4-88,2-5-56,-2-14-88,6-6-16,0-16-72,3-3-240,2-13-680,-5-9-665,-5-10 969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9882,'-11'1'4409,"11"-1"-2264,10 2 23,-2-2-712,6 0-303,5-4-465,-3-3-216,5-2-272,-2 2-72,2 4-80,4 1-48,5 3-776,-1-1-681,-1 4 889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6649,'0'6'10455,"3"3"-7629,5 25-3001,18 153 2251,-11-67-1365,-12-104-655,0 2 1,-1-1 0,0 1 0,-2 0 0,-1 26 1,-2-36 165,1-4-923,0-4-2910,2-2 423,0 1 1332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64 8458,'-33'-33'3239,"20"17"-1025,11 3 2565,2 13-4464,5-1 192,11 0-449,1 2-1,0 0 0,18 4 1,-31-5-47,0 1 0,-1 0 0,1 1 0,-1-1 0,1 1 0,-1-1 0,0 1 0,1 0 0,-1 0 0,0 1 1,0-1-1,-1 0 0,1 1 0,0 0 0,-1 0 0,1 0 0,-1 0 0,0 0 0,0 0 0,-1 0 1,3 5-1,-2-3 62,-1-1 0,1 1 0,-1 0 0,0 0 0,0 0 0,-1 0 0,0 0 0,0 0 0,0 5 0,1 22 183,10 144 414,-6-55-345,23 113 28,2 41 551,-30-272-885,0 7 98,1 1-1,-2-1 1,-2 19 0,3-27-90,-1 1 1,1-1 0,-1 0 0,0 1-1,0-1 1,0 0 0,0 0-1,-1 1 1,-1 1 0,2-3-14,0 0 1,0 0 0,0 0 0,0 0-1,0 0 1,0-1 0,0 1 0,-1 0-1,1-1 1,0 1 0,0-1-1,-1 1 1,1-1 0,0 0 0,-1 1-1,1-1 1,-3 0 0,-2 0-188,0-1 0,0 0-1,1 0 1,-1 0 0,0-1 0,-7-2 0,1 0-305,-11-3-111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5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 6721,'-1'-8'5271,"-2"11"-2773,-3 16-343,-9 55-388,-5 75-1,5 76-1096,15-96-412,0-71-576,4-75-2355,3-11 1706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 6033,'-24'10'3393,"6"-8"56,8 2-1465,4-6-351,6 2-201,7 0-536,-7-1-208,3 0-328,22-3-104,37-3-120,-32 3-32,2 4-32,-2-2-304,-4-4-1224,-5 6-937,-16 9 1337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9042,'0'0'4033,"4"1"-1929,2-1-87,-6 0-641,0 0-328,18-1-528,6 0-208,33-1-184,-34 0 72,-4 2-912,-1 2 360,-13 13 104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1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188 418 5865,'0'-10'7914,"2"1"-4489,-1 6-3215,0 0 0,0-1 0,-1 1 0,0 0 0,1-1 1,-1 1-1,-1-1 0,1-3 0,-1 6-175,1-4 77,0 0 0,-1 1 0,0-1 0,0 0 0,-1 1 1,1-1-1,-1 1 0,0 0 0,0-1 0,0 1 0,-1 0 0,-4-6 0,4 7-3,1 1-16,0 0 0,-1 0-1,1 0 1,0 0 0,-1 0-1,1 1 1,-1-1-1,1 1 1,-1 0 0,-3-2-1,-1 1-7,-1-1-1,1 1 0,-14-2 0,18 4-66,0-1 0,1 1 0,-1 0-1,0 0 1,0 1 0,1-1-1,-1 1 1,0-1 0,0 1-1,1 0 1,-1 0 0,1 0-1,-1 0 1,1 0 0,-4 3-1,4-2-3,-1 0 0,1 0 0,0 0 0,0 0 0,1 0 0,-1 1 0,0-1 0,1 1 0,-3 4 0,-6 26 78,7-24-74,0 4 6,0 1 1,1 0 0,0 0-1,1-1 1,0 17 0,2-20-14,0-1 1,0 0-1,1 0 1,0-1 0,1 1-1,0 0 1,0-1-1,9 17 1,-7-17-2,0 0 0,1-1 0,7 9 0,-11-13-7,0-1-1,0 0 1,0 0 0,1 0-1,-1 0 1,1-1 0,-1 1-1,1-1 1,0 1 0,-1-1-1,1 0 1,0 0 0,5 1-1,-7-2-1,-1 0 0,1 0-1,0 0 1,0 0 0,0 0-1,-1 0 1,1-1 0,0 1-1,0 0 1,-1 0 0,1-1-1,0 1 1,0 0 0,-1-1-1,1 1 1,0-1 0,-1 1-1,1-1 1,0 0 0,10-14 6,-7 10-6,8-15-88,0-1 0,-1-1 1,-1 0-1,-1 0 0,-1-1 0,-1 0 1,-1-1-1,-1 0 0,-1 1 1,1-30-1,-5 45 52,5-72-243,-7-104-1,2 181 293,0 0 0,0 0 0,-1 0 0,0 1 0,1-1 0,-3-5 0,3 8-11,-1-1 0,1 1 0,0 0 1,0 0-1,0 0 0,0 0 0,0 0 0,0 0 1,0-1-1,0 1 0,-1 0 0,1 0 1,0 0-1,0 0 0,0 0 0,0 0 0,0 0 1,-1 0-1,1 0 0,0-1 0,0 1 1,0 0-1,0 0 0,0 0 0,-1 0 0,1 0 1,0 0-1,0 0 0,0 0 0,0 0 1,-1 0-1,1 0 0,0 0 0,0 0 0,0 1 1,-1-1-1,1 0 12,-1 1 1,0-1-1,1 1 0,-1 0 1,1-1-1,-1 1 0,1 0 1,-1 0-1,1 0 1,-1-1-1,1 2 0,-3 4 60,1 0 0,0 1 0,0-1-1,1 0 1,-1 1 0,1 6 0,0 41 302,2-27-197,10 184 834,-8-183-882,1 0-1,2 0 1,9 31-1,-11-46-221,1 0 0,1-1 0,0 1 0,0-1 0,1 0 0,0-1 0,1 0 0,15 17 0,-22-27-60,0-1 1,0 1-1,-1 0 0,1-1 0,0 1 0,0 0 0,0-1 0,0 1 0,0-1 0,0 1 0,0-1 0,0 0 0,0 1 0,0-1 0,0 0 1,0 0-1,0 0 0,2 0 0,10-1-760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71 5337,'-93'-37'3129,"58"25"-376,31 11-1821,-1-1 1,1 1 0,0-1 0,0 0-1,0 0 1,-5-4 0,9 6-896,0 0-1,0 0 1,0 0 0,0-1 0,0 1-1,0 0 1,0 0 0,0 0 0,0 0-1,0 0 1,-1 0 0,1-1 0,0 1-1,0 0 1,0 0 0,0 0 0,0 0 0,0 0-1,0 0 1,0-1 0,0 1 0,0 0-1,0 0 1,1 0 0,-1 0 0,0 0-1,0-1 1,0 1 0,0 0 0,0 0-1,0 0 1,0 0 0,0 0 0,0 0-1,0 0 1,0 0 0,1-1 0,-1 1 0,0 0-1,0 0 1,0 0 0,0 0 0,0 0-1,0 0 1,0 0 0,1 0 0,-1 0-1,0 0 1,0 0 0,0 0 0,0 0-1,0 0 1,1 0 0,-1 0 0,0 0 0,0 0-1,0 0 1,0 0 0,1 0 0,2 0 125,1 0 1,0 0 0,-1 1 0,7 0 0,2 2 15,45 3 190,112-3 1,-105-3-289,-56 0-93,-6-1-38,0 1 1,1 0-1,-1 0 1,0 0-1,1 0 0,-1 1 1,0-1-1,1 1 1,-1-1-1,0 1 1,1 0-1,2 1 1,-5-2 4,0 0 0,0 1 0,1-1 0,-1 0 0,0 0 0,0 0 0,0 0 0,0 1 0,1-1 0,-1 0 0,0 0 1,0 0-1,0 1 0,0-1 0,0 0 0,0 0 0,0 1 0,1-1 0,-1 0 0,0 0 0,0 1 0,0-1 0,0 0 1,0 0-1,0 1 0,0-1 0,0 0 0,0 0 0,-1 0 0,1 1 0,0-1 0,0 0 0,0 0 0,0 1 0,0-1 1,0 0-1,0 0 0,0 0 0,-1 1 0,1-1 0,-9 8-1743,8-7 1550,-19 12-1300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8514,'0'0'195,"-1"0"0,1 0-1,-1 0 1,1 0 0,0 0 0,-1 0 0,1 0 0,-1 0 0,1 1 0,-1-1-1,1 0 1,0 0 0,-1 0 0,1 1 0,0-1 0,-1 0 0,1 1 0,0-1 0,-1 0-1,1 1 1,0-1 0,-1 0 0,1 1 0,0-1 0,0 0 0,-1 1 0,1-1-1,0 1 1,0-1 0,0 1 0,0-1 0,0 0 0,0 1 0,0-1 0,-1 1-1,1-1 1,1 2 0,2 19 1626,-2-14-1344,32 173 2971,-14-65-2729,2 16-145,-15-102-1334,2 1 0,14 35 0,-17-55-1681,-1-6 944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9162,'9'-5'4057,"10"0"-2025,3 2-279,6 0-481,3-2-320,1 1-424,1 3-176,-2 1-200,-1 6-48,-7 4-384,-3-1-472,-13 7-1496,-7-2 1415</inkml:trace>
  <inkml:trace contextRef="#ctx0" brushRef="#br0" timeOffset="1">42 280 7402,'3'5'3584,"5"-3"-1151,4-2-185,9-2-367,2 0-393,6-2-624,0 1-248,0 2-352,-2 1-72,-4 1-360,-2 3-552,-8 3-1768,-5 5 1616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13 9802,'0'-11'4169,"1"10"-2129,3 3-343,-2 14-137,-5 8-320,-4 13-471,1 9-169,4 13-232,4 0-72,6-6-112,2-5-64,2-16-88,3-7-32,5-13-120,0-8-232,4-14-1017,4-12-903,-4-16 1368</inkml:trace>
  <inkml:trace contextRef="#ctx0" brushRef="#br0" timeOffset="1">8 200 11626,'-8'4'4874,"10"1"-2946,3-1-168,6-2-535,5-1-337,0-2-384,7-6-144,3-2-176,-2-1-64,8 1-120,0 4-296,-2 1-992,2 4 872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55 5113,'40'-31'2970,"-31"22"1266,-9 8-4131,0 1 0,0 0 0,0 0 0,1 0 0,-1 0 0,0-1-1,0 1 1,0 0 0,0 0 0,0 0 0,0 0 0,0-1 0,0 1 0,0 0 0,0 0 0,0 0 0,0-1 0,0 1 0,0 0 0,0 0 0,0 0 0,0-1-1,0 1 1,-1 0 0,1 0 0,0 0 0,0 0 0,0-1 0,0 1 0,-1 0 105,0-1-1,0 1 0,0-1 1,0 1-1,0-1 1,0 1-1,0 0 1,0 0-1,0 0 1,-2-1-1,1 1-360,-22-2 310,-27 0 1,41 2-66,0 0 0,1 1 0,0 0 0,-1 0 1,1 1-1,0 0 0,-1 1 0,1 0 1,1 1-1,-1-1 0,-11 8 0,18-10-69,1 1-1,-1-1 0,1 0 1,0 1-1,0-1 0,0 0 0,-1 1 1,1 0-1,0-1 0,1 1 1,-1-1-1,0 1 0,0 0 0,1 0 1,-1 0-1,0 2 0,0 4 39,1 0 1,-1 13-1,1-8-12,-2 361 190,6-300-197,20 105-1,-24-176-40,1 1 22,0 0 0,0 0 1,0 0-1,2 4 0,-3-8-10,0 1 1,1 0-1,-1 0 1,1-1-1,-1 1 1,1 0-1,-1-1 1,1 1-1,0 0 1,-1-1-1,1 1 0,0-1 1,-1 1-1,1-1 1,0 1-1,0-1 1,-1 0-1,1 1 1,0-1-1,0 0 1,0 0-1,0 1 1,1-1-1,4 0 32,-1-1-1,1 1 1,-1-1 0,1 0-1,0 0 1,-1-1 0,0 0-1,1 0 1,-1 0 0,0 0-1,9-6 1,17-8-698,-22 13 379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3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7338,'-3'-19'1461,"0"7"533,3 7 2656,4 97-31,-1 16-4066,-13 73-204,5-115-297,4-48-66,-1 7-101,1 0-1,3 38 1,-2-62 8,2 5-294,-2-6 376,0 1 1,0-1-1,0 0 1,0 0-1,0 0 1,0 0-1,0 0 1,0 0-1,0 0 1,0 0-1,0 0 1,0 0-1,0 0 1,0 0-1,0 1 1,0-1-1,0 0 1,0 0 0,0 0-1,0 0 1,0 0-1,0 0 1,0 0-1,0 0 1,0 0-1,0 0 1,1 0-1,-1 0 1,0 0-1,0 0 1,0 0-1,0 0 1,0 0-1,0 0 1,0 0-1,0 0 1,0 0-1,0 0 1,0 0-1,0 0 1,1 0-1,-1 0 1,0 0 0,0 0-1,0 0 1,0 0-1,0 0 1,0 0-1,0 0 1,0 0-1,0 0 1,0 0-1,0 0 1,0 0-1,0 0 1,0 0-1,0 0 1,1 0-1,-1 0 1,0 0-1,0-1 1,0 1-1,0 0 1,0 0-1,0 0 1,5-9-728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218 105 7114,'-4'-4'1160,"0"0"1,1-1 0,-5-8 0,6 11-1025,1-1 0,0 1 0,1 0 0,-1-1 0,0 1 0,1-1 0,0 0 0,-1 1 0,1-1 0,0-4 0,0 4 24,1 1 0,-2-1 0,1 0 0,0 0 0,0 0 0,-1 0-1,0 0 1,0 0 0,0 1 0,0-1 0,0 0 0,0 1-1,-3-4 1,4 5-68,-1 1 0,1-1 0,-1 1-1,1-1 1,-1 1 0,0 0 0,1-1-1,-1 1 1,0 0 0,1 0 0,-1-1-1,0 1 1,1 0 0,-1 0 0,0 0-1,0 0 1,1 0 0,-1 0 0,0 0-1,1 0 1,-1 0 0,0 0 0,0 1-1,1-1 1,-2 1 0,-18 8 1192,16-7-1072,-19 11 537,-47 28 358,66-39-1081,0 1 1,1 0 0,-1-1 0,1 2 0,0-1 0,0 0-1,0 1 1,0-1 0,1 1 0,-1 0 0,-2 6 0,3-6-26,1-1 0,1 1-1,-1-1 1,0 1 0,1-1 0,-1 1 0,1 0 0,0-1 0,0 1 0,1 0 0,-1-1 0,1 1 0,0-1 0,2 7 0,-1-4-2,1 0 1,0 1-1,0-1 1,1 0-1,-1-1 1,1 1 0,1-1-1,-1 1 1,1-1-1,7 6 1,5 2 14,1-1-1,19 11 1,18 12 273,-48-29-151,1 0 1,-1 0-1,0 1 1,10 13-1,-13-15 1,0 0 0,-1 0 1,0 0-1,0 1 0,3 6 0,-6-11-100,1 1 0,-1-1 1,1 0-1,-1 1 0,0-1 0,0 0 1,0 1-1,0-1 0,0 1 1,0-1-1,0 0 0,0 1 0,0-1 1,0 0-1,-1 1 0,1-1 0,-1 0 1,1 1-1,-1-1 0,1 0 0,-1 0 1,0 0-1,0 1 0,1-1 0,-1 0 1,0 0-1,0 0 0,0 0 0,0 0 1,-2 1-1,-2 1 31,-1 1 0,1-1 0,-1 0 0,1 0 0,-1-1-1,0 1 1,0-1 0,0-1 0,0 1 0,-1-1 0,1 0 0,0 0 0,-13-1 0,8-1-361,1 0 1,0-1 0,-12-3-1,22 5 220,-1 0 0,1 0 0,0 0 0,-1 0 0,1-1 0,0 1 0,0 0 0,0 0 0,-1 0 0,1 0-1,0 0 1,0 0 0,-1-1 0,1 1 0,0 0 0,0 0 0,0 0 0,-1-1 0,1 1 0,0 0 0,0 0 0,0-1 0,0 1 0,0 0 0,0 0 0,0-1-1,-1 1 1,1 0 0,0 0 0,0-1 0,0 1 0,0 0 0,0 0 0,0-1 0,0 1 0,0 0 0,0-1 0,0 1 0,1 0 0,-1 0 0,0-1 0,6-7-872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5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 9138,'-1'0'189,"1"-1"-1,0 1 1,-1-1 0,1 1 0,0 0 0,-1 0-1,1-1 1,0 1 0,-1 0 0,1-1-1,-1 1 1,1 0 0,0 0 0,-1 0-1,1 0 1,-1-1 0,1 1 0,-1 0 0,1 0-1,-1 0 1,1 0 0,-1 0 0,1 0-1,-1 0 1,1 0 0,-1 0 0,1 0-1,-1 1 1,1-1 0,-1 0 0,-1 1 147,1 0 0,0 1 0,-1-1 0,1 0 0,0 1 1,-3 2-1,-5 7 718,4-5-880,0-1 0,0 1 0,0 0 0,1 1 1,0-1-1,1 1 0,-1 0 0,1 0 0,0 0 0,1 0 0,0 0 0,-3 15 0,3-1-147,0-1 1,1 1-1,2 34 1,1-43-40,0-1 0,0 1 0,1 0 1,0-1-1,1 1 0,0-1 0,1 0 1,0-1-1,1 1 0,11 14 0,-15-22-155,0 0 0,0 0 0,1 0 0,-1 0-1,1-1 1,0 1 0,0-1 0,0 0 0,0 0-1,0 0 1,0 0 0,1-1 0,-1 1 0,0-1-1,1 0 1,0 0 0,-1 0 0,1 0 0,-1 0-1,1-1 1,0 0 0,0 0 0,4 0 0,26-5-1218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11330,'-4'19'4713,"-4"3"-2800,-1 8-257,1 4-392,-1 3-351,9 6-409,2 0-136,8-1-192,3-2-40,6-8-64,0-9-40,3-6-32,2-5 16,-4-8-464,-2-3-424,-6-7-1457,-5-6 1401</inkml:trace>
  <inkml:trace contextRef="#ctx0" brushRef="#br0" timeOffset="1">2 166 8338,'-1'-2'4257,"1"-1"-1625,5 4-607,-5-1-233,0 0-792,13-1-280,11-2-440,33-9-103,-30 12-97,0-1 48,3 1-721,1 1-655,1 5 808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10490,'0'0'135,"0"0"0,0 0 0,0 0 0,0 0 0,-1 0 0,1 0 0,0-1 0,0 1 0,0 0-1,0 0 1,0 0 0,-1 0 0,1 0 0,0 0 0,0 0 0,0 0 0,0 0 0,0 0 0,-1 0 0,1 0 0,0 0 0,0 0-1,0 0 1,0 0 0,0 0 0,-1 0 0,1 0 0,0 0 0,0 0 0,0 0 0,0 0 0,0 0 0,-1 0 0,1 0 0,0 0-1,0 1 1,0-1 0,0 0 0,0 0 0,0 0 0,-1 0 0,1 0 0,0 0 0,0 0 0,0 1 0,0-1 0,0 0 0,0 0 0,0 0-1,0 0 1,0 0 0,0 1 0,-2 14 3512,2-15-3605,0 39 838,7 55 0,-6-80-720,29 246 1010,-26-234-1171,5 32-1140,-9-58 1119,0 0 0,0 0 0,-1 0 0,1 0 0,0 0 0,0 0 0,0 1 0,0-1 0,0 0 0,0 0 0,0 0 0,0 0 0,0 0-1,1 0 1,-1 0 0,0 0 0,0 0 0,0 0 0,0 0 0,0 1 0,0-1 0,0 0 0,0 0 0,0 0 0,0 0 0,0 0 0,0 0 0,0 0 0,0 0-1,0 0 1,0 0 0,0 0 0,0 0 0,1 0 0,-1 0 0,0 0 0,0 0 0,0 0 0,0 0 0,0 0 0,0 0 0,0 0 0,0 0 0,0 0 0,0 0-1,0 0 1,1 0 0,-1 0 0,0 0 0,0 0 0,0 0 0,3-4-542,-1 1 343,8-10-369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6:2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11250,'0'0'155,"0"0"-1,0 0 1,0 0-1,0 0 1,0 0-1,0 1 1,0-1 0,0 0-1,0 0 1,0 0-1,0 0 1,0 0-1,0 0 1,0 0-1,0 0 1,0 1-1,0-1 1,0 0-1,0 0 1,1 0-1,-1 0 1,0 0-1,0 0 1,0 0-1,0 0 1,0 0-1,0 0 1,0 0-1,0 0 1,0 1-1,0-1 1,1 0-1,-1 0 1,0 0-1,0 0 1,0 0-1,0 0 1,0 0 0,0 0-1,0 0 1,0 0-1,1 0 1,-1 0-1,0 0 1,0 0-1,6-3 1225,1 1-445,12-2-720,33-2 0,-45 5-180,0 1 0,0 0 0,1 0 0,-1 1 0,0 0 0,0 0 0,0 0 0,0 1 0,0 0 0,0 1 1,-1 0-1,1 0 0,6 4 0,-8-4 39,0 1-1,0 0 1,-1 0 0,0 0 0,1 1 0,-1-1 0,-1 1 0,1 0 0,-1 0-1,0 0 1,0 1 0,0-1 0,-1 1 0,4 11 0,-5-10-15,0 0 0,0-1 0,0 1 0,-1 0 0,0 8 0,-6 37 210,1-8-84,2 30-5,3 1-1,19 141 1,-8-143-27,-3 2-1,-2 77 1,-6-145-113,-1 0 0,1 0 0,-1 0 0,-1 0 1,-2 9-1,4-14-27,-1 0 0,0 0 1,0 0-1,0-1 0,0 1 1,0 0-1,0 0 0,0-1 1,0 1-1,-1 0 0,1-1 1,-1 1-1,1-1 1,-1 0-1,0 0 0,1 1 1,-1-1-1,0 0 0,0 0 1,0-1-1,0 1 0,-3 1 1,0-1-34,-1-1 1,1 1 0,-1-1 0,1 0-1,-1 0 1,1-1 0,0 0 0,-1 0-1,1 0 1,0 0 0,-7-4 0,2 1-415,-1-1 1,2 0-1,-1-1 1,-13-10-1,3-3-251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0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64 3993,'-67'-19'7855,"53"17"261,17 3-5291,9-2-3765,33-4 1166,35-5-58,14-8-40,-60 15-67,-29 3-249,1-1 0,0 1 0,-1-1 0,1 0 0,9-3 1,-22 7-4493,-6 13 3090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0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9586,'-9'1'4736,"17"-3"-699,5-1-3039,36-8 470,1 1-1,87-5 1,-93 17-1093,-40-2-329,0 1 0,-1-1-1,1 1 1,0 0 0,-1 1 0,1-1 0,-1 0 0,7 5 0,-10-6-49,0 0 1,1 0-1,-1 0 1,0 0 0,0 1-1,0-1 1,0 0-1,1 0 1,-1 0-1,0 1 1,0-1-1,0 0 1,0 0-1,0 1 1,0-1-1,1 0 1,-1 0-1,0 1 1,0-1-1,0 0 1,0 0-1,0 1 1,0-1-1,0 0 1,0 0-1,0 1 1,0-1-1,0 0 1,0 0 0,-1 1-1,1-1 1,0 0-1,0 0 1,0 1-1,0-1 1,0 0-1,0 0 1,-1 1-1,1-1 1,0 0-1,0 0 1,0 0-1,-1 1 1,1-1-1,0 0 1,0 0-1,0 0 1,-1 0-1,1 0 1,0 0-1,0 1 1,-1-1-1,1 0 1,-20 9-1024,17-8 690,-37 15-4528,19-5 3336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0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265 364 2665,'0'0'2001,"0"0"-4,-1-5 6001,-1-2-3844,-3-2-3956,-1-1 0,-1 1 1,0 0-1,0 0 0,0 1 1,-11-9-1,15 14-170,0 1 1,-1-1-1,1 1 1,-1 0-1,0 0 1,0 1-1,0-1 1,0 1-1,0-1 1,0 1-1,0 1 1,0-1-1,0 0 1,-1 1-1,-5 0 1,4 0-5,0 1 0,1 0 0,-1 0 0,0 0-1,0 1 1,1-1 0,-1 2 0,1-1 0,-6 3 0,6-1-2,-1-1 0,1 2 1,0-1-1,0 0 0,0 1 0,1 0 1,-1 0-1,1 0 0,0 1 0,1 0 1,-1-1-1,1 1 0,0 0 0,1 1 1,0-1-1,0 0 0,0 1 0,0-1 1,0 14-1,1-8 18,1 1 0,0 0 0,1-1 1,0 1-1,1-1 0,0 1 0,1-1 0,1 0 0,8 21 1,-8-26-17,-1 1 0,1-1 0,1 0 0,0 0 0,0 0 0,0 0 0,1-1 1,11 10-1,-15-14-19,1 1 0,0-1 0,0 0 0,0-1 0,0 1 0,1 0 0,-1-1 0,0 0 0,1 0 0,-1 0 0,1 0 1,-1 0-1,1-1 0,-1 0 0,1 1 0,-1-1 0,1-1 0,-1 1 0,1 0 0,-1-1 0,1 0 0,-1 0 0,5-1 0,-6 1-4,0 0-1,0-1 0,0 1 0,0 0 0,0 0 0,-1-1 1,1 1-1,0-1 0,-1 0 0,0 1 0,1-1 1,-1 0-1,0 0 0,0 0 0,0 0 0,0 0 1,1-4-1,1-3-14,-1-1 1,3-18 0,-4 18-4,29-158-518,-24 131 343,-1 1 1,-1-1-1,-3 0 0,-5-72 0,2 84 126,-2-20-5,4 41 73,-1 0 1,0 0 0,0 1 0,0-1-1,-1 0 1,1 1 0,-1-1-1,-3-4 1,5 8 4,0 0-1,0-1 0,0 1 1,0 0-1,-1-1 1,1 1-1,0 0 1,0-1-1,-1 1 1,1 0-1,0-1 1,-1 1-1,1 0 1,0 0-1,-1-1 1,1 1-1,0 0 1,-1 0-1,1 0 0,0 0 1,-1-1-1,1 1 1,0 0-1,-1 0 1,1 0-1,-1 0 1,1 0-1,0 0 1,-1 0-1,1 0 1,-1 0-1,1 0 1,0 0-1,-1 0 1,1 1-1,-1-1 0,1 0 1,0 0-1,-1 0 1,1 0-1,0 1 1,-1-1-1,1 0 1,0 0-1,-1 1 1,1-1-1,0 0 1,0 1-1,-1-1 1,1 0-1,0 1 1,0-1-1,-1 1 0,0 1 37,0 1-1,-1-1 1,1 1-1,0-1 1,1 1-1,-2 3 1,-8 77 753,7-52-558,0-1 0,3 1-1,4 47 1,3-27 89,16 64-1,-14-80-182,3 0 0,0-1 0,27 50 0,-33-71-102,12 16 0,-15-25-50,-1-1-1,0 0 0,1 0 1,0-1-1,-1 1 1,1-1-1,0 1 1,1-1-1,-1 0 0,6 3 1,-8-4-30,0-1-1,-1 0 1,1 0 0,-1 1 0,1-1 0,0 0-1,-1 0 1,1 0 0,-1 0 0,1 0 0,0 0 0,-1 0-1,1 0 1,0 0 0,-1 0 0,1 0 0,-1 0-1,1 0 1,0-1 0,-1 1 0,1 0 0,-1 0-1,1-1 1,-1 1 0,1 0 0,-1-1 0,1 1-1,-1-1 1,1 1 0,-1 0 0,1-1 0,-1 1-1,0-1 1,1 1 0,-1-1 0,0 0 0,1 1 0,-1-1-1,0 1 1,0-1 0,1 0 0,-1 0 0,1-3-323,0 0 0,-1 0 0,0 0 0,1 0 0,-2-7 0,-1-12-303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25 4473,'-6'-3'2184,"0"0"0,-12-4 0,-22-2 718,39 8-2829,-5 1 594,1-1-1,-1 1 0,1 0 0,-1 0 1,1 0-1,-6 2 0,7-2-230,0 1 0,0-1 0,0 0 0,0 0 0,0 0-1,-5-1 1,36 6 113,1-1-1,50 0 1,19-3-467,116 4-8,-210-4-74,7-1 3,1 1 0,0 0-1,0 1 1,-1 0 0,17 6 0,-26-8-19,-1 0-1,1 0 0,-1 0 0,1 0 0,-1 1 0,1-1 1,-1 0-1,0 0 0,1 1 0,-1-1 0,1 0 0,-1 1 1,0-1-1,1 0 0,-1 1 0,0-1 0,1 1 1,-1-1-1,1 1 0,-1-1-48,-1 1-1,1-1 1,0 0 0,0 0 0,0 1-1,0-1 1,0 0 0,0 0-1,0 1 1,-1-1 0,1 0 0,0 0-1,0 0 1,0 1 0,-1-1 0,1 0-1,0 0 1,0 0 0,-1 0 0,1 1-1,0-1 1,0 0 0,0 0 0,-1 0-1,1 0 1,-23 5-4639,21-4 4008,-13 2-1162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3969,'-17'-9'7756,"16"9"-6526,1 0-331,0 0-227,0 0-232,0 0-163,0 0-154,-2 12 1229,0-9-995,1 1 0,0 0 0,0-1 1,1 1-1,-1 0 0,1 0 0,0-1 0,-1 1 0,2 0 0,-1 0 0,2 7 0,-2-11-344,0 1-1,1 0 1,-1-1-1,0 1 0,0-1 1,1 1-1,-1-1 1,1 1-1,-1-1 1,1 0-1,-1 1 1,1-1-1,-1 1 1,1-1-1,-1 0 1,1 1-1,-1-1 0,1 0 1,-1 0-1,1 1 1,1-1-1,13 7 49,5 7-17,-7-5-5,0-1 0,19 9 0,-23-12-23,0 0 1,0 1-1,-1 0 0,0 0 0,0 1 0,0 0 1,-1 1-1,0-1 0,0 1 0,-1 1 0,0-1 0,-1 1 1,0 0-1,7 15 0,-6-9-3,4 6 26,13 45 0,-21-60-28,-1 0 0,1 0 1,-2 1-1,1-1 1,-1 1-1,0-1 0,0 1 1,0-1-1,-1 1 1,0-1-1,0 0 0,-3 7 1,-2 1 13,0-1 0,-2 0 1,1 0-1,-1-1 0,-1 0 1,0 0-1,-1-1 0,0 0 1,-1-1-1,0 0 0,-23 16 1,28-23-20,5-2-8,0-1-1,0 1 1,0-1 0,1 0-1,-1 1 1,0-1 0,1 1-1,-1-1 1,0 1 0,1 0 0,-1-1-1,1 1 1,-1 0 0,1-1-1,-1 1 1,1 0 0,-1 0-1,1-1 1,0 1 0,-1 0-1,1 0 1,0 0 0,0 1-1,2-2-35,154 4 139,-142-3-78,106 2 421,23 2 384,-130-6-1646,-9-1-4885,-4 2 4146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8634,'-3'-15'1424,"2"10"-508,0 1 0,0-1-1,1 0 1,0-6-1,1 10 1607,-1 1-2378,1 0 0,-1 0 0,0 0 0,0 1 1,1-1-1,-1 0 0,0 0 0,0 1 0,0-1 0,0 0 1,1 0-1,-1 1 0,0-1 0,0 0 0,0 0 0,0 1 1,0-1-1,0 0 0,0 0 0,0 1 0,0-1 0,0 0 1,0 1-1,9 37 812,-4-17-496,4 38 0,-6-33-205,-2-10-197,0 0 1,2 1-1,0-1 1,8 24-1,-7-34-1150,-6-10-3941,1 3 3640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7722,'-1'-12'4041,"2"5"-1385,2-2-583,2 2-321,2 6-664,-1 0-272,1 3-424,1 2-104,0 0-160,0 2 41,0-2-794,-1-2-687,5 1 848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5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224 161 10666,'-20'2'3285,"-33"7"-1,33-5-2607,1 2-1,-1 0 0,-24 13 0,39-17-586,0 1 0,1-1 0,-1 1 0,1 1-1,-1-1 1,-3 4 0,7-6-80,0 0-1,0 1 1,0-1 0,0 0-1,0 0 1,0 1 0,1-1-1,-1 0 1,0 1 0,1-1-1,-1 0 1,1 1 0,-1-1-1,1 1 1,0-1 0,0 1-1,0-1 1,0 1 0,0-1-1,0 1 1,0-1 0,0 1-1,0-1 1,1 1 0,0 1-1,1 1-11,-1-1-1,2 1 0,-1-1 0,0 0 0,1 0 0,-1 0 1,1 0-1,0-1 0,0 1 0,0-1 0,0 0 0,5 3 0,5 2-13,27 11-1,-37-16 18,83 35 174,-73-30-39,0 1 1,-1 0-1,0 0 0,16 15 0,-23-18-58,-1-2 20,0 1 0,0-1 0,-1 1-1,1 0 1,3 6 0,-7-9-72,1-1 0,-1 1 1,1 0-1,-1 0 0,0 0 0,1 0 0,-1 0 1,0 0-1,0 0 0,0 0 0,1 0 1,-1 0-1,0 0 0,0 0 0,0 0 1,-1 0-1,1 0 0,0 0 0,0 0 1,0 0-1,-1 0 0,1 0 0,-1 0 1,1-1-1,-1 1 0,1 0 0,-1 0 1,1 0-1,-1 0 0,0-1 0,1 1 1,-1 0-1,0-1 0,-1 2 0,-1 0 8,0 0 0,0-1 0,0 1 0,0-1 0,0 1 0,0-1 0,0 0 0,-1-1 0,-3 2 0,-36 2-5,25-3-114,3 0-345,0 0-1,0-2 0,-26-3 0,38 4 223,0 0 0,0-1 0,0 0 0,-1 0 0,1 0 0,0 0 0,-3-2 0,5 1 99,-1 1 0,0-1 1,1 0-1,-1 1 0,1-1 0,0 0 1,-1 0-1,-1-3 0</inkml:trace>
  <inkml:trace contextRef="#ctx0" brushRef="#br0" timeOffset="1">389 0 8298,'3'4'1217,"-1"0"0,1 0 0,0-1 0,0 1 0,7 5 1,8 9 873,-5-2-1738,-2-1 0,0 2 1,-1-1-1,0 1 0,-1 1 1,-2 0-1,1 0 0,-2 0 1,0 1-1,-2 0 0,0 0 1,-1 1-1,0-1 0,-2 20 1,-1-30-314,0-1 1,-1 1-1,-1-1 1,1 0-1,-1 1 1,-1-1 0,1 0-1,-1 0 1,-1 0-1,-6 10 1,8-14-125,-1 0-1,0 0 1,0-1-1,0 1 1,0-1 0,-1 0-1,1 0 1,-1 0 0,0 0-1,0-1 1,0 0-1,0 1 1,0-1 0,0-1-1,-1 1 1,1-1-1,-1 1 1,1-1 0,-1-1-1,-7 2 1,9-2-260,0 0 1,-1 0-1,1 0 1,0-1-1,0 1 1,-1-1-1,1 0 1,0 0-1,0 0 1,0 0-1,-6-3 1,-7-7-1062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35 6681,'-9'-8'2927,"5"4"-1591,0 1-1,0-1 0,0 1 1,-7-4-1,9 6-1203,0 0 0,0 0 0,0 1 0,-1-1 0,1 1 0,0-1 0,0 1 0,0 0 0,0 0 0,0 0 0,0 0 0,-1 0 0,1 1 0,0-1 0,-2 1 0,0 0-45,0 1-1,0 0 1,0-1 0,0 2-1,0-1 1,1 0-1,-1 1 1,1-1-1,0 1 1,-1 0 0,1 0-1,1 0 1,-1 1-1,0-1 1,1 1 0,-1-1-1,1 1 1,-2 6-1,0-2-3,1 1 0,0 0 0,1-1-1,0 1 1,0 0 0,1 0 0,0 16-1,0-10 1,2 0-1,0 0 1,1 0-1,1 0 1,8 28-1,-9-37-67,1-1 0,0 0 0,0 0 0,0 0 0,1 0 0,-1-1 0,1 1 0,0-1 1,1 0-1,-1 0 0,1 0 0,5 3 0,-7-5-101,0 0 1,0-1-1,0 1 1,1-1-1,-1 1 1,0-1-1,1 0 1,-1 0-1,1-1 0,-1 1 1,1-1-1,0 1 1,-1-1-1,1 0 1,-1-1-1,1 1 1,-1-1-1,1 1 1,-1-1-1,8-3 1,2-4-470</inkml:trace>
  <inkml:trace contextRef="#ctx0" brushRef="#br0" timeOffset="1">10 195 10098,'2'-3'4457,"-2"4"-2208,1-1-505,-1 0-528,0 0-344,16 0-439,10 0-153,36 0-160,-37 0-48,4 0-304,-2 0-529,-1 7-895,1 2 992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1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9826,'0'0'101,"0"0"1,-1 0-1,1 0 0,0 0 1,0 0-1,0 0 0,0 0 1,0 0-1,0-1 0,1 1 1,-1 0-1,0 0 0,0 0 0,0 0 1,0 0-1,0 0 0,0 0 1,0 0-1,0 0 0,0 0 1,0 0-1,0 0 0,0 0 1,0 0-1,0-1 0,0 1 1,0 0-1,0 0 0,0 0 0,0 0 1,0 0-1,0 0 0,1 0 1,-1 0-1,0 0 0,0 0 1,0 0-1,0 0 0,0 0 1,0 0-1,0 0 0,0 0 0,0 0 1,0 0-1,0 0 0,0 0 1,1 0-1,-1 0 0,0 0 1,0 0-1,0 0 0,0 0 1,0 0-1,0 0 0,0 0 1,0 0-1,0 0 0,0 0 0,0 1 1,0-1-1,0 0 0,1 0 189,0 1 0,-1 0 0,0 0-1,1-1 1,-1 1 0,1 0-1,-1 0 1,0 0 0,0 0-1,1-1 1,-1 1 0,0 2 0,32 145 1478,-27-127-1611,2-1-1,0 1 1,2-1 0,10 20 0,-14-32-105,0 0 1,1 0 0,-1 0-1,1-1 1,1 0-1,0 0 1,0 0 0,0-1-1,0 0 1,1 0-1,14 7 1,-19-12-34,0 1 0,1-1 0,-1 0 0,1 0-1,-1 0 1,0 0 0,1-1 0,0 1 0,-1-1 0,1 0 0,4 0 0,-6 0-10,0-1 1,0 1-1,0-1 0,0 0 1,-1 1-1,1-1 1,0 0-1,0 0 1,-1 0-1,1 0 1,0 0-1,-1 0 1,1-1-1,-1 1 0,0 0 1,1-1-1,-1 1 1,0-1-1,0 0 1,0 1-1,0-1 1,1-2-1,3-12 21,0 0 1,-1 0-1,0-1 0,-2 1 0,2-28 0,1-8-14,0 11-178,3 0-1,1 0 0,15-42 1,-16 56-1723,-7 26 1853,-1 1-1,0 0 1,1-1 0,-1 1-1,1 0 1,-1 0 0,1 0-1,-1 0 1,1-1-1,-1 1 1,1 0 0,-1 0-1,1 0 1,-1 0 0,1 0-1,-1 0 1,1 0-1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72 5233,'-1'-19'1183,"0"5"1379,-4-18 0,5 26-414,0 6 652,2 16-17,10 164-468,31 109-368,-19-184-1866,-24-105-101,0 0 0,0 0 0,0-1-1,0 1 1,0 0 0,0 0-1,0 0 1,0 0 0,0 0 0,0 0-1,0 0 1,0 0 0,0 0 0,0 0-1,0 0 1,1 0 0,-1 0-1,0 0 1,0 0 0,0 0 0,0 0-1,0 0 1,0 0 0,0 0-1,0-1 1,0 1 0,1 0 0,-1 1-1,0-1 1,0 0 0,0 0 0,0 0-1,0 0 1,0 0 0,0 0-1,0 0 1,0 0 0,0 0 0,1 0-1,-1 0 1,0 0 0,0 0-1,0 0 1,0 0 0,0 0 0,0 0-1,0 0 1,0 0 0,0 1 0,2-15-1472,-3-12-869,-3-8 993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9066,'7'-5'813,"0"1"0,1 0 0,0 1 0,-1-1 1,1 2-1,0-1 0,0 1 0,1 0 0,-1 1 0,14-2 0,-13 3-578,-1 1-1,1-1 1,0 1-1,0 1 0,-1-1 1,1 2-1,0-1 1,-1 1-1,0 0 0,0 1 1,0 0-1,0 0 0,-1 1 1,1 0-1,11 10 1,-15-11-150,-1 0 0,1 0 0,0 0 0,-1 0 1,0 0-1,0 1 0,3 6 0,-5-8-48,0 0 0,1 0 0,-2 0 0,1 1-1,0-1 1,-1 0 0,1 0 0,-1 1 0,0-1 0,0 0 0,0 0 0,-1 1-1,0 4 1,-2-1 21,1 0 0,-1 0 0,0 0 0,-1 0-1,0-1 1,0 1 0,-5 6 0,-38 39 229,43-47-263,-10 9 78,-29 20 1,-1 2-188,37-30-389,5-5-304,2-1-584,3 0 476,12-4-182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6953,'15'15'3057,"-1"0"-1,17 25 0,-25-30-2468,0 0-1,-1 0 1,0 0-1,0 1 1,-1 0-1,3 12 1,11 58 836,8 59-139,-24-127-1160,-2-12-52,-1-3-3,-2-22 44,-17-189 60,20 208-176,-1-10 2,0 0 0,1 0 0,3-17 0,-3 28-6,0 1 0,1 0 0,0 0 0,0-1 1,0 1-1,0 0 0,0 0 0,1 0 0,-1 0 0,1 0 0,0 0 0,0 1 0,0-1 0,0 0 0,0 1 0,1 0 0,-1-1 0,1 1 0,-1 0 0,5-2 0,0 0-346,1 1 0,0 0 0,0 0 0,0 1 0,1 0 0,-1 0 1,1 1-1,13 0 0,1 2-650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64 7714,'-10'-46'3888,"10"45"-3668,0 0-1,0 0 0,-1 0 0,1 0 0,0 0 1,-1 0-1,1 0 0,-1 0 0,1 0 0,-1 0 0,0 0 1,1 1-1,-1-1 0,0 0 0,0 0 0,0 0 0,0 1-96,0-1-1,1 1 1,-1 0-1,0 0 0,1 0 1,-1-1-1,0 1 1,0 0-1,1 0 0,-1 0 1,0 0-1,0 0 1,1 0-1,-1 0 0,0 1 1,1-1-1,-2 0 1,-1 1 167,0 1 0,0-1 0,1 1 0,-1 0 0,0-1 0,-3 5 0,0 0-118,0 0 1,1 0 0,0 0-1,1 1 1,0 0 0,0 0 0,0 0-1,1 0 1,0 0 0,0 1 0,0 0-1,1-1 1,-2 16 0,2-3-36,0 1-1,1 0 1,1-1 0,4 28 0,-2-25-43,2 0 1,1 0 0,1 0-1,1-1 1,14 33 0,-6-25 62,2-1 1,1-1 0,1 0 0,1-1-1,1-1 1,37 33 0,-56-57-161,9 8 128,-8-10-303,-3-7-421,-3-6-461,-1-5 404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10114,'3'3'4992,"-2"7"-3012,0-4-927,3 16-303,1-1 0,1 0 1,1 0-1,1 0 0,10 19 1,-12-28-633,21 36 320,-24-43-394,1 0 0,0 0 1,0-1-1,0 1 1,0-1-1,0 0 0,6 3 1,-9-6-38,0 0 0,1 0 0,-1-1 0,0 1 0,0 0 0,0-1 0,1 1 1,-1-1-1,0 0 0,1 1 0,-1-1 0,0 0 0,1 0 0,-1 0 0,1 0 0,-1 0 0,0 0 1,1 0-1,-1 0 0,0-1 0,3 0 0,-2 0 2,0 0 0,0 0 0,0-1 0,0 1 1,0-1-1,0 0 0,0 1 0,-1-1 0,1 0 0,-1 0 0,3-3 0,1-6-11,1 0-1,-2 0 0,7-22 0,-10 31-9,14-52-594,12-36-4539,-16 64 3433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8434,'8'0'1384,"-1"0"0,1-1 0,0 0 0,0 0 0,10-4 1,-14 4-1303,0 0 1,-1-1-1,1 0 1,-1 0-1,0 0 1,1 0-1,-1 0 1,0-1 0,0 1-1,-1-1 1,1 0-1,4-6 1,-2 2-64,-1-1 0,1 1 1,-2-1-1,1 0 0,2-9 1,-5 13-14,0-1 0,1 0 1,-2 0-1,1 0 0,-1 0 1,1 0-1,-1 0 0,-1 0 1,1 0-1,-2-7 0,1 11 0,1 0-1,-1-1 0,0 1 1,1 0-1,-1-1 0,0 1 1,0 0-1,0 0 1,0-1-1,0 1 0,0 0 1,-1 0-1,1 0 1,0 1-1,-1-1 0,1 0 1,0 0-1,-1 1 0,1-1 1,-1 1-1,1-1 1,-1 1-1,1 0 0,-1-1 1,1 1-1,-1 0 1,1 0-1,-4 0 0,3 0 38,0 0-1,0 0 0,0 1 0,0-1 0,0 0 0,0 1 1,0 0-1,0-1 0,0 1 0,0 0 0,0 0 1,0 0-1,0 0 0,1 0 0,-1 0 0,0 1 0,1-1 1,-1 1-1,1-1 0,-1 1 0,-1 2 0,0 2 140,1 1-1,0-1 0,0 1 1,0 0-1,1-1 0,-1 1 1,2 0-1,-1 0 0,1 8 1,1-4-40,0 1 0,0 0 0,1 0 0,5 17 0,-5-26-133,-1 1 1,1 0 0,0 0-1,-1-1 1,2 1 0,-1-1-1,0 0 1,1 1 0,-1-1-1,1 0 1,6 4 0,-2-2-260,0 0 0,0-1 1,1 1-1,11 3 0,2 2-202</inkml:trace>
  <inkml:trace contextRef="#ctx0" brushRef="#br0" timeOffset="1">400 206 8650,'-6'43'7750,"5"-33"-6261,0 1 0,-1-1 1,-3 13-1,5-23-1474,0 0 1,0 0 0,0 0-1,0 0 1,0 1-1,0-1 1,0 0-1,0 0 1,0 0 0,0 0-1,0 0 1,0 0-1,0 0 1,0 0 0,0 1-1,0-1 1,0 0-1,0 0 1,-1 0 0,1 0-1,0 0 1,0 0-1,0 0 1,0 0-1,0 0 1,0 0 0,0 0-1,0 0 1,0 0-1,0 1 1,-1-1 0,1 0-1,0 0 1,0 0-1,0 0 1,0 0-1,0 0 1,0 0 0,0 0-1,0 0 1,-1 0-1,1 0 1,0 0 0,0 0-1,0 0 1,0 0-1,0-1 1,0 1-1,0 0 1,0 0 0,-1 0-1,1 0 1,0 0-1,0 0 1,0 0 0,0 0-1,0 0 1,0 0-1,0 0 1,0 0 0,0 0-1,0-1 1,0 1-1,-5-7 172,5 6-179,-4-8-8,0 1 0,1-1-1,0 0 1,0 0 0,1-1 0,1 1 0,0 0-1,0-1 1,0 1 0,2-18 0,1 14-65,0 1 0,1-1 0,0 1 0,1-1-1,0 1 1,1 0 0,9-16 0,-10 20-93,1 0-1,0 1 1,0 0-1,10-11 0,-13 16 39,0 1-1,-1-1 1,1 1-1,0 0 1,0-1 0,0 1-1,0 0 1,0 0-1,0 0 1,3 0-1,-3 0-41,-1 1-1,0 0 1,1 0-1,-1 0 1,0 0-1,1 0 1,-1 1-1,1-1 1,-1 0-1,0 0 1,1 1-1,-1-1 1,0 1 0,0-1-1,1 1 1,-1 0-1,0 0 1,2 1-1,9 8-942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9074,'12'1'4233,"-16"26"-1385,-4 9-1039,-7 22-353,3 11-240,0 2-495,3-3-193,14-8-312,5-10-112,6-7-104,4-9-32,0-16-344,4-9-304,-10-18-1193,-1-7-3656,-6-7 3785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10242,'0'6'4809,"2"-2"-2232,9 2-1129,4-1-376,6-2-624,3 1-168,12-7-95,1-1-370,3-3-1207,0-1-752,-2 7 1151</inkml:trace>
  <inkml:trace contextRef="#ctx0" brushRef="#br0" timeOffset="1">321 291 6545,'1'1'486,"0"-1"0,0 1-1,0 0 1,0-1 0,0 1 0,0 0-1,0-1 1,0 1 0,0-1-1,0 0 1,0 1 0,1-1-1,-1 0 1,0 0 0,0 1-1,0-1 1,0 0 0,1 0 0,0-1-1,0 1-295,-1-1 0,0 1-1,1-1 1,-1 0 0,0 0 0,0 1-1,0-1 1,0 0 0,0 0-1,0 0 1,0 0 0,0 0 0,0 0-1,0-1 1,1-1 0,5-11-27,0 0 0,0 0 0,-2-1 0,0 0 0,-1 0 0,4-19 0,-8 30-150,1 0-1,-1 0 1,0 0-1,0 0 0,0 0 1,-1 0-1,1 0 0,-2-4 1,1 6-1,1 1 1,-1-1 0,0 0-1,1 1 1,-1-1 0,0 1-1,0-1 1,0 1 0,0 0-1,0-1 1,0 1 0,0 0-1,-1 0 1,1 0 0,0-1-1,-1 2 1,1-1 0,-1 0-1,1 0 1,-3-1 0,4 2 3,-1 0 0,0 0 0,1-1 1,-1 1-1,0 0 0,1 0 0,-1 0 0,0 0 1,1 0-1,-1 0 0,0 0 0,1 0 0,-1 0 1,0 0-1,1 0 0,-1 0 0,0 0 0,1 0 1,-1 1-1,0-1 0,1 0 0,-1 1 0,0-1 1,1 0-1,-1 1 0,1-1 0,-1 1 0,1-1 1,-1 1-1,1-1 0,-1 1 0,1-1 0,0 1 1,-1-1-1,1 1 0,0 0 0,-1-1 0,1 1 1,0-1-1,0 1 0,-1 1 0,0 2 80,0 0 0,1 1 0,-1-1 0,1 1 0,0 4 0,0-6-43,1 6 99,-1 0-1,4 12 0,-3-13-86,0-1 0,0 0 0,0 0 0,-1 9 0,-1-10-20,1 1 0,0 0 0,1 0 0,0-1 0,0 1-1,0 0 1,1-1 0,0 1 0,2 6 0,-2-10-87,0 1 0,-1-1-1,1 0 1,1 0 0,-1 1 0,0-2 0,1 1 0,-1 0 0,1 0 0,0-1 0,0 1 0,0-1-1,0 0 1,0 0 0,1 0 0,-1-1 0,5 2 0,-6-2-213,1-1 0,-1 1 0,1-1 0,0 0 0,-1 0 0,1 0 0,-1 0 1,1 0-1,-1-1 0,1 1 0,-1-1 0,1 0 0,3-1 0,19-7-981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3:4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95 3857,'-20'-36'2519,"18"34"-2124,1 0 0,0 0 0,0-1-1,1 1 1,-1 0 0,0 0 0,1-1 0,-1 1-1,1 0 1,0 0 0,0-1 0,0 1 0,0 0 0,1-4-1,-1 4-86,0 0 0,0 0-1,0 0 1,0 0-1,0 0 1,0 0 0,-1-2-1,1 4-255,0-1 0,0 1-1,0 0 1,0 0 0,0 0-1,0 0 1,0 0 0,0 0 0,0 0-1,0-1 1,0 1 0,0 0-1,0 0 1,0 0 0,0 0 0,0 0-1,0 0 1,0 0 0,-1 0-1,1 0 1,0-1 0,0 1 0,0 0-1,0 0 1,0 0 0,0 0-1,0 0 1,0 0 0,0 0 0,-1 0-1,1 0 1,0 0 0,0 0-1,0 0 1,0 0 0,0 0 0,0 0-1,-1 0 1,1 0 0,0 0-1,0 0 1,0 0 0,0 0 0,0 0-1,0 0 1,0 0 0,-1 0-1,1 0 1,0 0 0,0 0-1,0 0 1,0 1 0,0-1 0,0 0-1,0 0 1,0 0 0,0 0-1,0 0 1,-1 0 0,1 0 0,0 0-1,0 0 1,0 1 0,-6 8 456,-21 42 58,-22 46 55,0 27-3,42-107-592,0-1 0,-1 0 0,-12 17 0,10-21-263,9-12 185,1 0 0,0 0 0,0 0 0,0 1 1,0-1-1,0 0 0,0 0 0,0 0 1,-1 0-1,1 0 0,0 0 0,0 0 0,0 1 1,0-1-1,-1 0 0,1 0 0,0 0 0,0 0 1,0 0-1,0 0 0,-1 0 0,1 0 1,0 0-1,0 0 0,0 0 0,0 0 0,-1 0 1,1 0-1,0 0 0,0 0 0,0 0 0,0 0 1,-1 0-1,1 0 0,0 0 0,0-1 1,0 1-1,0 0 0,-1 0 0,1 0 0,0 0 1,0 0-1,0 0 0,0 0 0,0-1 0,0 1 1,-1 0-1,1 0 0,0 0 0,0 0 1,0 0-1,0-1 0,0 1 0,0 0 0,0 0 1,0 0-1,0-1 0,0 1 0,0 0 0,0 0 1,0 0-1,0 0 0,0-1 0,0 0-236,0 0-1,0 0 0,0 0 0,0 0 1,0 0-1,1 0 0,-1 0 0,0 0 1,1 0-1,-1 0 0,1-2 1,15-16-1772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10514,'7'15'5185,"3"5"-2056,4 1-977,-2 0-471,4 5-785,1-4-328,3 1-344,0 0-80,-2-9-144,-4-5-216,-4-3-656,-4-5-496,-10-4-1553,-2-9-2784,-8-6 3792</inkml:trace>
  <inkml:trace contextRef="#ctx0" brushRef="#br0" timeOffset="1">202 43 9258,'-4'9'4977,"-5"0"-1376,-7 3-1145,-2 4-415,-9 8-817,-4 0-368,-2-1-520,4 5-144,9-8-256,7-3-280,11-4-832,4-9-544,15-1 991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9426,'8'4'4657,"0"5"-1080,1-1-1009,-1 16-559,0 5-337,-4 4-704,0 3-280,-2-9-343,2 0-145,-2-18-368,-4-6-321,2-5-799,-6-11-672,0-2 1192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10618,'1'-4'5233,"2"4"-1920,0 0-1200,-3 0-265,0 0-776,0 0-368,0 0-616,6 2-480,1 1-184,1 1 264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 6633,'-33'-2'3353,"29"7"-872,4 7-25,5 4-311,3 7-233,-1-1-504,-5 3-255,2 6-393,-2-7-136,7 4-232,-6-11-104,-2-7-120,2 3-200,-9-8-768,8 2-528,4-3 735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11610,'4'0'4858,"4"-1"-2802,-4-2-288,-4 3-687,0 0-361,0 0-656,0 0-376,0 0-1265,18 6-1823,49 12 2135</inkml:trace>
  <inkml:trace contextRef="#ctx0" brushRef="#br0" timeOffset="1">333 80 7946,'-34'10'8119,"-2"4"-4449,32-13-3492,0 1 0,1 0 0,-1 0 0,0 1 0,1-1 0,-1 1 0,1 0 0,0 0 0,0 0 0,0 0 0,0 0 0,1 1 0,-1-1 0,-3 8 0,6-9-158,-1 0 0,0 0 0,1 0 0,0 0 0,-1 0 0,1 0 0,0 0 0,0 0 0,0 0 0,0 0 0,0 0 0,1 0 0,-1 0 0,1 0 0,-1-1 0,1 1 0,-1 0 0,1 0 0,0 0 0,0 0 0,0-1 0,0 1 0,0 0 1,1-1-1,1 2 0,3 4 4,1-1 1,0-1-1,0 1 0,11 5 1,-7-4 45,0 0 6,2 1 167,1 1 1,16 16-1,-27-23-143,0 1 0,-1 0 0,1 0 0,-1-1 0,1 2 0,-1-1 0,0 0 1,0 0-1,-1 1 0,1-1 0,-1 1 0,1 0 0,-1-1 0,0 1 0,0 6 0,0-8-55,-1-1-1,0 0 0,-1 0 1,1 1-1,0-1 1,0 0-1,0 0 0,-1 1 1,1-1-1,-1 0 0,1 0 1,-1 0-1,1 0 0,-1 0 1,0 0-1,1 0 0,-1 0 1,-2 2-1,2-2 8,-1 1-1,0-1 1,0 0 0,0 0 0,0 0-1,0 0 1,0 0 0,0 0 0,-4 0-1,-1 0-71,-1 0-1,1 0 0,-1-1 0,1 0 0,-9-1 0,13 1-282,0 0 0,0-1 0,0 1 0,1-1 0,-1 1-1,0-1 1,0 0 0,1 0 0,-1 0 0,0-1-1,-2-1 1,3 0-686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8178,'1'1'3969,"7"6"-1009,0 1-903,3 13-361,1 12-248,1 11-431,0 15-201,2 11-224,-2 2-104,0-3-192,1-10-80,-4-18-136,-3-9-48,-2-19-576,-5-7-344,-2-17-1241,-6-8-887,-6-11 1927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7274,'1'1'441,"0"0"1,0 0-1,0 0 1,0 0-1,0 0 1,1 0-1,-1 0 1,0-1-1,0 1 1,1 0 0,-1-1-1,1 1 1,-1-1-1,1 0 1,-1 1-1,2-1 1,9 3 1028,-1 0-195,20 4 0,6 1-81,-21-3-757,-6-3-62,1 1 0,17 9 1,-26-11-303,0 0 1,1 1-1,-1-1 1,0 1 0,1-1-1,-1 1 1,0 0-1,0 0 1,0 0 0,-1 0-1,1 1 1,0-1-1,-1 0 1,0 1 0,3 4-1,-4-4-38,1-1 0,-1 1 0,0 0 0,1 0 0,-1-1 0,-1 1 0,1 0 0,0 0 0,-1 0 0,1-1 0,-1 1 0,0 0 0,0-1 0,0 1 0,0-1 0,0 1 0,-1-1 0,1 1 0,-1-1 0,1 0-1,-3 3 1,-4 4 21,0-1-1,0 0 1,-16 12-1,-36 24-1166,49-37-201,5-8 502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7722,'2'1'704,"1"2"0,-1-1 1,0 0-1,0 0 1,0 1-1,0-1 1,-1 1-1,1-1 0,-1 1 1,1 0-1,-1-1 1,0 1-1,0 0 0,0 4 1,1 4 601,0 0 0,0 19 1,-2-21-1010,0-1 0,1 1 0,0 0 1,2 8-1,-2-16-287,-1 0 0,0 0 0,0 0 0,1 0 0,-1 0 1,0-1-1,1 1 0,-1 0 0,1 0 0,-1-1 0,1 1 0,-1 0 0,1-1 0,0 1 0,-1 0 0,1-1 0,0 1 0,-1-1 1,3 1-1,-3 0-8,1-1 0,0 0 1,0 0-1,-1 0 1,1 0-1,0 0 0,-1 0 1,1-1-1,0 1 1,0 0-1,-1 0 0,1 0 1,0-1-1,-1 1 1,1 0-1,0-1 0,-1 1 1,2-1-1,2-3-14,0 1 1,-1-1-1,1 0 0,5-7 0,-7 8 16,9-11-35,-3 3 16,0 1 0,-1-1 0,9-15 0,-16 26 16,0-1 1,0 1-1,0 0 0,0 0 0,0 0 0,0 0 0,0 0 0,0 0 0,0-1 0,0 1 0,1 0 0,-1 0 0,0 0 0,0 0 0,0 0 0,0 0 1,0 0-1,0 0 0,0 0 0,1 0 0,-1 0 0,0 0 0,0-1 0,0 1 0,0 0 0,0 0 0,0 0 0,1 0 0,-1 0 0,0 0 0,0 0 1,0 0-1,0 0 0,0 0 0,0 0 0,1 0 0,-1 0 0,0 1 0,0-1 0,0 0 0,0 0 0,0 0 0,0 0 0,1 0 0,-1 0 0,0 0 1,0 0-1,0 0 0,0 0 0,0 0 0,0 1 0,0-1 0,0 0 0,0 0 0,0 0 0,1 0 0,-1 0 0,0 0 0,0 0 0,0 1 0,0-1 1,0 0-1,0 0 0,0 0 0,0 0 0,0 1 0,3 7 39,-2 1 26,1 0 0,0 1 0,1-1 0,0 0 0,1 0 0,-1 0 0,2-1 0,5 11 0,-9-19-94,-1 1 0,1 0 0,-1 0 0,1-1 1,-1 1-1,1 0 0,0-1 0,-1 1 0,1-1 0,0 1 1,-1-1-1,1 1 0,0-1 0,0 1 0,-1-1 0,1 0 0,0 0 1,0 1-1,0-1 0,0 0 0,-1 0 0,1 0 0,0 0 0,0 0 1,1 0-1,0 0-204,0-1 1,0 0-1,-1 0 0,1 0 1,0 0-1,-1 0 1,1 0-1,-1 0 1,1 0-1,0-2 1,12-10-890</inkml:trace>
  <inkml:trace contextRef="#ctx0" brushRef="#br0" timeOffset="1">377 1 8938,'8'6'4577,"-8"18"-1128,0 8-993,-4 19-735,-1 3-369,5 5-536,4 2-200,7-13-280,5-5-112,5-12-168,4-9-104,1-14-536,-1-8-336,-12-14-1265,-4-10-927,-14-5 1976</inkml:trace>
  <inkml:trace contextRef="#ctx0" brushRef="#br0" timeOffset="2">339 155 9122,'0'4'4681,"4"-1"-1560,3 5-1089,3-3-280,7 2-871,2 1-393,12 0-248,-1-3-312,12-6-4753,4-3 3616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9034,'8'18'4753,"2"2"-1424,4 10-977,-1 1-319,-12-1-737,13 0-368,-6-2-480,2-3-160,5-10-176,-16-5-288,-5-11-944,-6-8-768,3-6 1071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9370,'8'4'4369,"4"0"-1921,0-1-1311,-3 0-337,0-1-1176,0 1-928,19 1 831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3:4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9170,'0'8'3881,"-2"8"-1969,-1 4-159,-4 6-385,-5 2-224,0 8-504,-1 1-120,1 2-176,-1-2-56,7-1-111,2-4-41,-1-8-80,4-5-32,-5-13-232,6 1-353,-1-11-895,1-4-632,7-11 1231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8130,'-2'11'1750,"0"0"1,1-1 0,1 1-1,1 19 1,9 42 3995,-7-57-4805,-2 3-163,-3-9-450,1-9-323,1 1-1,0-1 1,0 0-1,0 0 1,0 0-1,0 0 1,-1 1-1,1-1 1,0 0-1,0 0 0,0 0 1,-1 0-1,1 0 1,0 1-1,0-1 1,0 0-1,-1 0 1,1 0-1,0 0 1,0 0-1,-1 0 0,1 0 1,0 0-1,0 0 1,0 0-1,-1 0 1,1 0-1,0 0 1,0 0-1,-1 0 1,1-1-65,-1 1 1,1-1-1,-1 1 1,1-1-1,0 1 1,0-1-1,-1 1 1,1-1-1,0 1 1,0-1-1,-1 1 1,1-1-1,0 0 1,0 1-1,0-1 1,0 1-1,0-1 1,0 0-1,0 1 1,0-1-1,0 1 1,0-1-1,1-1 1,2-17-484,-2 17 539,-1 0 0,1 0 0,0 0 0,0-1 0,0 1 0,2-2 0,1-2 30,0 0 1,0 1 0,0 0 0,1 0 0,0 0-1,0 0 1,0 1 0,0 0 0,7-4 0,-10 6 44,1 1 1,-1 0 0,0 0 0,1 0 0,-1 0 0,1 0 0,-1 0 0,1 1 0,-1-1-1,1 1 1,-1 0 0,1 0 0,0 0 0,-1 0 0,1 0 0,-1 0 0,1 1-1,4 1 1,-4-1 12,0 0 0,-1 1 0,1 0-1,0 0 1,-1 0 0,1 0 0,-1 0-1,0 0 1,0 0 0,0 1 0,0-1-1,0 1 1,0 0 0,2 5-1,-1-2 49,0 0 0,-1 0-1,0 0 1,0 0-1,-1 0 1,1 0-1,-1 1 1,-1-1-1,1 9 1,-1-10-130,-1 0 1,1 0 0,-1-1-1,0 1 1,0 0 0,-1-1-1,1 1 1,-1-1 0,0 1-1,0-1 1,-1 0-1,1 0 1,-4 4 0,0-2-881,6-6 843,0 0 1,0 0-1,0 0 0,0 0 1,0 0-1,0 0 0,0 0 1,0 0-1,0 0 0,0 1 1,0-1-1,-1 0 0,1 0 1,0 0-1,0 0 0,0 0 1,0 0-1,0 0 0,0 0 1,0 0-1,0 0 0,-1 0 1,1 0-1,0 0 0,0 0 1,0 0-1,0 0 0,0 0 1,0 0-1,0 0 0,-1 0 1,1 0-1,0 0 0,0 0 1,0 0-1,0 0 0,0 0 1,0 0-1,0-1 0,0 1 1,0 0-1,-1 0 0,1 0 1,3-4-832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352 131 6089,'2'-4'4882,"8"-1"-1974,-1 1-850,4-17-106,10-18-315,-22 38-1570,-1 0 1,1 0 0,-1 0 0,1 0 0,-1 0 0,1-1 0,-1 1 0,0 0-1,0 0 1,0 0 0,0 0 0,0 0 0,0-1 0,0 1 0,0 0 0,0 0-1,0 0 1,-1 0 0,1 0 0,0-1 0,-1 1 0,1 0 0,-1 0 0,1 0-1,-1 0 1,0 0 0,1 0 0,-2-1 0,-1 0 57,1 0 0,-1 0 1,0 0-1,1 1 0,-1-1 0,0 1 0,-4-2 0,2 1-28,0 0 0,-1 1-1,1-1 1,-1 1-1,1 1 1,-1-1-1,1 1 1,-1 0-1,-9 1 1,6 0-23,1 1 0,-1 0-1,1 0 1,0 1 0,-14 6 0,6 0-27,1 0 1,1 1 0,-1 0-1,1 2 1,-19 19-1,27-25-41,-1 1 0,2 0 0,-10 15 0,13-19-8,0 0-1,0 1 1,1 0 0,0-1 0,-1 1 0,2 0-1,-1 0 1,0 0 0,1 0 0,-1 0 0,1 4 0,1 2-6,0-1 0,1 0 1,0 0-1,0 0 1,1 0-1,0 0 0,0-1 1,1 1-1,0-1 1,1 0-1,5 8 0,8 7 69,0 0-1,26 23 1,-5-6 257,-32-32-50,12 16 0,-18-22-198,1 0-1,-1 0 1,0 1-1,0-1 1,0 0-1,0 1 1,0-1-1,-1 0 1,1 1-1,0-1 1,-1 1-1,0-1 1,0 0-1,0 5 1,0-6-37,-1 0 1,1 0 0,-1 0-1,0 1 1,1-1 0,-1 0-1,0 0 1,0 0 0,1 0-1,-1 0 1,0 0 0,0 0-1,0-1 1,0 1 0,-1 0-1,1-1 1,0 1 0,0 0-1,0-1 1,0 1 0,-1-1-1,1 0 1,0 1 0,-1-1-1,-1 0 1,-6 2 80,0-1 0,-14 0 0,16-1-74,-31 1-191,-1-1-1,-52-8 0,85 7-19,3 1 14,1-1-1,-1 1 1,1 0-1,-1-1 1,1 1-1,-1-1 1,1 0-1,-1 0 1,1 0-1,0 0 1,-1 0-1,1-1 1,0 1-1,0-1 1,-3-2-1,4 3 71,1 1-1,-1-1 1,1 0 0,0 1-1,-1-1 1,1 0-1,0 1 1,0-1-1,-1 0 1,1 1 0,0-1-1,0 0 1,0 0-1,0 1 1,0-1 0,0 0-1,0 1 1,0-1-1,0 0 1,0 0 0,1 0-1,0-2-83,0 1-1,1-1 0,0 1 1,-1-1-1,5-3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 6321,'-4'-5'5564,"3"5"-515,-1 13 1123,1 1-6860,-14 66 1949,-4 34-148,18-99-1036,0 1 0,0-1 0,2 1 1,0-1-1,4 20 0,-3-27-73,0-1-1,0 1 1,1-1 0,0 0 0,1 0 0,-1 0-1,1-1 1,1 1 0,-1-1 0,9 8 0,-11-11-105,0-1 1,1 0 0,-1 1 0,1-1 0,-1 0-1,1-1 1,0 1 0,0 0 0,0-1 0,0 0-1,0 0 1,0 0 0,0 0 0,0 0 0,1 0 0,-1-1-1,0 0 1,0 1 0,1-1 0,-1 0 0,0-1-1,0 1 1,1-1 0,-1 1 0,0-1 0,5-2-1,-6 2 74,0 1-1,0-1 0,-1 0 0,1 0 1,-1 0-1,1 0 0,-1-1 0,1 1 0,-1 0 1,1-1-1,0-1 0,-1 1-5,0 0 1,0-1-1,0 1 0,0-1 1,0 1-1,-1 0 0,1-5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2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10786,'-9'-1'4681,"9"2"-1952,5 4-793,9 1-279,6-5-273,14 2-640,3-5-240,9-3-168,0 0-408,-1-2-544,-1 3 440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7:3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8714,'0'-1'172,"0"1"0,0-1 1,0 0-1,0 1 0,0-1 1,0 0-1,0 1 0,0-1 0,0 0 1,0 1-1,0-1 0,1 0 1,-1 1-1,0-1 0,1 0 0,-1 1 1,0-1-1,1 1 0,-1-1 1,1 1-1,-1-1 0,0 1 0,1-1 1,0 1-1,-1-1 0,1 1 1,-1-1-1,1 1 0,-1 0 0,2-1 1,0 1 53,-1 1 1,1-1 0,-1 0 0,1 1 0,-1-1 0,1 1-1,-1-1 1,0 1 0,1 0 0,-1 0 0,1-1 0,-1 1-1,0 0 1,0 0 0,2 2 0,24 23 2312,32 40-1,-19-20-1558,-24-29-696,13 16 532,44 60 0,-65-82-687,-1 1 0,0 0 0,-1 1 1,-1 0-1,0 0 0,0 0 0,-1 0 0,-1 0 0,3 25 0,-6-6 50,0-1-1,-2 0 0,-1 0 1,-2 0-1,0 0 0,-19 52 1,19-67-188,-1 0 0,-1 0 0,0-1 0,-1 0 0,-1-1 0,0 0 0,-1 0 0,0-1 0,-20 19 0,27-29-129,0 0-1,0-1 1,0 1-1,-1-1 1,1 0-1,-1 0 1,-5 2-1,8-3-102,-1-1-1,1 0 0,-1 1 0,1-1 0,-1 0 0,1 0 0,-1 0 0,1 0 1,-3 0-1,2 0-201,1-1-1,0 1 1,0-1 0,0 1 0,-1-1 0,1 1 0,0-1 0,0 1 0,0-1-1,0 0 1,0 0 0,-2-1 0,-7-12-2318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37 7410,'-10'0'4463,"-11"0"461,21 0-4867,-1 0 0,1-1-1,-1 1 1,1 0 0,-1 0 0,1-1 0,-1 1 0,1 0 0,-1-1 0,1 1-1,-1-1 1,1 1 0,-1 0 0,1-1 0,0 1 0,-1-1 0,1 1-1,0-1 1,0 1 0,-1-1 0,1 1 0,0-1 0,0 0 0,0 1-1,0-1 1,-1 1 0,1-1 0,0 0 0,0 1 0,0-1 0,0 1-1,0-1 1,1 1 0,-1-1 0,0 0 0,0 1 0,0-1 0,0 1-1,1-1 1,-1 1 0,0-1 0,1 1 0,-1-1 0,0 1 0,1-1-1,-1 1 1,0-1 0,1 1 0,-1 0 0,1-1 0,0 0 0,0 1-33,0 0 1,0 0 0,0 0 0,0 0-1,-1 0 1,1 0 0,0 0 0,0 0 0,0 1-1,0-1 1,0 0 0,0 0 0,0 1-1,-1-1 1,1 1 0,0-1 0,0 1 0,0-1-1,-1 1 1,1-1 0,0 1 0,-1-1-1,1 1 1,0 0 0,-1 0 0,1-1 0,-1 1-1,1 0 1,-1 0 0,0 0 0,1-1-1,-1 1 1,0 0 0,1 0 0,-1 0 0,0 0-1,0 0 1,0 0 0,0 0 0,0-1-1,0 1 1,0 0 0,0 0 0,0 1-1,0-2-12,0 0 0,0 1 0,0-1 0,0 0 0,0 0 0,-1 0 0,1 0 0,0 1 0,0-1 0,0 0 0,0 0-1,0 0 1,0 0 0,0 0 0,0 0 0,0 1 0,0-1 0,0 0 0,-1 0 0,1 0 0,0 0 0,0 0 0,0 0 0,0 0-1,0 0 1,0 1 0,-1-1 0,1 0 0,0 0 0,0 0 0,0 0 0,0 0 0,0 0 0,-1 0 0,1 0 0,0 0-1,-6-3 68,-4-6-173,10 8 88,0 1 5,-1 0-1,1-1 1,0 1 0,0 0 0,0 0 0,0 0-1,0 0 1,0-1 0,0 1 0,0 0-1,-1 0 1,1 0 0,0-1 0,0 1 0,0 0-1,0 0 1,0 0 0,0-1 0,0 1 0,0 0-1,0 0 1,0 0 0,0-1 0,0 1 0,0 0-1,1 0 1,-1 0 0,0 0 0,0-1 0,0 1-1,0 0 1,0 0 0,0 0 0,0 0-1,0-1 1,1 1 0,-1 0 0,0 0 0,0 0-1,0 0 1,0 0 0,1 0 0,-1-1 0,0 1-1,0 0 1,0 0 0,0 0 0,1 0 0,7-4 28,0 1 1,-1 0-1,2 0 1,-1 1-1,16-2 1,-23 3-8,1 1 0,-1 0 0,1 0 0,-1 0 0,1 0 0,0 0 0,-1 0 0,1 0 1,-1 0-1,1 1 0,-1-1 0,1 1 0,-1-1 0,1 1 0,-1-1 0,0 1 0,1 0 0,1 1 0,-3-1-7,1-1-1,-1 0 1,0 1-1,0-1 1,1 0-1,-1 1 1,0-1-1,0 0 1,0 1-1,0-1 1,0 0-1,1 1 1,-1-1-1,0 0 1,0 1-1,0-1 1,0 1-1,0-1 1,0 0-1,0 1 1,0-1-1,0 1 1,-1-1 0,1 1-1,0-1 4,-1 1 1,1 0-1,-1 0 1,1-1-1,-1 1 0,1 0 1,-1-1-1,0 1 1,1 0-1,-1-1 0,0 1 1,1-1-1,-1 1 1,-1-1-1,-3 3 57,-1-1 0,1 0 0,-1 0-1,1-1 1,-11 2 0,-31 1 129,23-3-138,20-1-61,7-2-4,12-3-7,-9 3 6,3-1 15,1-1-1,8-5 1,-10 5 19,0 0 0,12-3 1,-19 6-22,-1 1 0,1 0 1,-1 0-1,0 0 1,1 0-1,-1-1 1,0 1-1,1 0 0,-1 0 1,1 0-1,-1 0 1,0 0-1,1 0 1,-1 0-1,1 0 0,-1 0 1,0 0-1,1 0 1,-1 1-1,1-1 0,-1 0 1,0 0-1,1 0 1,-1 1 6,0-1 1,0 0 0,1 1-1,-1-1 1,0 0-1,0 1 1,0-1 0,0 0-1,0 1 1,0-1-1,0 0 1,-1 1 0,1-1-1,0 0 1,0 1-1,0-1 1,0 0 0,0 1-1,0-1 1,-1 0-1,1 1 1,-1 1 59,-1 0 0,1 0 1,-1 0-1,0 0 0,1 0 0,-5 3 1,2-2-13,1-1 1,-2 0-1,1 0 1,0 0-1,-6 1 1,8-2-48,0-1 1,0 1 0,0-1-1,0 0 1,-1 1-1,1-1 1,0 0 0,0 0-1,0-1 1,0 1-1,-1 0 1,1-1-1,-3 0 1,5 1-19,0-1-1,-1 1 1,1 0 0,0 0-1,-1 0 1,1 0 0,0 0-1,-1 0 1,1 0-1,0 0 1,-1-1 0,1 1-1,0 0 1,0 0 0,-1 0-1,1-1 1,0 1 0,0 0-1,-1 0 1,1-1-1,0 1 1,0 0 0,0-1-1,0 1 1,-1 0 0,1 0-1,0-1 1,0 1 0,0 0-1,0-1 1,0 1 0,0 0-1,0-1 1,0 1-1,0 0 1,0-1 0,0 1-1,0 0 1,0-1 0,0 0-1,1 1-10,-1-1-1,1 0 0,-1 1 1,1-1-1,0 1 0,-1-1 1,1 1-1,0-1 1,-1 1-1,1-1 0,2 0 1,-1 2-4678,3 6 1343,-4-4-932,-1-3 2798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3625,'-1'0'493,"1"0"1,0 0-1,-1 0 1,1 0 0,0 0-1,-1 0 1,1 0-1,0 0 1,0 1-1,-1-1 1,1 0-1,0 0 1,-1 0 0,1 0-1,0 1 1,0-1-1,-1 0 1,1 0-1,0 1 1,-4 7 2704,1 16-4062,2-15 2019,-1 40 180,1 0 1,8 61-1,-3-83-1010,-2-13-40,2 26 0,-2-22-38,-8-120-73,3 83-163,-8-32-1,7 40-4,1-1 0,1 1 0,0 0 0,0-1 0,1-21-1,4 23-5,-3 10 0,0 0 1,0 0 0,0 0-1,0 0 1,0 0-1,1 0 1,-1 0 0,0 0-1,0 0 1,0 0 0,0-1-1,0 1 1,0 0 0,1 0-1,-1 0 1,0 0-1,0 0 1,0 0 0,0 0-1,1 0 1,-1 0 0,0 0-1,0 0 1,0 0 0,0 0-1,0 1 1,1-1 0,-1 0-1,0 0 1,0 0-1,0 0 1,0 0 0,1 1 5,0 0 1,0 0 0,0-1 0,0 1 0,-1 0-1,1 0 1,0 0 0,-1 0 0,1 0-1,-1 0 1,1 3 0,1 4 47,0-1 1,-1 1-1,0 0 1,0 0 0,-1 13-1,-6 43 262,2-29-199,1-3-38,-2 34 69,6-58-105,1-12-25,2-14-23,2-11-14,-3 16 2,-1 1-1,0-1 0,-1 0 1,-1-1-1,0-17 1,-16-79-210,6 48 204,17 183 675,4 35 271,-10-146-707,-1-15-1119,-1-11-1880,2-6-872,2-20 1578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75 7946,'-3'2'1220,"1"-1"1,-1 1-1,0-1 1,1 0-1,-6 2 1,7-3-1083,1 0 0,-1 0 1,0 0-1,1 0 0,-1 0 1,0 0-1,0 0 0,1 0 1,-1 0-1,0 0 0,1 0 1,-1-1-1,0 1 0,1 0 1,-1 0-1,0-1 0,1 1 0,-1 0 1,1-1-1,-1 1 0,1 0 1,-1-1-1,1 1 0,-1-1 1,1 1-1,-1-1 0,1 1 1,-1-1-1,1 0 0,0 1 1,-1-2-1,0-2-45,-1 0-1,2 0 1,-1-1 0,0 1 0,1 0 0,0 0-1,0-1 1,0 1 0,0 0 0,1 0-1,0-1 1,0 1 0,1-4 0,-2 7-77,1 1 0,-1-1 0,0 0 0,1 1 0,-1-1 0,0 0 0,1 1 0,-1-1 0,1 1 0,-1-1 0,1 1 0,-1-1 0,1 1 0,-1-1 0,1 1 0,-1-1 0,1 1 1,0 0-1,-1 0 0,1-1 0,0 1 0,-1 0 0,1 0 0,0-1 0,-1 1 0,1 0 0,0 0 0,0 0 0,-1 0 0,1 0 0,0 0 0,-1 0 0,1 0 0,1 1 0,-1-1 17,1 1-1,-1-1 1,0 1-1,0 0 0,1-1 1,-1 1-1,0 0 1,0 0-1,0 0 1,0-1-1,0 1 1,0 0-1,0 1 1,1 1-1,-1-1 7,0 0 1,0 1-1,0-1 0,0 1 1,-1 0-1,0-1 0,1 1 0,-1-1 1,0 1-1,0 0 0,0-1 1,0 1-1,-1-1 0,1 1 1,-1 0-1,0-1 0,1 1 0,-1-1 1,-3 5-1,3-5-13,0 1 0,-1-1 0,1 1 0,-1-1 0,1 0 0,-1 0 0,0 0 0,0 0 0,0 0-1,0 0 1,-1 0 0,1-1 0,0 1 0,-1-1 0,1 0 0,-1 1 0,1-1 0,-6 1 0,7-2-20,0 0 0,0 1-1,0-1 1,0 0 0,0 0 0,0 0 0,0 0 0,0-1 0,0 1-1,0 0 1,0 0 0,0-1 0,0 1 0,0-1 0,0 1-1,0 0 1,0-1 0,0 0 0,-2-1 0,2 1-4,0 0 0,0-1 1,-1 1-1,1-1 0,0 1 1,1-1-1,-1 0 0,0 1 0,0-1 1,0-3-1,0 2-5,0 0 0,1 0-1,-1 0 1,1 0 0,0 0 0,0 0-1,0 0 1,0 0 0,1 0 0,-1 0-1,1 0 1,0 0 0,0 0 0,2-4-1,-2 5 4,1 0 0,0 0 0,0 0-1,0 0 1,0 0 0,0 0 0,1 1-1,-1-1 1,0 1 0,1-1 0,0 1 0,-1 0-1,1 0 1,-1 0 0,1 1 0,0-1-1,0 1 1,-1-1 0,1 1 0,0 0 0,0 0-1,0 0 1,-1 0 0,1 1 0,0-1-1,0 1 1,-1 0 0,6 2 0,-6-3 20,-1 1-1,1 0 1,-1 1 0,0-1 0,1 0 0,-1 0 0,0 0 0,0 1-1,0-1 1,0 1 0,0-1 0,0 1 0,0-1 0,-1 1 0,1 0 0,0-1-1,-1 1 1,1 0 0,-1-1 0,0 1 0,1 3 0,-2-4 0,1 0 0,0 1 0,0-1 0,-1 0 0,1 0 0,0 0 0,-1 0 0,1 1 0,-1-1 0,0 0-1,1 0 1,-1 0 0,0 0 0,0 0 0,1 0 0,-1-1 0,0 1 0,0 0 0,0 0 0,0-1 0,0 1 0,0 0 0,0-1 0,-1 1 0,1-1 0,0 1 0,0-1 0,0 0 0,0 1 0,-1-1 0,-1 0 0,-11 2 153,-24-1 1,35-1 24,3 0-829,2 0-1481,7-1 1311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92 3057,'-1'-4'7185,"-1"-3"-3967,1 2-2331,0 1 247,0 2-824,1 0-1,0 0 0,0 0 0,-1 0 0,1 0 0,-1 0 1,0 1-1,1-1 0,-1 0 0,0 0 0,0 1 0,0-1 0,-3-2 1,2 3-253,0 0 1,0 1 0,0-1 0,-1 1 0,1-1 0,0 1 0,0 0 0,0 0-1,-1 0 1,1 0 0,0 0 0,0 0 0,-1 1 0,1-1 0,0 1 0,0 0 0,0 0-1,0-1 1,-3 3 0,3-2-41,-3 0 13,0 1 0,0 1 1,0-1-1,1 1 0,-1 0 1,1 0-1,-1 0 0,1 0 1,0 1-1,0 0 0,0 0 1,-3 5-1,4-3 7,0 0 0,0 0-1,0 1 1,1-1 0,0 1 0,0-1 0,1 1-1,0 0 1,0 0 0,0 0 0,1 7 0,1 3 35,0 0 1,1 0-1,6 22 1,-5-29-42,0 0 1,0 0-1,1 0 0,0-1 1,1 1-1,0-1 0,0 0 0,1-1 1,8 10-1,-12-15-27,1-1 0,-1 1 1,1 0-1,0-1 0,0 1 0,1-1 0,-1 0 1,0 0-1,1 0 0,-1-1 0,1 1 0,0-1 1,-1 0-1,1 0 0,0 0 0,0 0 1,-1-1-1,1 1 0,0-1 0,0 0 0,0 0 1,0-1-1,0 1 0,0-1 0,-1 0 0,1 0 1,5-2-1,0-1-1,0 0 0,-1-1 0,1 0 1,-1-1-1,-1 0 0,1 0 0,7-8 1,-2 0 3,0 0 1,18-28 0,-26 34 1,0-1 0,0 0 0,-1-1 1,0 1-1,-1-1 0,0 0 0,0 0 0,-1 0 0,0 0 0,-1 0 0,0-19 0,-1 23 3,0 0 0,-1 0-1,0 0 1,0 0 0,0 0 0,-1 0-1,0 1 1,0-1 0,-1 0-1,1 1 1,-1 0 0,-1-1 0,1 1-1,-1 0 1,1 1 0,-1-1-1,-1 1 1,1-1 0,-1 1 0,1 1-1,-8-6 1,5 6 0,0-1 0,0 1 0,0 0 0,-1 1-1,1-1 1,-1 2 0,1-1 0,-1 1 0,0 0 0,0 1 0,1-1 0,-1 2 0,0-1 0,-11 3 0,16-2-125,0 0 1,1 0 0,-1 0 0,0 0-1,1 0 1,-1 1 0,1-1 0,0 1-1,-1 0 1,1 0 0,0 0 0,0 0 0,0 0-1,0 0 1,1 0 0,-1 1 0,1-1-1,-3 5 1,4-6-124,0 0 1,0-1-1,0 1 0,0-1 0,0 1 1,0-1-1,0 1 0,0 0 0,0-1 1,0 1-1,1-1 0,-1 1 0,0-1 1,0 1-1,1-1 0,-1 1 0,0-1 1,1 1-1,-1-1 0,0 1 0,1-1 1,-1 1-1,2 0 0,0 1-815,11 13-1208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5913,'-7'46'3638,"7"-46"-3377,0 1 0,0 0 0,0-1-1,0 1 1,0-1 0,-1 1 0,1-1-1,0 1 1,0 0 0,0-1 0,-1 1-1,1-1 1,0 1 0,-1-1 0,1 1-1,0-1 1,-1 1 0,1-1 0,-1 0-1,0 1 1,-4-4 5658,1-1-4858,-1 3-784,-8-2 209,13 3-477,-1 0-1,1 0 1,0 0 0,-1-1 0,1 1-1,0 0 1,-1 0 0,1-1 0,0 1-1,-1 0 1,1-1 0,0 1 0,-1 0-1,1-1 1,0 1 0,0 0 0,0-1-1,-1 1 1,1-1 0,0 1 0,0 0-1,0-1 1,0 1 0,0-1 0,0 1-1,0-1 1,0 1-7,0 0 1,0 0-1,0 0 0,0 0 0,-1 0 1,1 0-1,0-1 0,0 1 0,0 0 1,0 0-1,0 0 0,0 0 0,0 0 0,0 0 1,0 0-1,0 0 0,0 0 0,1-1 1,-1 1-1,0 0 0,0 0 0,0 0 1,0 0-1,0 0 0,0 0 0,0 0 0,0 0 1,0 0-1,0 0 0,0 0 0,0 0 1,0 0-1,0-1 0,0 1 0,0 0 1,0 0-1,1 0 0,-1 0 0,0 0 0,0 0 1,0 0-1,0 0 0,0 0 0,0 0 1,0 0-1,0 0 0,0 0 0,0 0 1,1 0-1,-1 0 0,0 0 0,0 0 0,0 0 1,0 0-1,0 0 0,0 0 0,0 0 1,0 0-1,0 0 0,0 0 0,0 0 1,1 1-1,-1-1 0,0 0 0,0 1 178,-5-3-149,5 2-34,0 0 0,0 0 1,0 0-1,0 0 0,0 0 0,0 0 0,-1 0 0,1 0 0,0 0 0,0 0 0,0 0 0,0 0 0,0 0 0,0 0 1,0-1-1,0 1 0,-1 0 0,1 0 0,0 0 0,0 0 0,0 0 0,0 0 0,0 0 0,0 0 0,0-1 0,0 1 0,0 0 1,0 0-1,0 0 0,0 0 0,0 0 0,0 0 0,0 0 0,0-1 0,0 1 0,0 0 0,0 0 0,0 0 0,0 0 1,0 0-1,0-1 0,5-2-25,7 0 42,-11 3-18,17-1 14,14 4 14,-31-3-20,-1 1 0,1-1 1,0 0-1,-1 0 0,1 0 0,0 0 1,-1 1-1,1-1 0,0 0 1,-1 1-1,1-1 0,0 0 0,-1 1 1,1-1-1,-1 1 0,1-1 1,-1 1-1,1-1 0,-1 1 0,0-1 1,1 1-1,-1 0 0,1-1 1,-1 1-1,0 0 0,0-1 1,1 1-1,-1 0 0,0-1 0,0 1 1,0 0-1,0-1 0,0 1 1,0 0-1,0-1 0,0 1 0,0 1 1,0-1 8,-1 0 0,1 1 0,-1-1 0,1 0 0,-1 0 0,1 0 1,-1 0-1,0 0 0,0 0 0,1 0 0,-1 0 0,0-1 0,0 1 0,0 0 0,0 0 0,0-1 1,0 1-1,-2 0 0,1 0-2,0 0 1,0-1-1,0 0 1,0 1-1,0-1 1,0 0-1,0 0 1,0 0-1,0 0 1,0 0-1,0-1 1,-1 1-1,1-1 0,0 1 1,0-1-1,0 0 1,1 0-1,-5-1 1,5 1-12,-1 0 0,1 0 1,0 0-1,0 0 0,-1-1 0,1 1 1,0 0-1,0 0 0,0-1 0,0 1 0,0-1 1,1 1-1,-1-1 0,0 1 0,1-1 1,-1 1-1,1-1 0,-1 0 0,1 1 1,0-1-1,0 0 0,-1 1 0,1-1 1,1-2-1,-1 3-3,0 0 1,0 0-1,0 0 0,0 0 1,1 0-1,-1 1 1,0-1-1,1 0 0,-1 0 1,0 1-1,1-1 1,-1 0-1,1 0 0,-1 1 1,1-1-1,0 1 1,-1-1-1,1 0 0,-1 1 1,1-1-1,0 1 1,0-1-1,-1 1 1,1 0-1,0-1 0,0 1 1,-1 0-1,1-1 1,0 1-1,0 0 0,0 0 1,0 0-1,0 0 1,-1 0-1,1 0 0,0 0 1,0 0-1,0 0 1,0 0-1,1 1 0,2 0 1,0 0-1,0 0 0,0 0 1,-1 1-1,1 0 0,0 0 0,3 2 1,-4-2 16,-1 0 0,1 1 0,-1-1 0,1 0 0,2 6 0,-4-7 4,0 0 0,0 0 0,-1 0 0,1 0-1,0 0 1,-1 0 0,1 0 0,-1 1 0,1-1 0,-1 0 0,0 0 0,0 1 0,1-1-1,-1 0 1,0 1 0,0-1 0,0 0 0,-1 2 0,1-2 13,-1 0 0,0 0 0,0 0 0,0 0 0,0 0 0,0 0 0,0-1 0,0 1 0,0 0 0,0-1 0,0 1 0,0 0 0,-1-1 0,1 0 0,0 1 0,0-1 0,0 0 0,-1 1 0,-1-1 0,-24 2 252,16-1-208,-9-2 32,19 1-106,0-1-1,1 1 1,-1 0 0,1 0-1,-1-1 1,0 1 0,1 0 0,-1-1-1,1 1 1,-1 0 0,1-1-1,-1 1 1,1-1 0,-1 1 0,1-1-1,-1 1 1,1-1 0,0 1-1,-1-1 1,1 0 0,0 1-1,-1-1 1,1 1 0,0-1 0,0 0-1,0 0 1,-1-1-4,1 0-1,0 0 1,0 0-1,0 0 1,1 0-1,-1 0 1,0 0 0,1 0-1,-1 1 1,1-1-1,0 0 1,0 0-1,-1 1 1,1-1-1,0 0 1,0 1 0,1-1-1,-1 1 1,0-1-1,0 1 1,1-1-1,-1 1 1,1 0-1,-1 0 1,1 0 0,1-1-1,0 0-1,0 1-1,0-1 1,0 1-1,-1 0 1,1 0-1,0 0 1,0 0 0,0 1-1,1-1 1,-1 1-1,0 0 1,0 0-1,0 0 1,0 0-1,6 1 1,-8 0 11,0-1 0,1 1 1,-1-1-1,0 1 0,0 0 0,0-1 1,0 1-1,0 0 0,0 0 0,0 0 0,0 0 1,0 0-1,0 0 0,-1 0 0,1 0 1,0 0-1,-1 0 0,1 0 0,-1 0 0,1 0 1,-1 1-1,1-1 0,-1 0 0,0 0 1,0 1-1,1-1 0,-1 0 0,0 0 0,0 2 1,-16-11-2971,13 6 2122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3: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5345,'6'-8'4596,"-4"8"1594,2 68-4505,-2-46-1481,0 0 0,-3 25 0,-6 74 188,6-110-357,1-6-11,-1 0 1,0 1 0,1-1-1,0 1 1,0 0 0,1-1-1,0 0 1,0 1 0,2 8-1,3-10 59,-3-3 41,-3-2 156,0 1-270,0 0 0,-1-1 0,1 1 0,0 0 0,0 0 0,0 0 0,0-1 0,0 1 0,0 0 0,0 0-1,0 0 1,0-1 0,0 1 0,0 0 0,0 0 0,0 0 0,0-1 0,0 1 0,0 0 0,0 0 0,0 0 0,0-1 0,0 1 0,0 0 0,0 0-1,0 0 1,0 0 0,1-1 0,-1 1 0,0 0 0,0 0 0,0 0 0,0 0 0,0-1 0,1 1 0,-1 0 0,0 0 0,0 0 0,0 0 0,0 0 0,1 0-1,-1 0 1,0 0 0,0-1 0,0 1 0,1 0 0,-1 0 0,0 0 0,16-1 31,-9 1 10,142 14 590,-93-7-390,-34-5-97,1 0 1,-1-2-1,1-1 0,33-5 0,-55 6-148,0 0 0,-1 0 0,1 0 0,0 0 0,-1 0 0,1-1 0,0 1 0,-1 0 0,1 0 0,-1-1 0,1 1 0,0 0 0,-1-1 0,1 1 0,0-2 0,-1 2-13,0 0 0,0 0-1,0-1 1,0 1 0,0 0 0,0 0-1,0 0 1,0-1 0,0 1 0,0 0-1,0 0 1,0-1 0,0 1-1,0 0 1,0 0 0,0 0 0,0-1-1,0 1 1,0 0 0,0 0-1,0-1 1,-1 1 0,1 0 0,0 0-1,0 0 1,0 0 0,0-1 0,0 1-1,-1 0 1,-1-1-230,1 0 1,-1 0-1,0 0 0,1 0 0,-1 0 1,0 0-1,0 0 0,0 1 1,0-1-1,-3 0 0,2 1-453,0 0 0,-1 0-1,1 0 1,-6 0 0,-14 8-1344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0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 6825,'0'10'8511,"-1"3"-3982,-3 32-4055,1-18 150,2-20-512,1-1 0,0 0 0,0 1 0,0-1 0,1 0 0,0 0 0,0 1 0,2 6 0,-2-12-93,0 1-1,0 0 1,0 0-1,0-1 1,0 1 0,0 0-1,0-1 1,1 1 0,-1-1-1,1 0 1,-1 1 0,1-1-1,-1 0 1,1 0-1,0 0 1,-1 0 0,1 0-1,0 0 1,0 0 0,0-1-1,0 1 1,0-1 0,0 1-1,0-1 1,0 0 0,2 0-1,1 0-11,1 0 0,-1-1 0,1 1 0,-1-1 0,0-1 0,1 1 0,-1-1 0,0 0 0,0 0 0,0 0 0,8-5 0,-7 3-3,0-1-1,0 1 0,0-1 0,0 0 0,-1-1 0,1 1 0,7-13 0,-6 6 8,0-1 0,-1-1-1,-1 1 1,4-16-1,-5 18 0,-2 4 1,9-30 24,-10 34-26,0 0-1,-1 0 1,0 0 0,1 0 0,-1 0-1,0 0 1,0 0 0,-1 0 0,0-4 0,0 6 13,0 3 10,-2 7 57,1 0 0,0 0 0,1 0 0,0 1 0,0 13 0,0-6 52,1 2 59,0-1-1,2 1 1,6 34 0,20 56 310,-10-44-173,-16-56-218,1-1 0,-2 1-1,1 0 1,-1 0 0,-1-1 0,0 1 0,0 0 0,-1 0 0,0 0 0,0 0 0,-4 12 0,4-19-92,0 1 0,-1-1 0,1 0 0,-1 0 0,1 0 0,-1-1 0,0 1 0,1 0 0,-1-1 0,0 1 0,0-1 1,0 1-1,0-1 0,-1 0 0,1 0 0,0 0 0,0 0 0,-1 0 0,-2 0 0,-5 1 59,-1 0 1,-20 2-1,13-3-25,0-1-1,-23-3 1,34 2-100,-1 0 1,0 0-1,1-1 0,-1-1 1,1 1-1,-1-1 1,-9-5-1,16 7-31,0 0-1,0 1 1,0-1-1,0 0 1,0 1-1,0-1 1,1 0 0,-1 0-1,0 0 1,0 1-1,1-1 1,-1 0-1,1 0 1,-1 0-1,1 0 1,-1 0-1,1 0 1,0-1 0,-1 1-1,1 0 1,0 0-1,0 0 1,0 0-1,0 0 1,0 0-1,0-1 1,0 1-1,0 0 1,0 0-1,0 0 1,1 0 0,-1 0-1,0 0 1,1 0-1,-1 0 1,1 0-1,-1 0 1,1 0-1,0 0 1,1-2-1,1-1-434,1-1-1,0 1 1,1-1-1,-1 1 0,1 0 1,7-5-1,25-10-757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 8930,'0'-1'327,"-1"1"0,0-1 1,1 0-1,-1 0 0,0 0 0,0 1 1,0-1-1,1 0 0,-1 1 0,0-1 1,0 1-1,0-1 0,0 1 0,0-1 1,0 1-1,0 0 0,0-1 0,0 1 1,0 0-1,0 0 0,0 0 0,0 0 1,0 0-1,-2 0 0,1 0-134,1 1 0,-1 0-1,1 0 1,-1-1 0,1 1-1,-1 0 1,1 0 0,0 0-1,0 0 1,-1 1 0,1-1 0,0 0-1,0 0 1,-1 3 0,-2 2 5,1 1 1,-1 0 0,1-1-1,1 2 1,-5 13 0,6-13-129,0 1 1,0-1-1,0 1 0,1-1 0,0 1 1,1-1-1,0 1 0,0-1 1,1 1-1,0-1 0,5 11 1,-6-15-130,1 0 0,0 0 0,0 0 0,0 0 0,1-1 0,-1 1 1,1-1-1,0 0 0,0 0 0,0 0 0,0 0 0,1 0 0,-1-1 0,1 1 1,0-1-1,-1 0 0,1 0 0,0 0 0,0-1 0,0 1 0,0-1 0,1 0 1,-1 0-1,5 0 0,16-1-779,0-2 218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14 139 6449,'8'28'3825,"-6"-13"184,0-1-1832,0-2-601,0-1-328,-1-2-576,2 6-304,-2-8-336,2-5-440,-3-2-1792,0-1 1520</inkml:trace>
  <inkml:trace contextRef="#ctx0" brushRef="#br0" timeOffset="1">0 1 7986,'10'4'3961,"-5"-3"-1129,0 3-655,3-1-905,-4-2-376,0 2-896,-4-3-608,0 0 392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0 437 9794,'14'15'4518,"9"4"-2124,5 3-1041,-15-9-810,40 40 921,-46-45-1281,-1 0 1,1 1-1,-1 0 1,8 18-1,-12-23-144,0 0 0,-1 1 1,0-1-1,0 1 0,0-1 0,0 1 0,-1 0 0,0-1 1,0 1-1,0 0 0,0-1 0,-1 1 0,0 0 0,0-1 1,0 1-1,0-1 0,-1 1 0,0-1 0,0 0 0,0 0 1,-4 7-1,0-4-255,1 0 1,-1 0 0,-1 0-1,1 0 1,-1-1-1,0 0 1,0-1 0,-1 0-1,-14 8 1,15-9-2095,3-1 900</inkml:trace>
  <inkml:trace contextRef="#ctx0" brushRef="#br0" timeOffset="1">20 2 8434,'3'0'645,"1"-1"1,-1 1 0,0 0 0,0 0-1,1 0 1,-1 0 0,0 1-1,0-1 1,0 1 0,1 0-1,3 2 1,5 1 357,17 11 1,-23-11-514,10 4 28,-9-5-385,1 1 1,-1 0 0,0 1-1,0 0 1,0 0-1,0 0 1,10 12 0,-17-16-122,1-1 1,0 1 0,-1 0-1,1 0 1,-1 0 0,0 0-1,1 0 1,-1 1 0,0-1-1,0 0 1,1 0 0,-1 0-1,0 0 1,0 0 0,0 0-1,0 0 1,0 0 0,-1 0-1,1 0 1,0 1 0,0-1-1,-1 0 1,1 0 0,-1 0-1,1 0 1,-1 0 0,1-1-1,-2 3 1,-2 1 29,1 1 1,-1-1-1,0 0 0,-6 4 1,9-7-38,-73 62 292,73-62-296,-4 5 32,5-6-31,1 0-1,-1 0 1,0 1-1,0-1 1,1 0-1,-1 0 1,0 1-1,0-1 1,1 0-1,-1 0 1,0 0-1,1 0 1,-1 1-1,1-1 1,-1 0-1,0 0 1,1 0-1,-1 0 1,0 0-1,1 0 1,-1 0 0,0 0-1,1 0 1,-1 0-1,1 0 1,24 1-14,1-1 0,0-1 0,-1-1 0,47-9 0,-71 10-28,1 1-156,1-1 0,-1 1 0,1-1-1,-1 1 1,0 0 0,1 0-1,-1 0 1,3 0 0,-1 6-451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7738,'-1'1'3688,"-1"-1"-1439,0 3-673,0-3-103,1 0-465,1 0-280,0 0-456,12 4-120,15 1-200,29-4-424,-34-3-1857,-2 0 1601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7074,'4'5'3304,"-1"0"-1071,1-2-241,-4-3-296,0 0-207,0 0-609,6 1-240,4-1-360,-1 0-120,6-1-448,27-10-600,-25 7 584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2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6209,'1'-4'5929,"-2"3"-2916,-1 3 597,-39 64-2265,40-65-1323,-2 5 47,0 0 0,1 0 0,-1 0 0,1 1 0,1-1 0,-1 1 0,1 0 0,0-1 0,1 1 0,-1 0 0,2-1 0,-1 1 0,0 0 0,1 0 0,1-1 0,-1 1 0,1-1 0,0 1 0,0-1-1,6 12 1,-5-13-57,0 0-1,0 0 0,0 0 0,1-1 0,-1 1 0,1-1 0,0 0 0,0 0 0,1 0 0,-1-1 0,1 1 0,0-1 0,0 0 0,0 0 0,0-1 0,0 0 1,1 1-1,-1-2 0,1 1 0,-1-1 0,1 0 0,0 0 0,9 0 0,-12-1-10,0-1 0,0 1 0,0-1 1,0 0-1,0 0 0,0 0 0,0 0 0,0 0 0,0-1 0,0 1 1,0-1-1,-1 0 0,1 0 0,-1 0 0,0 0 0,1 0 0,-1-1 1,0 1-1,0-1 0,0 1 0,2-6 0,0 1 0,-1 0-1,0 0 1,0 0 0,-1 0-1,0-1 1,0 1-1,-1-1 1,1-9 0,-2 12 2,0 0 1,0 1 0,-1-1 0,0 0 0,0 0-1,0 1 1,0-1 0,-1 0 0,0 1 0,0 0-1,0-1 1,0 1 0,-1 0 0,1 0 0,-1 0-1,0 0 1,-7-6 0,4 5 0,-1-1 1,1 1-1,-1 1 1,1-1-1,-1 1 1,-1 1-1,1-1 1,0 1 0,-16-4-1,18 6-3,0 0 0,0 0 0,-1 1 0,1 0-1,0 0 1,-7 1 0,10-1-58,1 0-1,-1 1 1,0-1 0,1 0-1,-1 1 1,1 0-1,0-1 1,-1 1-1,1 0 1,0 0 0,-3 1-1,4-1-47,-1-1-1,1 1 1,-1 0 0,1 0-1,-1-1 1,1 1 0,-1 0-1,1 0 1,0 0 0,-1 0-1,1 0 1,0 0 0,0-1-1,-1 1 1,1 0 0,0 0-1,0 0 1,0 0-1,0 0 1,0 0 0,1 1-1,3 13-699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7042,'-1'-1'3480,"-1"0"-1047,1-1-209,0 1-455,-1 0-289,1-1-432,1 2-128,0 0-231,0 0-113,0 0-264,0 0-104,0 0-136,0 0-304,0 0-1169,0-1-871,0 1 1288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 3497,'0'0'111,"5"-10"4020,-3 3 3685,-5 12-6138,0 6-1401,-5 18 198,1-1 1,-4 44-1,9-54-335,1 1 0,1-1 0,0 1 0,1-1 0,6 26-1,-6-37-105,1-1-1,0 0 1,1 0-1,-1 0 0,1 0 1,0 0-1,1-1 0,4 7 1,-5-8-12,0-1 0,0 0 1,1 0-1,-1 0 1,1 0-1,0 0 1,0-1-1,0 1 0,0-1 1,0 0-1,1 0 1,7 1-1,-4-1-1,0 0 0,-1-1 0,1 0 0,0-1 0,0 0 0,1 0 0,-1 0 0,10-3 0,-15 2-12,1 0 1,-1 0-1,1 0 0,-1 0 1,0-1-1,0 1 0,0-1 1,0 0-1,4-3 1,-6 4-1,1-1 1,0 0-1,-1 1 1,1-1 0,-1 0-1,0 0 1,1 0-1,-1 0 1,0 0 0,0 0-1,0-1 1,-1 1 0,1 0-1,0-5 1,-1 5 4,0-1 0,0 1 0,0-1 0,0 1 0,-1-1 0,1 1-1,-1-1 1,1 1 0,-1 0 0,0-1 0,0 1 0,0 0 0,-1 0 0,1 0 0,0 0 0,-1 0 0,1 0 0,-1 0 0,0 0 0,0 0 0,0 1 0,-2-2 0,-4-4 28,-1 1-1,-1 0 1,-13-6 0,11 6-15,4 2-13,0 0-1,0 0 1,0 1 0,0 0 0,-1 0 0,0 1-1,-13-2 1,20 4-30,1 0 0,0 0 0,0 0 0,0 0-1,0 1 1,0-1 0,0 0 0,0 0 0,0 1-1,0-1 1,0 1 0,0-1 0,0 1 0,0-1-1,0 1 1,0 0 0,0-1 0,1 1 0,-1 0 0,0 0-1,0-1 1,1 1 0,-1 0 0,1 0 0,-1 0-1,0 0 1,1 0 0,0 0 0,-1 0 0,1 0 0,0 0-1,-1 0 1,1 0 0,0 0 0,0 0 0,0 0-1,0 1 1,0-1 0,0 0 0,0 0 0,0 0-1,1 0 1,0 2 0,-1-2-134,0-1-1,0 1 1,1-1 0,-1 1-1,0 0 1,1-1-1,-1 1 1,0-1 0,1 1-1,-1-1 1,1 0 0,-1 1-1,1-1 1,-1 1-1,1-1 1,-1 0 0,1 1-1,0-1 1,-1 0-1,1 1 1,6-4-979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9738,'-19'9'6652,"0"-1"-5154,15-5-1321,1-1 1,-1 1-1,1 0 1,0 0-1,0 0 0,0 1 1,0-1-1,1 1 1,-3 3-1,4-4-141,-1-1 0,1 1 0,0-1 0,0 0 0,1 1-1,-1 0 1,0-1 0,1 1 0,0-1 0,-1 1 0,1 0 0,0-1 0,1 1 0,-1 0-1,1 4 1,0-2-20,1-1-1,0 0 0,-1 1 1,1-1-1,1 0 0,-1 0 1,1 0-1,-1 0 0,1-1 1,0 1-1,4 3 0,1-1 12,1 1-1,-1-2 0,16 9 1,-3-2 617,27 23 0,-47-35-578,0 1 0,0 0 0,0 0 0,0-1 1,0 1-1,-1 0 0,1 0 0,0 0 0,-1 0 0,1 0 0,0 2 0,-1-3-29,1 0-1,-1 1 1,0-1-1,0 1 1,0-1-1,0 1 1,0-1-1,0 1 1,0-1-1,0 1 1,0-1-1,0 1 1,-1-1-1,1 1 1,0-1-1,0 1 1,0-1-1,-1 0 1,1 2-1,-2 0 50,0 0 0,0 0 0,0-1 0,0 1 0,-1 0 0,1-1 0,-4 3 0,6-4-86,-8 3-5,1 1 0,-1-1 0,1 0 0,-1-1 0,0 0 1,0 0-1,0-1 0,-8 1 0,9-2-418,1 0 0,0 0 0,-1 0 0,1-1 0,0 0 0,-8-2 0,13 2 163,-1 1-1,1-1 1,-1 1-1,1-1 0,0 1 1,0-1-1,-1 0 0,1 0 1,0 0-1,0 0 0,0 0 1,0 0-1,0 0 0,0 0 1,0 0-1,0 0 0,0-1 1,1 1-1,-2-2 0,-7-17-1463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62 186 6969,'8'16'3665,"0"8"-816,-2 3-513,-3 2-423,1-1-369,-3-3-536,1-2-231,-1-6-369,0-4-136,-1-7-232,-1-6-312,-2-11-1017,-3-3-719,-2-13 1136</inkml:trace>
  <inkml:trace contextRef="#ctx0" brushRef="#br0" timeOffset="1">8 4 6593,'-8'-4'3113,"10"9"-1008,3 5-697,4-2-456,1 1-336,0-1-992,2 0-1168,4 4 1024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3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7690,'-2'0'643,"-2"1"2114,12 2 2156,66 13-3814,120 19-76,-107-30-795,110-8 0,29 1-68,-210 3-85,1 1 0,0 1 0,23 7-1,-38-10-66,-24-4-3977,-37-3-1,24 7 1759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1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5593,'12'-5'3673,"6"1"-208,0 0-1017,3 0-343,4 1-641,2-1-344,1 0-432,-2 0-200,-3-3-247,1 2-201,-11 0-865,-2 2-439,-10 3 696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3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14 146 3369,'-8'-10'9989,"7"9"-9796,1 0-1,-1 0 1,1 0 0,-1 0 0,1-1 0,-1 1-1,1 0 1,0 0 0,-1 0 0,1 0-1,0 0 1,0 0 0,0-3 0,0 4-186,0 0 0,0 0 0,0-1 0,0 1 0,1 0 0,-1 0 0,0 0 0,0 0 0,0-1 0,0 1 0,1 0 0,-1 0 0,0 0 0,0 0 0,0 0-1,0-1 1,1 1 0,-1 0 0,0 0 0,0 0 0,1 0 0,-1 0 0,0 0 0,0 0 0,0 0 0,1 0 0,-1 0 0,0 0 0,0 0 0,1 0 0,-1 0 0,0 0 0,1 0 0,10-2 45,0-1 1,0 0-1,0 0 0,14-7 0,14-5 17,-29 13-46,-1 0 1,1 1-1,16 0 1,-16 0-9,224-29 174,-29 1-105,-68 25 57,-50 2 242,-55-3-133,-30 4 74,-5 1-696,-11 2-2145,-8 5 1537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3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22 4353,'-5'-13'3870,"3"5"-1002,0 8-1907,0 3-448,-7 27 467,-11 51-1,19-66-790,-1 0 0,2-1-1,0 1 1,0 0-1,1-1 1,1 1-1,6 22 1,-5-26-118,1 0 1,0 0 0,1-1-1,0 1 1,1-1 0,-1-1-1,2 1 1,13 15 0,-15-19-101,0-1 1,0-1-1,1 1 1,-1-1-1,1 0 1,11 6-1,-13-8-100,0-1 0,1 1 1,-1-1-1,0 0 0,1 0 0,-1 0 0,1 0 0,-1-1 0,0 0 0,1 0 0,6-1 0,11-4-527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3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45 7242,'-5'-16'3184,"0"6"-1599,2 0-305,14 5-360,6 8-152,12-3-216,6 0-120,6 0-208,3-6-56,9 5-896,3 1-600,-3 5 816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4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100 132 5649,'-12'-4'3994,"-20"-7"-670,31 11-3187,-48-17 2221,44 13-1399,6 1-414,9-2-53,14-3-224,-1 2-1,1 1 0,31-2 0,-21 2-166,409-41 248,-384 43-319,209-4 408,-172 9 113,-114-1-1332,8 1 227,4-1-74,0 0-1,0 1 1,0 0 0,-11 5-1,11-3 212,-1 0-1,-7 8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4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43 7594,'-13'-42'3016,"6"41"-1903,10 2-145,-12 17-176,-2 4-128,-2 17-160,-5 9 0,9 9-56,2 2-40,5-4-112,2-1-79,5-12-97,3-4-40,9-9-40,-3-5-16,8-11-489,-2-9-543,3-12 640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4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7866,'0'0'2984,"4"-2"-2127,5-2-361,12-1 16,10-2 88,9-2 32,8 4-88,-2 0-240,-2 5-80,-5 1-1312,1 2 832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49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8402,'-6'8'3505,"4"-7"-1721,1 0-368,2 5-232,11-1-167,23-1-497,54 33-192,-43-37-216,-2 0-32,-9-4-16,-10-1-128,1 0-848,-12-2-577,-12 6 849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6737,'22'2'3569,"7"1"-1192,11-4-489,-1-5-152,0 0-687,-4-2-257,-7-4-448,5-1-112,-5-2-416,3 0-704,2 3 592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215 386 8706,'1'-1'345,"-1"1"1,0-1-1,1 1 0,-1-1 1,0 0-1,0 1 0,1-1 1,-1 0-1,0 1 0,0-1 1,0 0-1,0 0 0,0 1 1,0-1-1,0 0 1,0 1-1,0-1 0,0 0 1,0 0-1,0 1 0,-1-1 1,1 0-1,0 1 0,0-1 1,-1 0-1,0 0 0,0-1-233,0-1 0,0 1 0,-1 1 0,1-1 0,-1 0 0,0 0 0,-2-2-1,-18-10 103,-25-15-1,44 28-188,1 0 0,0 1-1,0-1 1,-1 0 0,1 1-1,0-1 1,-1 1 0,1-1 0,-1 1-1,1 0 1,0 0 0,-1 0-1,1 1 1,-1-1 0,1 0 0,0 1-1,-1 0 1,1-1 0,0 1 0,0 0-1,0 0 1,-1 0 0,-2 3-1,0 0 59,1 0-1,-1 0 1,1 0 0,0 1-1,1-1 1,-1 1-1,-4 8 1,3-3-13,0 0 0,0 0 1,1 0-1,0 0 0,1 0 1,0 1-1,1 0 0,0 0 1,0 10-1,2-15-56,0 0 0,0 0-1,0 0 1,1 0 0,0 0 0,0 0 0,1 0-1,0-1 1,0 1 0,0 0 0,0-1 0,1 0-1,0 1 1,0-1 0,0 0 0,1-1 0,0 1-1,4 4 1,-6-7-10,1 0-1,-1 0 0,0-1 1,0 1-1,1-1 0,-1 1 1,1-1-1,0 0 0,-1 0 1,1 0-1,0 0 0,-1 0 1,1-1-1,0 1 0,0-1 1,4 0-1,-3 0 0,0-1 0,0 1 0,0-1-1,0 0 1,0 0 0,0-1 0,0 1 0,0-1 0,-1 0 0,5-3 0,2-2-2,0-1 1,0 0-1,-1-1 1,0 0-1,-1 0 1,11-16-1,-5 4-57,-2 0 0,-1 0 0,0-1 0,-2 0 0,11-36 0,-11 22-21,-1 0 0,6-72 0,-13 84 110,-1 0 0,-1-1-1,-8-38 1,9 60-13,0 1 0,-1 0 0,0 0 1,1-1-1,-1 1 0,0 0 0,0 0 0,-1-3 0,1 5-15,1 0-1,0 0 0,0 0 0,0 0 0,0 0 0,0 0 1,0 0-1,0 0 0,0 0 0,-1 0 0,1-1 1,0 1-1,0 0 0,0 0 0,0 0 0,0 0 1,0 0-1,-1 0 0,1 0 0,0 0 0,0 0 1,0 0-1,0 0 0,0 0 0,0 0 0,-1 0 0,1 0 1,0 0-1,0 0 0,0 0 0,0 0 0,0 0 1,0 1-1,-1-1 0,1 0 0,0 0 0,0 0 1,0 0-1,0 0 0,-5 10 200,1 6-7,1 0-1,0-1 1,1 1 0,0 20-1,8 66 519,-2-77-540,1-1 0,1 1-1,12 32 1,36 69 320,-43-102-418,-3-5-24,21 30 0,-25-43-209,0 0 0,0 0 0,1 0 0,0-1 0,0 0-1,1 0 1,-1 0 0,9 4 0,-12-7-27,0-2 0,0 1 0,0 0 0,0 0 0,0-1 0,0 1 0,1-1 0,3 1 0,15-2-847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3:4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155 328 6777,'-1'-17'8089,"1"13"-7637,-1 1 0,1 0 0,-1 0 0,0-1 0,-3-4 0,3 6-455,0-1 0,-1 1-1,0 0 1,1-1-1,-1 1 1,0 0-1,0 1 1,0-1 0,0 0-1,-1 0 1,1 1-1,0-1 1,-1 1 0,1 0-1,-5-2 1,1 1 75,0 0 1,0 0-1,0 1 1,-9-1-1,14 2-48,-1 0-1,1 0 1,0 0-1,-1 1 0,1-1 1,0 0-1,-1 1 0,1-1 1,0 1-1,0-1 0,-1 1 1,1 0-1,0-1 0,0 1 1,0 0-1,-2 2 0,-11 15 284,11-13-224,-1 3 48,-1 0-1,1 0 0,0 0 0,1 1 0,0-1 1,-3 14-1,5-18-90,0 0 0,1 0 0,0 0 1,0 0-1,0 0 0,0 0 0,2 7 0,-2-8-27,1-1 0,0 0 0,0 0 0,-1 0 0,2 0 0,-1 0 0,0 0 0,0 0 1,0 0-1,1-1 0,-1 1 0,1 0 0,0-1 0,2 3 0,-2-3-13,0 0 1,0 0 0,-1 0 0,1 0-1,0 0 1,0 0 0,0 0 0,0-1-1,0 1 1,0-1 0,0 1 0,0-1-1,0 0 1,0 0 0,0 0 0,0 0-1,0 0 1,0 0 0,2-1 0,0 0-1,-1-1 0,0 1 0,0-1 0,-1 1 1,1-1-1,0 0 0,0 0 0,-1 0 0,1 0 0,3-5 1,2-4-3,0 0 1,-1 0 0,0-1 0,8-19-1,-5 9-75,-2 1-1,0-1 1,-2-1-1,0 1 0,-2-1 1,0 0-1,-1 0 1,-2 0-1,0 0 1,-2-1-1,-3-24 0,4 46 77,-1-1 9,1-1 1,-1 1-1,0-1 1,0 0-1,0 1 0,-2-4 1,3 7-6,0 0-1,0 0 1,0 0 0,0 0 0,0 0 0,0 0-1,0 0 1,0 0 0,0-1 0,0 1-1,0 0 1,-1 0 0,1 0 0,0 0 0,0 0-1,0 0 1,0 0 0,0 0 0,0 0 0,0 0-1,0 0 1,0 0 0,0 0 0,-1 0 0,1 0-1,0 0 1,0 0 0,0 0 0,0 0-1,0 0 1,0 0 0,0 0 0,0 0 0,0 0-1,-1 0 1,1 0 0,0 0 0,0 0 0,0 0-1,0 0 1,0 0 0,0 1 0,0-1 0,0 0-1,0 0 1,0 0 0,0 0 0,0 0-1,-1 0 1,1 0 0,0 0 0,0 0 0,0 0-1,0 1 1,-3 5 93,3-6-88,-4 11 104,1-1 0,0 1 0,1 0 0,-2 17-1,0 48 242,4-38-111,1 0 1,6 38-1,-4-60-163,0 1 0,1-1-1,1 0 1,0 0 0,1-1 0,1 1 0,9 15 0,-12-25-59,0 0-1,1 1 1,0-2 0,0 1 0,9 7-1,-11-11-123,0 1 0,1-1-1,-1 0 1,1 0-1,0 0 1,-1 0-1,1 0 1,0-1-1,0 0 1,0 0 0,6 1-1,3-2-1077,-5-6 441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10810,'4'-5'4513,"6"2"-2680,19 3-633,-1 3 80,9 3-512,10 2-248,-1-1-311,7 1-65,2-4-56,-8-1-16,-11-3 8,-7 1-168,-16-1-881,-8 0-775,-13 6 1000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9282,'0'2'492,"0"0"0,1 1 0,-1-1 0,1 0 0,-1 1 1,1-1-1,0 0 0,0 0 0,0 0 0,0 0 0,0 0 0,0 0 0,1 0 0,-1 0 0,3 2 0,0 0-95,1-1-1,-1 0 0,1 0 1,0 0-1,9 3 1,72 26 1867,-55-22-1730,55 26 0,-64-24-437,23 16 0,-37-22-82,-1 0 0,0 0-1,0 0 1,0 1 0,-1 0 0,7 10 0,-11-14-10,0 1 1,0-1-1,-1 1 1,1-1-1,-1 1 1,0-1-1,0 1 1,0 0-1,0 0 1,-1 0-1,1-1 1,-1 1-1,0 0 1,0 0-1,-1 0 1,1-1-1,-1 1 1,0 0-1,0 0 1,0-1-1,0 1 1,-1-1-1,-1 5 1,-5 6 18,-1-1 1,1 0-1,-2-1 1,-14 15-1,15-16-8,-3 3-2,1-3 0,1 2-1,0-1 0,-13 23 0,22-33-13,0-1-1,0 1 1,1 0-1,-1-1 1,1 1-1,-1 0 1,1-1 0,-1 1-1,1 0 1,0 3-1,0-4 0,0 0 0,1 0 0,-1 0 0,0-1 0,1 1 0,-1 0-1,1 0 1,-1 0 0,1 0 0,-1 0 0,1-1 0,-1 1 0,1 0 0,0-1-1,-1 1 1,1 0 0,0-1 0,0 1 0,0-1 0,0 1 0,-1-1-1,3 1 1,1 1-2,0-1 0,0 0 1,0 0-1,0-1 0,0 1 0,1-1 0,-1 0 0,0 0 0,7-1 0,-6 1 2,119-16 39,-40 4 48,-12 5-284,-67 7-854,-8 4-331,-12 5 464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134 101 10050,'-2'0'4313,"9"16"-1896,-4 5-569,5 11-200,-3 8-271,-4 7-641,3-3-216,8-7-280,2-8-96,-1-14-160,0-6-256,-17-13-952,7-5-833,4-11 1225</inkml:trace>
  <inkml:trace contextRef="#ctx0" brushRef="#br0" timeOffset="1">1 0 11130,'8'8'4465,"5"-4"-2920,7 7-297,-3 1-432,5-3-312,3 4-552,-3-6-576,16 4 408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 8282,'-1'-1'479,"0"1"1,0-1-1,0 1 1,0 0-1,1 0 1,-1 0-1,0-1 0,0 1 1,0 0-1,0 0 1,0 0-1,0 0 1,0 0-1,0 1 1,-1-1-1,-23 3 1454,17-2-1765,0 1 0,1 0-1,-1 0 1,1 1-1,0 0 1,-1 0-1,1 1 1,1 0-1,-1 0 1,1 1-1,-1-1 1,1 1 0,0 1-1,1-1 1,0 1-1,0 0 1,0 0-1,0 1 1,1-1-1,0 1 1,0 0-1,1 0 1,0 1-1,0-1 1,1 1 0,-2 10-1,2-11-157,1 0 1,0 0-1,1 0 0,0 0 0,0 0 1,0 0-1,1 0 0,0 0 0,0 0 1,1 0-1,0 0 0,4 8 0,-4-11-25,0 0 0,0 0 0,1 0 0,-1-1 0,1 1 0,0-1 0,0 1 0,0-1 0,0 0 0,1 0 0,0-1 0,-1 1 0,1-1 0,0 0 0,0 0 0,0 0 0,0 0 0,0-1 0,1 1-1,6 0 1,-2 0-293,1-1-1,0 0 0,0-1 0,-1 0 1,15-2-1,-16 0-721,0 1 1,0-1-1,14-6 1,6-6-1057</inkml:trace>
  <inkml:trace contextRef="#ctx0" brushRef="#br0" timeOffset="1">55 121 10282,'-4'3'4665,"4"3"-2480,9 0-793,6-4-264,6 2-664,6-1-176,5 0-264,-2 1-416,3-6-1880,7 2 1576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8986,'12'76'8163,"-4"-43"-5922,16 45 0,-19-66-1983,0 0-1,1 0 0,0-1 0,1 0 1,0 0-1,0-1 0,2 0 0,-1 0 1,14 12-1,-21-21-232,0 0 0,1 0 0,-1 0 0,0 0 0,1 0 0,-1-1 0,1 1 0,-1 0 0,1-1 0,-1 1 0,1-1 0,0 1 0,-1-1 0,1 0 0,0 0 0,-1 0 1,1 0-1,0 0 0,1 0 0,-1-1-12,-1 1 0,0-1 0,1 0 1,-1 1-1,0-1 0,0 0 0,1 0 1,-1 0-1,0 0 0,0 0 0,0 0 1,0 0-1,0 0 0,0-1 0,-1 1 1,1 0-1,0 0 0,-1-1 0,1 1 1,-1-1-1,1-1 0,4-14 9,-2 1-1,3-29 1,-2 11-188,3-10-1385,15-54 0,-10 65 738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7218,'2'-6'9041,"2"6"-6486,-4 0-2491,1 1 0,0-1 0,-1 1-1,1-1 1,0 1 0,-1 0-1,1-1 1,-1 1 0,1 0 0,-1-1-1,1 1 1,-1 0 0,1-1-1,-1 1 1,0 0 0,1 1 0,14 44 1133,-15-44-1176,18 55 792,14 75 0,39 147 238,-52-229-993,-5-15-953,-13-30-212,-3-6-411,-6-10-1449,4 5 2141,-12-16-733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10762,'5'-2'889,"0"0"0,1 0 1,-1 0-1,0 1 0,1 0 0,-1 0 0,10-1 0,39 3 893,-51-1-1619,32 2 659,-1 1-1,43 11 1,-71-13-748,0 1 0,0 0 0,0 0 0,-1 0 0,1 1 0,-1 0 0,0 0 0,0 0 0,0 1 0,0 0 0,0 0 0,-1 0 0,1 0 0,-1 1 0,3 5 0,-4-6-40,0 2 0,0-1 0,-1 0 0,0 0-1,0 1 1,0-1 0,-1 1 0,0 0 0,0 0 0,0-1-1,-1 1 1,0 0 0,0 0 0,0-1 0,-2 11-1,0-7-28,-1 1 0,0-1-1,0 0 1,-1 0-1,0 0 1,-1 0 0,0-1-1,0 1 1,-1-1-1,0 0 1,0-1 0,-1 0-1,0 0 1,0 0-1,0-1 1,-1 0 0,-12 7-1,-71 42-3334,74-44 2451</inkml:trace>
  <inkml:trace contextRef="#ctx0" brushRef="#br0" timeOffset="1">507 425 10218,'4'5'1364,"0"1"-1,0 1 0,-1-1 1,0 0-1,4 13 1,5 34 2119,-9-39-2993,0-1-1,0 1 1,10 21 0,-6-25-314,-3-8-86,-4-4-10,-3-15-56,0 0 1,0 0 0,1-32-1,3 41-35,0 0 0,0 0-1,1 0 1,0 0 0,0 1-1,1-1 1,0 1 0,1 0-1,-1-1 1,1 2-1,1-1 1,-1 0 0,11-11-1,-8 10-242,0 0 0,1 1-1,0-1 1,0 1-1,1 1 1,0 0-1,0 0 1,0 0-1,1 1 1,15-5-1,2 3-372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10 7194,'0'0'93,"0"0"-1,0-1 1,0 1 0,0-1 0,0 1 0,0 0 0,0-1 0,-1 1 0,1 0 0,0-1 0,0 1 0,0 0 0,0-1 0,0 1 0,-1 0 0,1-1 0,0 1 0,0 0 0,0-1 0,-1 1 0,1 0 0,0 0 0,-1-1 0,1 1 0,0 0 0,0 0 0,-1 0 0,1 0 0,0-1 0,-1 1 0,1 0 0,0 0 0,-1 0 0,1 0 0,-1 0 0,1 0 0,0 0 0,-1 0 0,1 0 0,0 0 0,-1 0-1,1 0 1,0 0 0,-1 0 0,1 0 0,-1 0 0,1 0 0,0 1 0,-1-1 0,1 0 0,-1 0 0,-1 2 311,-1 1-1,0-1 1,0 0 0,1 1-1,-4 4 1,-8 9 209,1 1 0,1 1-1,1 0 1,0 0 0,2 1 0,0 1 0,-8 24 0,13-31-500,1 1 0,0-1 1,0 1-1,2-1 0,0 1 1,0 0-1,2-1 0,-1 1 1,2 0-1,0-1 0,0 1 0,7 18 1,1-4 83,29 54 1,22 21-33,-58-97-158,1 0-34,8 13 90,19 24 0,-27-38-145,1 0 0,-1 0 0,1-1-1,0 0 1,0 0 0,0 0 0,1-1-1,-1 1 1,10 3 0,-12-6-21,0 0-1,-1 0 1,1-1 0,0 1 0,0-1 0,0 0-1,4 0 1,26-5-409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79 4849,'-1'-1'2241,"-4"-5"4553,5 6-6701,0 0-1,0 0 0,0 0 1,-1 0-1,1 0 0,0 0 1,0 0-1,0 0 0,0-1 1,0 1-1,-1 0 0,1 0 1,0 0-1,0 0 1,0 0-1,0 1 0,0-1 1,-1 0-1,1 0 0,0 0 1,0 0-1,0 0 0,0 0 1,0 0-1,0 0 1,-1 0-1,1 0 0,0 0 1,0 0-1,0 0 0,0 0 1,0 1-1,0-1 0,0 0 1,0 0-1,-1 0 1,1 0-1,0 0 0,0 0 1,0 1-1,0-1 0,0 0 1,0 0-1,0 0 0,0 0 1,0 0-1,0 1 0,0-1 1,0 0-1,0 0 1,0 0-1,0 0 0,0 0 1,0 1-1,0-1 0,0 0 1,0 0-1,0 0 0,0 12 262,0 0-1,1 1 0,0-1 0,4 17 0,-4-22-225,1 2 34,0 0 0,1 0-1,0-1 1,0 1 0,1-1 0,0 1-1,8 11 1,-9-15-114,0-1 0,1 0 0,-1 1 0,1-2 0,0 1-1,0 0 1,1-1 0,-1 0 0,1 0 0,0 0 0,0 0 0,9 3 0,-11-5-49,0-1 0,1 1 0,-1-1 0,0 1 0,0-1 0,0 0 0,1 0 0,-1 0 0,0-1 0,0 1 0,0-1 0,1 0 0,-1 0 0,0 0 1,0 0-1,0 0 0,-1-1 0,1 1 0,0-1 0,3-2 0,4-4-69,0-1 0,0 0 0,13-16 0,-14 15 3,-1 1 41,-1 0 0,0 0 1,0 0-1,-1-1 0,0 0 0,0 0 0,-1 0 1,-1-1-1,0 1 0,0-1 0,-1-1 0,0 1 1,-1 0-1,1-23 0,-2 29 36,-1-18 34,0 22-39,0 1-1,0-1 1,0 1-1,0-1 1,0 1-1,0-1 1,-1 1-1,1-1 1,0 1-1,0-1 0,0 1 1,0-1-1,-1 1 1,1-1-1,0 1 1,-1-1-1,1 1 1,0-1-1,-1 1 1,1 0-1,0-1 0,-1 1 1,1 0-1,-1-1 1,1 1-1,0 0 1,-1 0-1,1-1 1,-1 1-1,1 0 1,-1 0-1,0-1 0,0 2 4,1-1-1,-1 0 0,1 0 1,-1 0-1,1 0 0,-1 0 0,1 1 1,0-1-1,-1 0 0,1 0 0,-1 1 1,1-1-1,0 0 0,-1 1 1,1-1-1,-1 0 0,1 1 0,0-1 1,0 1-1,-1-1 0,1 1 0,-6 12 102,4-9-72,-1 6 27,0 0 1,0 1 0,1-1-1,1 0 1,0 1-1,0-1 1,1 1-1,0-1 1,3 21-1,4 3 168,18 56 0,-4-17 63,-16-54-219,9 36 298,9 77-1,-22-127-351,6 99 441,-7-101-426,0-1-1,0 0 1,0 0-1,0 1 0,0-1 1,-1 0-1,1 0 0,-1 0 1,0 0-1,0 1 0,1-1 1,-1 0-1,-2 3 0,1-4 3,1 0 0,-1 1 0,1-1 0,-1 0 0,1 0 0,-1 0 0,0 0 0,0 0 0,0 0 0,1-1 0,-1 1 0,0-1 0,0 1 0,0-1 0,-2 1 0,-15 1-115,1-1 0,-1-1 1,1 0-1,-1-1 0,1-1 1,0-1-1,-26-7 0,38 8-234,0 1 0,0-1 0,0-1 1,0 1-1,0-1 0,1 0 0,-1 0 0,1-1 0,-9-7 0,11 8 111,0 0 1,1-1 0,-1 1-1,-1-5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7978,'-1'0'4673,"0"8"448,-1 10-2697,1-1-799,-3 6-105,-1 2-584,2-1-240,3 2-384,0-3-112,0-3-136,2-4-32,0-5-400,0-3-280,-2-6-872,1-2-641,-1-1 1361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0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4681,'32'-15'2883,"-32"15"-2723,0 0-1,0 0 1,0 0-1,0 0 0,1 0 1,-1 0-1,0 0 1,0 0-1,0 0 0,0 0 1,1 0-1,-1 0 1,0 0-1,0 0 1,0 0-1,0 0 0,1 0 1,-1-1-1,0 1 1,0 0-1,0 0 0,0 0 1,0 0-1,0 0 1,1 0-1,-1-1 0,0 1 1,0 0-1,0 0 1,0 0-1,0 0 1,0-1-1,0 1 0,0 0 1,0 0-1,0 0 1,0 0-1,0-1 0,0 1 1,0 0-1,0 0 1,0 0-1,0-1 1,0 1-1,0 0 0,0 0 1,0 0-1,0 0 1,0-1-1,0 1 0,0 0 1,0 0-1,0 0 1,-1 0-1,1-1 1,0 1-104,0 0 0,0 0 0,-1-1 1,1 1-1,0 0 0,0 0 0,0 0 1,0-1-1,0 1 0,0 0 0,0 0 1,0-1-1,0 1 0,0 0 1,-1 0-1,1-1 0,0 1 0,1 0 1,-1 0-1,0-1 0,0 1 0,0 0 1,0 0-1,0-1 0,0 1 0,0 0 1,0 0-1,0-1 0,0 1 1,1 0-1,-1 0 0,0 0 0,0-1 1,0 1-1,0 0 0,1 0 0,-1 0 1,0 0-1,0-1 0,0 1 0,1 0 1,-1 0-1,0 0 0,0 0 1,0 0-1,1 0 0,-1 0-32,5-4-5,-5 4-12,0 1 0,0-1-1,0 0 1,0 0 0,0 0 0,0 0 0,0 0 0,0 0-1,0 0 1,0 0 0,0 0 0,0 0 0,0 0 0,0 0-1,0 0 1,0 0 0,0 0 0,0 0 0,0 0 0,0 0-1,1 0 1,-1 0 0,0 0 0,0 0 0,0 0 0,0 0-1,0 0 1,0 0 0,0 0 0,0 0 0,0 0 0,0 1-1,0-1 1,0 0 0,0-1 0,0 1 0,0 0 0,0 0-1,0 0 1,0 0 0,0 0 0,1 0 0,-1 0 0,0 0-1,0 0 1,0 0 0,0 0 0,0 0 0,0 0 0,0 0-1,0 0 1,0 0 0,0 0 0,0 0 0,0 0 53,-11-6-80,9 3 222,7 0 467,-4 3-601,0 0 0,-1 0 1,1 0-1,-1 0 0,1 0 1,0-1-1,-1 1 0,1 0 1,-1 0-1,1-1 0,-1 1 1,1 0-1,-1-1 0,1 1 1,-1-1-1,1 1 0,-1 0 1,1-1-1,-1 1 0,0-1 1,1 0-1,1-6-3352,-2 6 2147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9850,'4'3'4737,"3"1"-2016,2 0-873,2-1-240,1-1-783,1-2-321,-1 3-384,0-2-376,-2-2-4569,0-3 3528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9826,'2'1'620,"-1"0"0,0-1 0,1 1 0,-1 0 0,1-1-1,-1 1 1,1-1 0,-1 0 0,1 0 0,-1 1 0,3-1 0,10 2 803,9 5-410,-1 1-1,-1 1 1,42 23-1,-60-30-974,0 0 0,0 0 0,0 0 0,0 1 0,0-1-1,3 4 1,-5-5-28,0 0 0,0 0-1,0 1 1,-1-1 0,1 0 0,0 1-1,-1-1 1,1 1 0,0-1 0,-1 1-1,0-1 1,1 1 0,-1-1-1,0 1 1,0-1 0,0 1 0,0 1-1,-1 1 5,0 0 0,0 0 0,0 0 1,-1 0-1,1 0 0,-1-1 0,0 1 0,0-1 0,-1 1 0,1-1 0,-1 0 0,-3 5 0,-4 1 33,0 0-1,-16 11 1,16-13 4,-16 7 0,-6 4 235,32-17-280,0-1 1,0 0-1,0 0 0,0 0 1,0 0-1,0 1 0,0-1 1,-1 0-1,1 0 0,0 0 1,0 1-1,0-1 0,0 0 1,0 0-1,0 0 0,0 1 1,0-1-1,1 0 0,-1 0 1,0 0-1,0 0 0,0 1 1,0-1-1,0 0 0,0 0 1,0 0-1,0 0 0,0 1 1,0-1-1,1 0 1,-1 0-1,0 0 0,0 0 1,0 0-1,0 0 0,0 1 1,1-1-1,-1 0 0,0 0 1,0 0-1,0 0 0,0 0 1,1 0-1,-1 0 0,0 0 1,0 0-1,0 0 0,1 0 1,-1 0-1,0 0 0,0 0 1,5 2 52,1-1 0,-1 0 0,0-1 0,1 1 1,-1-1-1,0 0 0,6 0 0,39-7 198,-47 6-242,23-3-233,46-16 0,-65 19-127,0 5 71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8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11346,'7'10'4953,"6"-1"-2584,2 0-1682,-1 1-230,-8-5-239,1 0 1,0-1 0,0 0 0,0 0 0,0-1-1,1 1 1,13 2 0,27 3 620,-33-6-567,0 0 1,22 7-1,-36-10-253,0 0 0,-1 0 0,1 0-1,-1 1 1,1-1 0,0 0 0,-1 1 0,1-1-1,-1 0 1,1 1 0,-1-1 0,0 1 0,1-1-1,-1 1 1,1-1 0,0 2 0,-1-2-9,0 0 0,0 1 0,0-1-1,0 1 1,0-1 0,0 0 0,0 1 0,0-1 0,0 0 0,0 1 0,0-1 0,0 1 0,0-1-1,-1 0 1,1 1 0,0-1 0,0 0 0,0 1 0,0-1 0,-1 1 0,-1 1 34,1 0 1,-1-1 0,0 1 0,0 0-1,-4 2 1,4-3-21,-23 16 409,-54 27 0,-59 18 6,70-30-766,62-29 172,4-3 71,1 0 0,0 1 0,0-1 0,0 1 0,0-1 1,-1 1-1,1-1 0,0 1 0,0 0 0,0-1 0,0 1 0,0 0 0,0 0 1,1 0-1,-1 0 0,0 0 0,0 0 0,0 0 0,1 0 0,-1 0 0,0 2 1,1-3 1,0 0 0,0 1 0,0-1 0,0 0 0,0 1 0,0-1 0,0 0 0,0 1 1,0-1-1,0 0 0,1 1 0,-1-1 0,0 0 0,0 1 0,0-1 0,0 0 0,1 1 0,-1-1 1,0 0-1,0 1 0,1-1 0,-1 0 0,0 0 0,0 0 0,1 1 0,-1-1 0,0 0 0,1 0 1,-1 0-1,0 0 0,1 1 0,0-1 0,12 2-1692,-11-2 1483,24 1-1321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0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0 7322,'7'5'3824,"-27"10"-751,-3 4-448,-14-1-425,-13 5-344,5-3-607,4-4-305,6-3-472,5-2-176,11-6-432,7 0-304,15-5-1112,9-2-553,12 2 1233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0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10 8546,'5'-2'869,"0"0"-149,-1 0 0,0 1 0,1 0 0,4-1 0,-8 2-571,0 0 0,0 0 1,0 0-1,0 0 1,0 0-1,0 0 1,-1 0-1,1 0 0,0 1 1,0-1-1,0 0 1,0 1-1,0-1 1,0 0-1,0 1 0,-1-1 1,1 1-1,0-1 1,0 1-1,-1-1 0,1 1 1,0 0-1,-1-1 1,1 1-1,0 0 1,0 1-1,0 2 155,0 0 0,1 0 0,-2 1-1,1-1 1,0 0 0,-1 0 0,0 1 0,0-1 0,0 0-1,-1 1 1,-1 6 0,-4 33 704,-15 112 841,19-125-1608,1 1 0,6 62 0,-3-79-207,1 1 0,1-1 0,0 0 0,1 0 1,1 0-1,0-1 0,1 0 0,15 23 1,-19-33-69,-1-1 0,1 1 1,0-1-1,0 0 0,0 0 1,0-1-1,0 1 1,1-1-1,-1 1 0,1-1 1,0 0-1,0 0 0,0-1 1,0 1-1,0-1 1,0 0-1,0 0 0,0 0 1,0 0-1,0-1 0,1 0 1,4 0-1,-2-1-177,-1 1 1,1-2-1,-1 1 0,1-1 1,-1 0-1,0 0 0,0-1 0,0 0 1,0 0-1,0 0 0,-1-1 1,1 0-1,5-5 0,23-24-788</inkml:trace>
  <inkml:trace contextRef="#ctx0" brushRef="#br0" timeOffset="1">18 186 8874,'-8'12'4617,"-2"-2"-888,13-4-2161,9 2-120,14 2-567,12-8-297,11 1-328,-4-4-96,6-6-160,-3-1-400,1-4-16,12-1 184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0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10738,'8'5'800,"0"1"1,0 0-1,-1 1 0,1-1 0,-2 1 0,1 1 0,-1 0 1,7 10-1,51 78 2307,14 26-1267,-62-93-1472,-1 0 1,17 47 0,-23-48-164,-1 1 0,-1 0 0,-1 1 0,2 39 0,-7-49-132,-1-1-1,-1 0 1,-1 0 0,0 0-1,-2 0 1,0 0-1,-13 35 1,6-27-300,-1 0 0,-2-1 0,0-1 0,-35 45 0,46-66-130,0-1 0,0 0 1,0 1-1,0-1 0,-1-1 0,0 1 1,-5 3-1,1-2-617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4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 7698,'-80'-3'3527,"78"2"-3254,0 1-1,-1 0 1,1 0 0,0 1-1,0-1 1,-1 0 0,1 1-1,0-1 1,0 1 0,0 0-1,0 0 1,0 0-1,0 0 1,0 0 0,0 0-1,0 0 1,0 0 0,-2 3-1,-1 1 580,4-5-778,1 0 0,-1 1 0,1-1 0,-1 0 0,1 0 0,0 1 0,-1-1 0,1 0 0,0 1 0,-1-1 0,1 1 0,0-1 0,-1 0 0,1 1-1,0-1 1,-1 1 0,1-1 0,0 1 0,0-1 0,0 1 0,0-1 0,-1 1 0,1-1 0,0 1 0,0-1 0,0 1 0,0-1 0,0 1 0,0 0 0,1 0-27,0 0-1,-1-1 1,1 1-1,-1 0 1,1-1 0,0 1-1,-1-1 1,1 1 0,0-1-1,0 1 1,0-1-1,-1 1 1,1-1 0,0 0-1,1 1 1,6 1 2,0 0-1,14 2 1,-22-4-35,34 2 33,1-1 0,-1-2 1,41-5-1,18-1-1055,-91 6 819,10 2-1484,-12 0 1570,0-1-1,1 0 1,-1 0 0,0 1 0,1-1-1,-1 0 1,0 1 0,1-1 0,-1 0-1,0 1 1,0-1 0,1 0-1,-1 1 1,0-1 0,0 1 0,0-1-1,0 0 1,0 1 0,0-1-1,1 1 1,-1-1 0,0 1 0,0-1-1,0 0 1,0 1 0,-1 0 0,-3 26-1511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5193,'0'8'3281,"0"-3"360,11 2-1849,1-2 32,6-5-287,4 0-281,-2-5-376,7-2-152,5 1-256,-1-1-112,-7 3-175,-1 1-49,-15 3-16,-3 0-240,-5 3-1097,-1 1-903,1-4 1200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219 541 6929,'2'2'461,"-1"-1"0,1 0 0,-1 0 0,1 0 0,0 0 0,-1 0 0,1 0 0,0 0 0,2 0 0,-4-1-346,1 1 0,-1-1 0,1 0 1,0 0-1,-1 0 0,1 0 0,-1-1 0,1 1 1,-1 0-1,1 0 0,-1 0 0,1 0 0,-1 0 1,1-1-1,-1 1 0,1 0 0,-1-1 0,0 1 1,1 0-1,-1 0 0,1-1 0,-1 1 1,0-1-1,1 1 0,-1 0 0,0-1 0,1 1 1,-1-1-1,0 1 0,0-1 0,1 1 0,-1-1 1,0 1-1,0-1 0,0 1 0,0-1 1,0 0-1,1-3 194,0 0 1,-1 0-1,0-1 0,0 1 1,0 0-1,0 0 1,-1 0-1,-1-7 0,-12-33 419,10 32-523,0 1-118,0 1 0,0-1 0,-1 1 0,0 0 0,-10-13 0,12 20-73,0-1-1,0 1 1,0-1 0,0 1 0,-1 0 0,0 0 0,1 1 0,-1-1 0,0 1-1,-1-1 1,1 1 0,0 1 0,-1-1 0,1 1 0,-8-2 0,7 2-6,1 1 0,-1 0 1,1 0-1,-1 0 1,1 0-1,-1 1 1,1 0-1,-1 0 0,1 0 1,-1 0-1,1 1 1,0 0-1,0-1 0,0 2 1,0-1-1,0 0 1,0 1-1,1 0 0,-1 0 1,1 0-1,0 0 1,-1 0-1,2 1 0,-1 0 1,0-1-1,1 1 1,-1 0-1,1 0 0,-2 7 1,1-1 8,0 0 1,1 0-1,0 1 0,0-1 1,1 1-1,1-1 1,0 1-1,0-1 1,1 1-1,1-1 0,3 15 1,-4-19-9,1 1-1,0-1 1,1 1 0,-1-1-1,1 1 1,0-1 0,1 0 0,0-1-1,0 1 1,0-1 0,0 1-1,1-1 1,0-1 0,0 1 0,0-1-1,1 1 1,0-1 0,10 5-1,-14-8-3,1 0 0,0 1-1,0-1 1,0-1 0,-1 1-1,1 0 1,0-1-1,0 1 1,0-1 0,0 0-1,1 0 1,-1 0-1,0 0 1,0-1 0,0 1-1,0-1 1,-1 0-1,1 0 1,0 0 0,0 0-1,0 0 1,-1-1-1,1 1 1,0-1 0,-1 0-1,0 1 1,1-1-1,-1 0 1,0-1 0,0 1-1,0 0 1,3-5 0,-2 1 1,0-1 0,0 0 0,-1 0 0,0 0 0,0 0 0,1-14 0,-1 7-3,5-20 0,21-144-114,-25 145 61,-2-1 1,0 1 0,-7-47-1,-11-12-6,9 49 71,5 33 15,2 9 9,1 3 71,8 49 465,25 89 1,-27-121-464,53 171 878,-49-166-863,0 0 0,2-1 1,1 0-1,0 0 0,26 30 0,-31-44-105,0 0-1,0-1 0,14 11 1,-21-19-37,0 1-1,0 0 1,0-1 0,0 1-1,0 0 1,0-1 0,0 0-1,0 1 1,1-1 0,-1 1-1,2-1 1,-2 0-56,-1 0-1,0 0 0,1 0 1,-1 0-1,1 0 1,-1 0-1,0 0 1,1-1-1,-1 1 0,0 0 1,1 0-1,-1 0 1,0-1-1,1 1 0,-1 0 1,0 0-1,1-1 1,-1 1-1,0 0 1,0-1-1,1 1 0,-1 0 1,0-1-1,1-2-598,0 0-1,0 0 0,0 0 1,-1 0-1,1 0 0,-1 0 1,0 0-1,0-3 0,0-31-1796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51 7618,'-21'-5'1578,"11"3"96,0-1-1,-1 0 1,-16-8 0,24 8 200,7 2-848,13 2-236,-17-1-767,121 5 685,163-13 0,-253 5-680,64-8 47,-79 7-516,-14 3-851,-5 0 472,-8 1-558,-14 1-51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0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4537,'-1'1'10093,"-2"5"-5773,-16 30-4285,-38 58 772,43-72-738,0-1 0,-2 0 1,0-1-1,-2 0 0,-34 29 0,21-18-1197,31-31 1019,-1 0 0,1 1 0,0-1 0,-1 0 0,1 1 0,0-1 0,-1 0 0,1 0 0,-1 1 0,1-1 0,0 0 0,-1 0 0,1 0 0,-1 0 0,1 1 0,-1-1 0,1 0 0,-1 0 0,1 0 0,0 0 0,-1 0 0,1 0 0,-1 0 0,1 0 0,-1 0 0,1 0 0,-1 0 0,1-1 0,0 1 0,-1 0 1,1 0-1,-1 0 0,1-1 0,-1 1 0,1 0 0,0 0 0,-1-1 0,1 1 0,0 0 0,-1-1 0,1 0 0,-5-10-1430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5673,'6'4'5373,"11"8"-3143,99 74 3348,91 76-3062,-199-155-2478,-1 0 1,1 0 0,-2 1-1,1 0 1,5 9-1,-10-13-28,0-1-1,0 0 0,-1 1 0,0 0 0,1-1 0,-1 1 0,0 0 0,-1 0 1,1-1-1,-1 1 0,1 0 0,-1 0 0,-1 0 0,1 0 0,0-1 1,-3 8-1,0-1 6,0 0 0,-1 0 0,-1 0 0,0-1 0,-7 11 0,-2 0 16,-19 21 0,22-29-11,-1-1 0,0 0 0,-1-1 0,0 0 1,-1-1-1,-22 11 0,20-10-11,16-9-8,-1-1-1,1 0 0,0 0 0,0 0 0,0 0 0,0 0 1,-1 1-1,1-1 0,0 0 0,0 0 0,0 0 0,0 1 1,0-1-1,0 0 0,0 0 0,0 0 0,-1 1 0,1-1 1,0 0-1,0 0 0,0 1 0,0-1 0,0 0 1,0 0-1,0 0 0,0 1 0,0-1 0,0 0 0,0 0 1,1 1-1,-1-1 0,0 0 0,0 0 0,0 0 0,0 1 1,0-1-1,0 0 0,0 0 0,0 0 0,1 0 0,-1 1 1,0-1-1,0 0 0,0 0 0,0 0 0,1 0 0,-1 0 1,0 1-1,0-1 0,1 0 0,11 4 29,-12-4-28,9 2 63,1-1 0,-1 0-1,1-1 1,-1 0 0,19-2 0,48-12 279,-28 4-231,-24 6-44,0 0 0,26 1 1,-49 3-87,15 1 80,-16-1-85,1 0-1,-1 0 1,0 0-1,0 0 1,1 1-1,-1-1 1,0 0-1,0 0 1,0 0-1,1 0 1,-1 0-1,0 0 1,0 0-1,1 0 1,-1 1-1,0-1 1,0 0-1,0 0 1,0 0-1,1 0 1,-1 1-1,0-1 1,0 0-1,0 0 1,0 1-1,0-1 1,0 0-1,0 0 1,1 0-1,-1 1 1,0-1-1,0 0 1,0 0-1,0 1 1,0-1-1,0 0 1,0 0-1,0 1 1,0-1-1,0 0 1,0 0-1,-1 1 1,1-1-1,0 0 1,0 0-1,0 0 1,0 1-1,0-1 1,0 0-1,0 0 1,-1 0-1,1 1 0,0-1 1,0 0-1,0 0 1,0 0-1,-1 1 1,-11 10-1733,-7 5 646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87 9690,'3'31'4345,"-2"2"-1960,0 4-961,1 2 40,2 0-520,0-8-296,1-4-383,-1-3-81,-3-12-96,1-3-96,-5-9-777,0-4-663,2-12 872</inkml:trace>
  <inkml:trace contextRef="#ctx0" brushRef="#br0" timeOffset="1">1 15 6937,'3'-4'3865,"3"0"-448,5-1-1801,3 4-71,4 1-673,2 4-344,2-3-336,1 4-512,4 1-1888,-1-5 1567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 8890,'0'-1'397,"0"1"0,-1-1 0,1 0 0,-1 1 0,1-1 0,-1 1 1,1-1-1,-1 1 0,0-1 0,1 1 0,-1-1 0,1 1 0,-1 0 0,0-1 0,1 1 0,-2-1 1,-15 0 2463,9 2-2251,0 0 0,-10 2-1,18-3-558,-7 2 99,0 0 1,0 0-1,1 1 1,-1 0 0,1 0-1,0 0 1,-9 6 0,12-6-125,-1 0 1,1 0 0,0 0-1,0 1 1,0-1 0,0 1 0,0 0-1,1-1 1,0 1 0,0 0 0,0 0-1,-3 8 1,3-4-25,0 1-1,0 0 1,0-1 0,1 1-1,1 0 1,-1 0 0,1-1-1,1 1 1,0 0-1,0 0 1,0-1 0,4 11-1,-4-16-18,1 0-1,-1 0 0,1-1 0,-1 1 0,1 0 0,0 0 0,0-1 1,0 0-1,1 1 0,-1-1 0,0 0 0,1 0 0,0 0 1,-1 0-1,1-1 0,0 1 0,0-1 0,0 1 0,0-1 0,0 0 1,0 0-1,0 0 0,6 0 0,-3-1-346,1 1 0,-1-1-1,0-1 1,0 1 0,1-1-1,-1 0 1,0-1 0,0 1 0,0-1-1,0 0 1,8-5 0,13-9-1109</inkml:trace>
  <inkml:trace contextRef="#ctx0" brushRef="#br0" timeOffset="0.99">31 105 9242,'-4'2'3849,"6"4"-2249,4-3-216,-6-3-351,0 0-345,20 1-432,37 5-120,-31-6-344,4 0-728,-1 1 632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9122,'12'26'6672,"0"1"-3702,6 15-1238,-9-24-1359,36 68 676,-38-75-914,0 0 1,1 0-1,1-1 1,0 0-1,12 11 0,-17-18-82,0 0 0,0-1 0,0 1 0,0-1 0,0 0-1,0 0 1,0-1 0,1 1 0,-1-1 0,1 0 0,5 1 0,-8-2-32,0 1 1,0-1-1,0 0 1,0 0-1,0-1 1,0 1 0,-1 0-1,1-1 1,0 1-1,0-1 1,0 1-1,0-1 1,-1 0-1,1 0 1,0 0 0,-1 0-1,1 0 1,-1 0-1,1 0 1,-1-1-1,1 1 1,-1 0 0,0-1-1,0 1 1,1-1-1,-1 0 1,0 1-1,-1-1 1,1 0 0,1-2-1,2-10 55,0-1-1,-1 1 1,1-25 0,0 9-37,1-5-601,1-1 1,2 1 0,24-66 0,-22 80-12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7130,'36'-26'3980,"-29"22"-2020,-5 7-291,3 37 2363,-2-21-3269,0 0 1,0 0-1,10 24 1,-9-31-646,1 0 1,0 0 0,1 0 0,1-1-1,-1 0 1,10 10 0,-14-18-102,0-1 0,0 0 1,1 1-1,-1-1 0,1 0 1,-1 0-1,1 0 0,0-1 0,-1 1 1,1 0-1,0-1 0,0 0 0,1 0 1,-1 0-1,0 0 0,0 0 1,0-1-1,0 1 0,1-1 0,-1 0 1,0 0-1,1 0 0,-1-1 1,0 1-1,0-1 0,0 0 0,1 1 1,4-4-1,-1 1-48,-1 0 0,0-1 0,1 0 0,-2-1-1,1 1 1,0-1 0,-1 0 0,0 0 0,0-1 0,-1 0 0,1 1 0,-1-2 0,5-10 0,-1 2-65,-1 0 0,-1-1 0,-1 0 0,7-31 0,-10 38 88,0-1 1,-1 0-1,0 1 0,-1-13 0,-2 42 222,3 14 267,1 0 1,15 67-1,28 63 1006,-21-79-489,-21-74-819,0 1 0,-1-1-1,0 1 1,-1 0 0,0-1 0,-1 14 0,-1-22-116,1 1-1,-1 0 0,0-1 0,0 1 1,0-1-1,0 0 0,0 1 1,-1-1-1,0 0 0,-2 4 1,3-5-33,-1 0 0,0 0 0,0 0 0,0 0 0,0-1 0,0 1 0,0-1 0,-1 1 0,1-1 0,0 0 0,-1 0 1,1 0-1,-1 0 0,1 0 0,-5 0 0,0 0-73,1 0 1,-1-1 0,-1 0-1,1 0 1,0-1-1,1 1 1,-1-2 0,0 1-1,0-1 1,0 0-1,1 0 1,-9-5-1,6 3-523,0-1-1,0 0 0,1-1 0,0 0 0,0 0 0,0-1 0,-11-13 0,0-5-746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83 264 11747,'24'1'5233,"-16"7"-2537,-1 8-943,4-1-1,-6 6-664,-4 0-368,3-1-456,-1-1-96,-4-5-104,1-3-136,0-7-792,-7-4-600,7-9 856</inkml:trace>
  <inkml:trace contextRef="#ctx0" brushRef="#br0" timeOffset="1">1 0 8970,'24'7'5041,"-15"-6"-136,-1 5-3361,3-5-111,2 2-633,3-2-280,0-4-480,-7 2-472,1 0 288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2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13187,'26'-2'4091,"-6"0"-2060,33 1 1,-47 1-1940,0 1 0,0 0 0,-1 0 1,1 0-1,0 1 0,-1-1 0,1 2 0,-1-1 0,1 0 0,4 5 0,-8-7-78,-1 1 1,1 0-1,-1 0 0,0 1 0,0-1 1,1 0-1,-1 0 0,0 0 0,0 1 1,0-1-1,0 1 0,-1-1 1,1 1-1,0-1 0,0 1 0,0 2 1,-1-2-5,0 0 0,0 0 1,0 0-1,0 0 0,0 0 0,0 0 1,-1 0-1,1 0 0,-1 0 1,0 0-1,1 0 0,-1 0 1,-2 3-1,-9 13 137,0 0-1,-25 25 1,12-13 26,11-14-51,4-4 108,-11 17 0,21-28-220,0-1 0,-1 0 0,1 0 0,0 1 1,0-1-1,0 0 0,0 0 0,0 1 0,0-1 0,-1 0 0,1 1 1,0-1-1,0 0 0,0 0 0,0 1 0,0-1 0,0 0 0,0 1 1,0-1-1,0 0 0,0 0 0,0 1 0,1-1 0,-1 0 1,0 1-1,0-1 0,0 0 0,0 0 0,0 1 0,0-1 0,1 0 1,-1 0-1,0 0 0,0 1 0,0-1 0,1 0 0,-1 0 0,0 0 1,0 1-1,1-1 0,-1 0 0,12 3 249,-11-3-213,15 1 220,0 0 1,0-2 0,0 1-1,28-6 1,-31 3-324,-1 0 1,1 0-1,-1-2 0,0 1 0,0-2 1,14-7-1,-18 7-810,-4 4 336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91 4041,'-38'-38'2511,"38"38"-2283,-1-1 1,1 0-1,-1 1 1,0-1-1,1 0 0,-1 1 1,0-1-1,1 1 0,-1-1 1,0 1-1,0-1 1,0 1-1,1 0 0,-1-1 1,0 1-1,-2-1 1,3 2 31,0-1 1,0 1-1,-1-1 1,1 0-1,0 1 1,0-1-1,0 1 1,0-1 0,0 1-1,0-1 1,0 1-1,0-1 1,0 0-1,0 1 1,0-1-1,0 1 1,0-1-1,1 1 1,-1-1-4,1 14 417,4 25 633,10 39-1,-11-63-1058,0 0-1,1-1 0,1 0 0,7 14 1,-10-22-202,0-1 0,1 1 1,0-1-1,0 1 0,0-1 1,1 0-1,-1-1 0,1 1 1,1-1-1,-1 0 0,10 6 1,-14-9-41,1 0 0,0 0 0,0 0 1,0-1-1,0 1 0,0 0 0,0-1 0,0 1 1,1-1-1,-1 0 0,0 0 0,0 0 1,0 0-1,0 0 0,0 0 0,0 0 0,1-1 1,-1 1-1,0-1 0,0 0 0,0 1 1,0-1-1,0 0 0,-1 0 0,1 0 0,0 0 1,0-1-1,-1 1 0,1 0 0,0-1 0,2-2 1,0-2-6,0 0 1,0 0-1,-1 0 1,0-1-1,0 1 0,0-1 1,-1 0-1,2-9 1,3-20-73,-3 19 10,4-18 1,-8 35 59,0 0 1,0-1 0,0 1-1,0 0 1,0 0 0,0 0-1,0 0 1,0 0 0,0 0-1,0 0 1,0-1 0,0 1-1,1 0 1,-1 0 0,0 0-1,0 0 1,0 0 0,0 0-1,0 0 1,0 0 0,0 0-1,0 0 1,0-1 0,0 1-1,0 0 1,1 0 0,-1 0-1,0 0 1,0 0 0,0 0-1,0 0 1,0 0 0,0 0-1,0 0 1,0 0 0,1 0-1,-1 0 1,0 0 0,0 0-1,0 0 1,0 0 0,0 0-1,0 0 1,4 5-20,2 9-8,-6-14 28,4 13 21,2 8 340,1 0-1,20 38 1,-24-54-291,0 1 1,1-1-1,-1-1 0,1 1 1,0 0-1,0-1 0,0 0 1,1 0-1,-1 0 0,1 0 1,0-1-1,0 0 1,0 0-1,1 0 0,10 3 1,-13-5-41,0 0 0,-1-1 0,1 1 0,0-1 0,0 1 0,0-1 0,-1 0 0,1 0 0,0 0 0,0-1 0,0 1 0,-1-1 1,1 0-1,0 1 0,-1-1 0,1 0 0,-1 0 0,1-1 0,-1 1 0,1-1 0,-1 1 0,0-1 0,1 0 0,-1 0 0,0 0 0,0 0 1,-1 0-1,1 0 0,0 0 0,2-5 0,1-3 4,1-1-1,-2-1 1,0 1 0,0-1 0,4-21-1,-3 7-294,15-85 857,-19 100-1257,0 0-1,-1 0 0,-1 0 1,0 0-1,0 0 0,-1 0 1,-6-21-1,8 32 554,0 0 0,0 0-1,0 0 1,0 0 0,0 0 0,0 0-1,0 0 1,0 0 0,0 0 0,0 0-1,-1 0 1,1 0 0,0 0 0,0 0-1,0 0 1,0 0 0,0 0 0,0 0-1,0 0 1,0 0 0,0 0 0,0 0-1,0 0 1,0 0 0,0 0 0,0 0-1,0 0 1,-1 0 0,4 20-1634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99 6289,'1'-1'223,"1"-1"0,-1 1 1,0-1-1,0 1 0,0-1 0,0 1 0,0-1 0,0 0 0,0 1 0,0-1 0,-1 0 0,1 0 0,-1 0 0,1 1 0,-1-1 0,0 0 0,0 0 0,0 0 0,0 0 1,0 0-1,0 0 0,0 1 0,-1-1 0,1 0 0,-1 0 0,1 0 0,-1 0 0,0 1 0,1-1 0,-1 0 0,0 1 0,0-1 0,-3-2 0,2 0-66,-1 1 0,0 0 0,0 0 0,-1 0 0,1 1-1,-1-1 1,1 1 0,-1-1 0,0 1 0,0 1 0,0-1 0,0 0-1,0 1 1,-5-1 0,5 1-81,-1 0 0,1 1 0,0 0 0,0 0 0,-1 1-1,1-1 1,0 1 0,0 0 0,-1 0 0,1 0 0,0 0 0,0 1 0,0 0 0,0-1-1,1 1 1,-1 1 0,0-1 0,1 1 0,0-1 0,-1 1 0,1 0 0,0 0 0,1 1 0,-4 4-1,0-1 41,2 1 1,-1 0-1,1 0 0,0 0 0,1 0 0,0 1 0,0 0 0,1-1 0,0 1 0,-1 16 0,2-17-40,0 6 132,1 26-1,0-37-187,1 0-1,-1 1 1,1-1-1,-1 0 0,1 0 1,0 0-1,0 0 0,0 0 1,1 0-1,-1 0 0,1-1 1,-1 1-1,1 0 0,3 2 1,-5-4-19,1 0 0,0 0 1,0-1-1,0 1 0,0 0 1,0-1-1,0 1 0,0-1 1,0 1-1,1-1 0,-1 0 0,0 1 1,0-1-1,0 0 0,0 0 1,1 0-1,-1 0 0,0 0 1,0 0-1,0 0 0,1 0 1,-1 0-1,0 0 0,0-1 1,0 1-1,0-1 0,0 1 1,1-1-1,-1 1 0,1-2 1,3-1-4,-1 0 1,0-1-1,0 1 1,0-1-1,4-7 1,24-31 8,-24 29 8,0 1-1,2 0 1,-1 1 0,1 0 0,15-12 0,-23 22-2,0-1 0,0 1 0,0 0 0,0 0 0,1 0 0,-1 0 0,0 0 0,0 0 0,1 1 0,-1-1 0,0 1 1,0 0-1,1-1 0,2 1 0,-4 0 24,1 1 1,-1-1-1,0 0 1,0 0-1,0 1 0,0-1 1,1 1-1,-1-1 1,0 1-1,0 0 1,0-1-1,0 1 0,0 0 1,0-1-1,0 1 1,0 0-1,-1 0 1,1 0-1,0 0 0,0 0 1,-1 0-1,1 0 1,-1 0-1,1 0 1,-1 1-1,1-1 1,0 2-1,7 40 916,-3-11-794,-4-23-304,-1-8-94,0 1 0,0-1 0,1 1 0,-1-1 0,0 0 1,0 1-1,1-1 0,0 3 0,3-11-5397,-4 5 3672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6945,'1'0'369,"1"0"0,-1 1-1,1-1 1,-1 1-1,0-1 1,1 1 0,-1-1-1,1 1 1,-1 0-1,0 0 1,1-1-1,-1 1 1,0 0 0,0 0-1,0 0 1,0 0-1,0 1 1,0-1-1,0 0 1,1 2 0,0 1 118,1 0 1,-1 0 0,0 1-1,-1-1 1,3 8 0,1 11 641,-1-1 0,-1 1 0,1 38 1,-3-54-1003,2-7-75,2-10-47,-2 1-66,-1-1 0,2-17 1,-3 18-8,1 0 0,-1 1 1,1 0-1,5-14 1,-1 10-37,11-18 1,-14 25 99,0 1 0,0 0 0,0 0-1,1 0 1,0 0 0,8-6 0,-11 10 15,0-1-1,0 1 1,0-1 0,0 1 0,0-1 0,1 1 0,-1 0 0,0 0 0,0 0 0,1 0 0,-1-1 0,0 2 0,0-1-1,0 0 1,1 0 0,-1 0 0,0 0 0,0 1 0,0-1 0,1 1 0,-1-1 0,0 1 0,0-1 0,0 1-1,0 0 1,0-1 0,0 1 0,0 0 0,0 0 0,1 2 0,2 0 82,-1 1 1,0 0-1,0 0 1,0 0-1,0 1 0,2 5 1,26 74 895,-20-51-1006,-10-31 53,4 9-901,-5-11 800,0 0 1,0 0 0,1 1-1,-1-1 1,0 0-1,0 0 1,0 0-1,1 1 1,-1-1 0,0 0-1,0 0 1,1 0-1,-1 0 1,0 0-1,0 0 1,1 1 0,-1-1-1,0 0 1,0 0-1,1 0 1,-1 0 0,0 0-1,0 0 1,1 0-1,-1 0 1,0 0-1,1 0 1,-1 0 0,0 0-1,0-1 1,1 1-1,-1 0 1,0 0-1,0 0 1,1 0 0,-1 0-1,0 0 1,0-1-1,1 1 1,8-10-935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0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6321,'7'0'3377,"1"0"-336,5 0-1193,5 10-72,0-2-239,6 10-377,0 5-216,-3-6-344,-3 6-111,3-3-185,0 0-72,7 5-136,3-2-32,-21-9-40,5 0-288,-10-10-825,1-2-647,6 0 960</inkml:trace>
  <inkml:trace contextRef="#ctx0" brushRef="#br0" timeOffset="1">387 175 8642,'34'-20'3889,"-29"26"-1561,2 5-335,-5 0-129,2 2-336,-1 4-623,-2 2-281,-1 2-400,2-2-96,-2-6-112,0-6-352,1-7-1169,2 0-1023,-3-2 1456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10010,'8'32'4769,"-7"8"-2144,-1 20-825,2 7-176,0-3-751,5-2-289,17-13-312,-2-8-104,10-13-128,2-9-32,-10-17-152,-5-4-320,-5-14-1137,-5-6-951,-12-10 1520</inkml:trace>
  <inkml:trace contextRef="#ctx0" brushRef="#br0" timeOffset="1">0 186 7498,'0'-3'3960,"6"12"-159,7-2-1544,-6-4-649,1 1-120,34 0-711,3-3-281,10-1-328,-8-8-40,-8 4-824,0-1-353,13 9 625</inkml:trace>
  <inkml:trace contextRef="#ctx0" brushRef="#br0" timeOffset="2">809 147 11194,'8'20'4649,"3"0"-2808,-6-3-1161,-2-2-88,-2-2-4345,-6 1 2825</inkml:trace>
  <inkml:trace contextRef="#ctx0" brushRef="#br0" timeOffset="3">779 292 8938,'45'44'4353,"-42"-23"-600,-3 1-1825,6-4-800,6 0-143,2-9-913,6-2-96,-2-17-48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9930,'-7'0'3857,"19"0"-2393,8 5-624,18 1-63,8 0-129,18-2-256,7-2-80,-2-5-104,-5 3-40,-16-1-8,-14-3-256,-11 2-1128,-9 2-1409,-15 8 1569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5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7274,'-2'-2'1116,"-10"-9"1979,12 11-2827,-1 0 0,1-1 0,0 1 0,-1 0 0,1 0 0,0-1 0,0 1 0,-1 0 0,1-1 0,0 1 0,0 0 0,0 0 0,0-1 0,-1 1 0,1-1 0,0 1 0,0 0 0,0-1 0,0 1 0,0 0 0,0-1 0,0 1 0,0 0 0,0-1-1,0 1 1,0-1 0,0 1 0,0 0 0,0-1 0,0 1 0,1 0 0,-1-1 0,2 6 671,28 53 5,-22-45-828,-1 0 0,0 0 0,-1 1 0,-1 0-1,6 21 1,39 210 512,-37-176-972,-11-60 104,0-2-591,-1-1 1,1 13-1,-4-10-1434,-5-8 980</inkml:trace>
  <inkml:trace contextRef="#ctx0" brushRef="#br0" timeOffset="1">1 362 7554,'8'0'3792,"13"2"-1023,6 2-769,8-2-647,3 0-329,7-2-480,3-4-176,-4 2-216,-2 2-48,-14 3-392,-2 2-440,-8 2-1304,-11 0-953,-7 5 1793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7009,'0'3'3889,"2"1"-720,6-4-1057,-8 0-159,0 0-553,16 0-344,16 1-535,34 3-193,-34-6-104,0-4-392,-5 2-1425,7 3 1169</inkml:trace>
  <inkml:trace contextRef="#ctx0" brushRef="#br0" timeOffset="1">535 1 10330,'4'6'4153,"-1"10"-2112,1 7-713,-4 10 80,0 7-176,-2 9-567,2-1-209,2-4-272,4-4-96,6-12-80,4-4-16,7-10-272,1-7-385,4-14-1703,-5-2 1560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50 9098,'-14'1'4657,"4"2"-1432,8 0-1249,4 1-280,11-4-679,10-4-345,16-2-312,2-3-88,4 1-144,2-1-40,-2 1-368,2 1-560,-1-2 544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8530,'0'0'92,"0"0"1,0 0 0,0 1-1,0-1 1,0 0-1,0 0 1,0 0-1,-1 0 1,1 0-1,0 0 1,0 0 0,0 0-1,0 0 1,0 0-1,0 0 1,0 0-1,0 0 1,0 0 0,0 0-1,0 1 1,0-1-1,-1 0 1,1 0-1,0 0 1,0 0 0,0 0-1,0 0 1,0 0-1,0 0 1,0 0-1,0 0 1,0 0 0,-1 0-1,1 0 1,0 0-1,0-1 1,0 1-1,0 0 1,0 0-1,0 0 1,0 0 0,0 0-1,0 0 1,0 0-1,-1 0 1,1 0-1,0 0 1,0 0 0,0 0-1,0 0 1,0 0-1,0 0 1,0-1-1,0 1 1,0 0 0,0 0-1,0 0 1,0 0-1,0 0 1,0 0-1,0 0 1,0 0 0,0 0-1,0-1 1,-2 11 1402,0 173 3176,7-75-3526,35 212 1,-36-300-1051,1 4 63,-1 0 1,2 36-1,-7-68-1367,0-13 745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90 3481,'1'-1'530,"0"0"-1,0 1 1,0-1 0,0 0 0,0 0 0,0 0-1,-1 0 1,1 0 0,0 0 0,-1 0 0,1 0-1,0 0 1,0-1 0,-1 0-230,1 0 0,-1 0-1,1 1 1,-1-1 0,0 0 0,0 0-1,0 0 1,0-3 0,0 4-232,0-1-1,-1 1 1,1-1 0,0 1 0,-1 0 0,1-1 0,-1 1-1,1 0 1,-1-1 0,0 1 0,1 0 0,-1 0 0,0 0-1,0-1 1,0 1 0,0 0 0,0 0 0,0 0 0,0 1-1,0-1 1,0 0 0,-1 0 0,1 1 0,0-1 0,-1 0-1,0 0 1,-8-1 134,1-1-1,-15-7 0,-1 1-15,24 8-168,-1 1 0,0 0 0,0 0 0,1 0 0,-1 0 0,0 0 1,0 0-1,0 1 0,1-1 0,-1 0 0,0 1 0,1 0 0,-1-1 0,0 1 0,1 0 1,-1 0-1,1 0 0,-1 0 0,1 0 0,0 0 0,-1 0 0,1 0 0,-2 3 0,-2 1 27,-57 49 296,60-52-315,0 0 1,-1 0-1,1 1 0,0-1 0,0 1 1,0-1-1,1 1 0,-1-1 1,0 1-1,1 0 0,0 0 0,0 0 1,0 0-1,0 0 0,0 0 1,0 0-1,1 0 0,0 1 0,-1-1 1,1 0-1,1 0 0,-1 0 1,1 5-1,9 40 491,14 106 250,-16-84-656,2-1-1,31 112 1,-37-166-105,38 146 65,-35-128-30,-2 0 0,-1 1-1,-1 33 1,-3-40 12,-2-1-1,-1 1 0,-1-1 1,-1 0-1,-1 0 1,-14 37-1,17-55-32,1-5-6,0 1 1,1-1-1,0 0 0,0 1 0,-1 5 0,2-9-12,0 1-1,0 0 0,0-1 1,0 1-1,0 0 0,0-1 1,0 1-1,0 0 1,0-1-1,0 1 0,1 0 1,-1-1-1,0 1 0,1-1 1,-1 1-1,0 0 1,1-1-1,-1 1 0,1-1 1,-1 1-1,0-1 0,1 1 1,0-1-1,-1 1 1,1-1-1,-1 0 0,1 1 1,-1-1-1,1 0 0,0 0 1,-1 1-1,1-1 1,0 0-1,0 0 0,5 1-2,-1 0 0,1 0-1,0-1 1,-1 0 0,1 0 0,-1 0-1,1-1 1,0 1 0,-1-2-1,7-1 1,8-3-256,25-13 1,-43 18 226,29-13-181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44 5993,'32'-33'3037,"-26"25"3987,-6 8-6974,0-1 1,0 1-1,0 0 0,0 0 1,0 0-1,0 0 1,0 0-1,0 0 0,0 0 1,0 0-1,0 0 0,0 0 1,0 0-1,0 0 0,0 0 1,0 0-1,0-1 0,0 1 1,0 0-1,0 0 0,0 0 1,0 0-1,0 0 0,0 0 1,0 0-1,0 0 1,0 0-1,0 0 0,-1 0 1,1 0-1,0 0 0,0 0 1,0 0-1,0 0 0,0 0 1,0 0-1,0 0 0,0 0 1,0 0-1,0 0 0,0 0 1,0 0-1,0 0 1,-1 0-1,1 0 0,0 0 1,0 0-1,0 0 0,0 0 1,0 0-1,0 0 0,0 0 1,0 0-1,0 0 0,-12 5 264,11-4-98,0-1-194,-2 1 17,0 0-1,1 1 1,-1-1 0,0 1-1,0 0 1,-3 3 0,-10 8 50,1 1 1,-23 27 0,33-35-78,0-1 0,1 1 0,0 0 0,0 1 0,1-1 0,-6 13 0,8-14-8,0-1-1,0 0 1,0 1-1,1-1 1,-1 1-1,1-1 0,0 0 1,1 1-1,-1-1 1,1 1-1,0-1 1,2 8-1,0-2 5,1-1-1,0 0 1,1-1-1,0 1 1,0-1-1,1 0 1,9 10-1,52 47 41,-48-48 8,0 0 0,24 30 0,-38-40-19,-1 0 0,1 0-1,-1 0 1,0 0 0,-1 1-1,0 0 1,0-1 0,0 1-1,-1 0 1,-1 0 0,2 16-1,-2-19 3,-1 0-1,-1 0 0,1 0 0,-1 1 0,0-1 1,0 0-1,0 0 0,-1 0 0,0 0 1,0 0-1,0-1 0,-1 1 0,1 0 0,-1-1 1,-7 8-1,8-9-11,0-1 1,-1 0 0,1 0-1,-1 0 1,1 0 0,-1 0 0,0 0-1,0-1 1,0 1 0,0-1-1,0 0 1,0 0 0,0 0-1,0-1 1,-1 1 0,1 0-1,0-1 1,0 0 0,-1 0 0,1 0-1,0 0 1,-1-1 0,1 1-1,0-1 1,0 0 0,-5-2-1,2 1-14,1-1-1,0 0 1,-1-1-1,1 1 1,1-1 0,-1 0-1,1 0 1,-1-1-1,1 1 1,0-1-1,1 0 1,-1 0-1,1 0 1,0 0-1,0-1 1,1 1-1,-1-1 1,1 0-1,-2-9 1,2 8-19,1 0 1,-1 0-1,1 0 1,1 0-1,0 0 1,-1 0-1,2 0 0,-1 0 1,1 0-1,0 0 1,1 0-1,0 0 1,0 0-1,0 0 1,1 1-1,5-11 0,-4 12-5,0 0-1,-1 0 1,2 1 0,-1-1-1,0 1 1,1 0-1,0 0 1,0 1-1,0-1 1,0 1-1,7-3 1,-4 3-479,0 0 0,0 1 0,0 0 0,1 0 0,-1 1 0,0 0 0,15 0 1,-20 1-16,0 0 1,0 0 0,1 1 0,-1-1 0,4 2 0,14 8-1175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59:5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10466,'-4'0'690,"0"1"0,0 0 0,0 0 0,0 1 0,0-1 0,0 1-1,0 0 1,1 0 0,-5 2 0,2 1-253,0-1-1,1 1 1,0 0-1,-9 10 1,5-2-220,0 1 0,0 0 0,-12 28 0,15-28-169,1-1 0,1 1 0,0 0 0,1 0 0,0 1 0,1-1-1,0 0 1,2 1 0,1 26 0,0-32-39,0-1-1,1 0 1,0 1-1,0-1 1,1 0-1,0 0 1,0-1-1,1 1 1,0 0-1,1-1 1,-1 0-1,1 0 1,1-1-1,-1 1 1,1-1-1,0 0 1,1-1-1,7 6 1,-7-6-26,0-1 0,1 1 0,-1-2 0,17 6 0,-20-7-177,1-1 1,0 0-1,0 0 1,0 0-1,0-1 0,0 0 1,0 0-1,0 0 1,8-2-1,7-5-502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38 10906,'-2'-2'866,"-1"-1"-1,1 1 1,-1 0-1,1-1 0,-1 1 1,0 1-1,0-1 1,-3-1-1,1 0-293,-1 1 0,0 0 0,-11-3 0,2 3-488,0 0-1,-24 1 1,35 1-69,0 0 0,-1 0 0,1 1 1,0 0-1,0 0 0,0 0 0,0 0 0,0 0 0,0 1 0,0 0 1,1 0-1,-5 2 0,6-2-7,0 0 0,0-1 0,0 1 0,0 1 0,0-1 0,0 0 1,0 0-1,1 1 0,-1-1 0,1 1 0,0-1 0,0 1 0,0-1 0,0 1 0,0 0 0,0 0 0,1-1 1,-1 6-1,1-2-2,0 0 1,0 1 0,1-1 0,0 0 0,0 0 0,1 0-1,-1-1 1,1 1 0,1 0 0,-1 0 0,1-1 0,0 0-1,7 10 1,-2-4 27,1-1 0,0 0-1,0-1 1,1 0-1,16 11 1,-9-8 78,0-2-1,33 15 1,40 10 496,-40-16-85,-47-18-472,7 3 144,0 0 0,11 8 0,-19-11-149,0 0 0,0 0-1,-1 0 1,1 0 0,-1 0 0,1 1-1,-1-1 1,1 1 0,-1-1 0,0 1-1,0-1 1,0 1 0,0 0 0,0-1-1,0 1 1,0 0 0,-1 0 0,2 4-1,-2-5-21,0 0 0,0 0 0,0 1 0,-1-1 0,1 0 0,0 0-1,-1 0 1,1 1 0,-1-1 0,1 0 0,-1 0 0,1 0 0,-1 0 0,0 0 0,0 0-1,1 0 1,-1 0 0,0 0 0,0 0 0,-1 0 0,-3 3 57,-1 0 0,-9 5 1,9-6-44,-5 3-81,0 0-1,-1-1 1,1 0-1,-17 4 0,21-7-514,0-1 0,0 0-1,-1 0 1,1-1-1,0 1 1,-1-1 0,1-1-1,-13-2 1,19 3 354,0 0 0,0 0 0,0-1 0,0 1-1,0 0 1,0-1 0,0 1 0,0-1 0,0 0 0,0 1 0,-1-2 0,-6-12-1145</inkml:trace>
  <inkml:trace contextRef="#ctx0" brushRef="#br0" timeOffset="1">541 210 10722,'7'20'4593,"-5"13"-2568,-2 2-273,0 10-600,0-4-408,4-2-479,4-3-105,4-10-128,3-6-8,1-11-368,-1-5-433,-2-6-1415,-5-5-2585,-8-5 3121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0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33 8506,'0'-1'416,"0"1"0,1-1 0,-1 1 1,0-1-1,0 1 0,0-1 0,0 1 1,0-1-1,0 1 0,1-1 0,-1 0 0,0 1 1,0-1-1,-1 1 0,1-1 0,0 1 1,0-1-1,0 0 0,0 1 0,0-1 0,-1 1 1,1-1-1,-1 0 0,1 0-340,-1 1 1,0 0-1,0-1 0,0 1 1,1 0-1,-1-1 0,0 1 0,0 0 1,0 0-1,0 0 0,0-1 1,-1 1-1,2 0-70,-1 0 0,1 0 1,-1 0-1,0 0 0,1 0 1,-1 0-1,1 0 0,-1 0 0,1-1 1,-1 1-1,1 0 0,0 0 1,-1 0-1,1-1 0,-1 1 0,1 0 1,-1-1-1,1 1 0,0-1 0,-1 1 1,1 0-1,0-1 0,-1 1 1,1-1-1,0 0 0,0 1 54,0 0 0,0-1-1,0 1 1,0 0 0,0 0-1,0-1 1,0 1 0,0 0-1,0-1 1,1 1 0,-1 0-1,0 0 1,0-1 0,0 1-1,0 0 1,1 0 0,-1 0-1,0-1 1,0 1 0,1 0-1,-1 0 1,0 0 0,0 0-1,1-1 1,-1 1 0,0 0 0,1 0-1,-1 0 1,0 0 0,0 0-1,1 0 1,-1 0 0,0 0-1,1 0 1,-1 0 0,0 0-1,1 0 1,-1 0 0,0 0-1,1 0 1,-1 0 0,-2 0 138,-1-1-1402,1 1-2883,2 0 2434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18 403 8282,'-18'-2'3977,"18"-1"-921,4 0-735,14 3-513,6-2-224,10-1-719,1-2-297,5-1-312,-3 1-72,2 1-880,-6 1-473,-13 5 697</inkml:trace>
  <inkml:trace contextRef="#ctx0" brushRef="#br0" timeOffset="1">306 0 12755,'16'9'4817,"8"10"-3521,8 8-88,3 6-31,2 3-209,-4 10-352,-11 5-144,-1 3-168,-13 1-72,-7-4-56,3-5-16,-17-6-56,2-3 40,-3-11-584,-2-6-496,0-18-1449,1-2-3488,0-9 3953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 6225,'-3'-5'1920,"2"3"-889,0 1-1,0-1 0,0 0 0,0 1 1,0-1-1,0 1 0,0-1 0,-1 1 1,-1-3-1,1 8-231,-1 26-66,10 194 1120,-3-147-1501,-2-51-250,12 201 402,16-3-187,-28-215-419,-1-1 0,1 18 0,-4-49-2018,0-3 1378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8658,'0'-4'697,"1"-13"2273,-1 16-2840,1 1-1,-1-1 0,0 0 0,1 1 1,-1-1-1,1 0 0,-1 1 0,1-1 1,-1 1-1,1-1 0,-1 0 0,1 1 0,-1-1 1,1 1-1,0 0 0,-1-1 0,1 1 1,0 0-1,0-1 0,-1 1 0,2-1 1,5 0 238,0 0 0,-1 0 0,1 0 0,0 1 0,0 0 0,0 0-1,0 0 1,8 3 0,57 15-251,-30-6 33,-41-12-149,7 2 11,0 0 0,0 0 0,0 1 0,8 4-1,-14-6-5,1 0-1,-1 1 0,0-1 0,0 1 0,0 0 0,0 0 0,0 0 1,-1 0-1,1 0 0,0 0 0,-1 0 0,0 0 0,1 1 0,-1-1 0,0 0 1,1 5-1,5 17 78,-1-1 0,-1 2 0,-2-1 0,2 25-1,20 267 953,14 104 891,-32-263-1001,-12 1-275,5-146-612,-2-1 0,1 1 1,-2 0-1,1-1 0,-2 0 0,1 0 0,-7 13 0,10-23-89,-1 0-1,0 1 1,1-1-1,-1 0 0,0 0 1,0 1-1,0-1 0,0 0 1,0 0-1,0 0 0,0 0 1,0 0-1,0 0 1,-1-1-1,1 1 0,0 0 1,0 0-1,-1-1 0,1 1 1,-1-1-1,1 1 0,0-1 1,-1 0-1,1 0 0,-1 1 1,1-1-1,-1 0 1,1 0-1,-1 0 0,1-1 1,0 1-1,-1 0 0,1 0 1,-1-1-1,-1 0 0,-17-12-2697,1-4 1131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 7426,'7'-3'6841,"-18"6"-4004,-7 4-1607,-27 14 1,14-6-772,-83 40 734,111-53-1106,0 0 0,-1 0 0,1 0 0,0 1 0,0-1 0,0 0 0,-4 6 0,5-6-32,1 0 1,0 0-1,0 1 1,0-1-1,0 0 0,0 0 1,1 1-1,-1-1 1,1 0-1,0 1 1,-1-1-1,1 0 0,0 4 1,1-1-15,-1 0 0,1 0 1,0 0-1,0 0 0,1 0 0,0-1 1,-1 1-1,2 0 0,-1-1 0,0 1 1,1-1-1,0 0 0,0 0 0,0 0 1,0 0-1,1 0 0,7 5 0,-2-1-29,0-2-1,1 1 0,0-1 0,0-1 1,0 0-1,21 7 0,-8-7-146,-18-4-144,-1 0-1,1 0 1,-1 0-1,1 1 1,5 2-1,-4 0-357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11186,'27'13'4425,"1"-1"-2576,2-1-457,9-1 8,1 5-255,-3-3-585,6-3-208,-11-2-360,-10-7-368,-3-7 2760,-7 2-1912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0 702 10402,'0'5'996,"1"-1"0,-1 0 0,1 0-1,2 8 1,1-1-189,9 18 0,-9-20-300,12 23 484,0-1-1,23 30 0,-31-50-890,0-1 0,0 0 0,1 0 0,1-1-1,-1-1 1,1 1 0,1-2 0,-1 1-1,14 6 1,-18-12-79,-1 1-1,0-1 1,1-1-1,0 1 1,-1-1-1,9 1 1,-12-2-14,-1 1 0,1-1 0,-1 0 0,1 0 0,-1 0 0,1 0 0,-1-1 0,1 1 1,-1 0-1,1-1 0,-1 1 0,1 0 0,-1-1 0,0 0 0,1 1 0,-1-1 0,0 0 0,1 0 0,-1 0 0,0 0 1,0 0-1,0 0 0,0 0 0,0 0 0,0 0 0,0-1 0,0 1 0,0 0 0,0-2 0,1-7 8,0-1 0,0 1 0,-1 0 0,0-1 0,-1 1 0,-1-13 1,0 14-36,-2-45-191,-2 0 0,-15-59 1,-35-101-435,52 202 611,-60-187-394,24 47 377,36 144 97,1 0 0,0 0 0,1 0 1,-1 0-1,1 0 0,1-1 0,0-11 0,0 19-25,0 0 0,0 0-1,0 0 1,0 0 0,1 0-1,-1 0 1,0 1 0,0-1 0,1 0-1,-1 0 1,1 0 0,-1 0-1,0 0 1,1 1 0,0-1-1,-1 0 1,1 0 0,-1 1-1,1-1 1,0 0 0,0 1-1,-1-1 1,2 0 0,1 0 30,-1 1 0,1-1 0,0 0 0,0 1 0,-1 0 0,1-1 0,3 2 0,14-1 85,-1 1 0,33 7 0,-17-2-91,947 71 296,-924-75-318,104-2-266,-138-3-1933,-25 3 1401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7538,'9'1'1237,"-1"0"1,1 1 0,-1-1 0,0 2 0,12 4 0,38 20 1279,-44-20-2371,0 0 291,0 1-1,0 1 1,19 16 0,-25-19-351,-1 1 0,0 0 0,-1 0 0,0 1 0,0 0 0,0 0 0,4 9 0,-9-14-72,1 0 0,-1 0 0,0 1 0,0-1 0,0 0 0,0 0 1,-1 1-1,1-1 0,-1 1 0,0-1 0,0 0 0,0 1 0,0-1 0,-1 1 0,1-1 0,-1 0 0,0 1 1,0-1-1,0 0 0,0 0 0,-1 0 0,-3 6 0,-2 3 44,-2 0 0,0 0 1,-20 21-1,-9 10 105,36-40-123,0 0 0,0 0 0,0 0 0,1 0 0,-1 0 0,-1 4 0,3-7-24,0 1 0,0-1 0,0 1 0,0-1 0,0 1 0,0-1 0,0 1 0,0 0 0,0-1 0,0 1 0,0-1 0,0 1 0,0-1 0,0 1 0,0-1 0,1 1 0,-1-1 0,0 1 0,1 0 0,0 0 14,-1-1 0,1 1 1,0-1-1,-1 1 0,1-1 0,0 1 1,0-1-1,0 0 0,-1 1 1,1-1-1,0 0 0,0 0 1,0 0-1,0 0 0,0 1 1,1-1-1,10-1 156,21-2 0,1 0-78,-19 2-19,1 1-1553,27 1 0,-26 2 457</inkml:trace>
  <inkml:trace contextRef="#ctx0" brushRef="#br0" timeOffset="1">491 103 9994,'10'14'4473,"-2"6"-2224,0 12-945,-8 7-96,0 5-536,0 6-224,0 0-256,4-8-64,0-10-208,-2-12-232,0-12-744,-2-4-568,-3-15-1953,-4-1 2233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4737,'0'-2'282,"0"0"-1,0 0 1,0 0-1,1 0 1,-1 0-1,0 0 1,1 0-1,-1 1 1,1-1-1,0 0 1,0 0-1,0 0 1,0 1-1,0-1 1,0 0 0,0 1-1,0-1 1,0 1-1,1-1 1,-1 1-1,1 0 1,-1-1-1,1 1 1,0 0-1,-1 0 1,1 0-1,0 0 1,0 1-1,-1-1 1,1 0 0,0 1-1,0-1 1,0 1-1,0 0 1,0 0-1,0-1 1,3 2-1,8-1 371,-1 1-1,1 0 0,-1 1 0,19 5 0,-9 0-85,32 13 0,-48-17-475,0 0 1,-1 0-1,1 0 1,-1 1 0,8 6-1,-12-9-75,0 0 0,0 0 0,0 0 0,0 0 1,0 0-1,0 0 0,0 0 0,0 0 0,-1 1 0,1-1 0,0 0 0,-1 0 0,1 1 0,-1-1 1,0 1-1,1-1 0,-1 0 0,0 1 0,0-1 0,0 1 0,0-1 0,0 0 0,0 1 0,0-1 1,0 1-1,-1-1 0,1 0 0,0 1 0,-1-1 0,0 2 0,-1 0 4,0-1 0,0 1 0,0-1 0,0 0 0,0 0 0,0 0 0,-1 0 0,1 0 0,-5 2 0,-28 15 100,20-12-78,2-1-12,-24 13 38,34-17-56,0 0 1,-1 0-1,1 1 0,0-1 1,0 1-1,0 0 1,-4 5-1,7-7-2,-1-1 0,1 1 0,0 0 1,-1 0-1,1 0 0,0-1 0,-1 1 0,1 0 1,0 0-1,0 0 0,0 0 0,0-1 0,0 1 0,0 0 1,0 0-1,0 0 0,0 0 0,0 0 0,0-1 0,0 1 1,1 0-1,-1 1 0,1 0 13,0 0-1,1-1 1,-1 1-1,0 0 1,1-1-1,-1 1 1,0-1-1,1 0 1,2 2-1,2 1 39,1 0 0,-1 0-1,1-1 1,7 3 0,21 6 75,-22-9-121,-1 1-1,0 1 1,0 0-1,0 1 0,-1 0 1,14 9-1,-17-7-282,-6-7-99,0 1 0,0 0 0,-1-1 1,1 1-1,0-1 0,0 0 0,0 0 0,0 1 0,0-1 0,1-1 1,1 2-1,3-2-1294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10266,'-9'8'4689,"5"12"-2112,-7 12-1129,-5 8-152,0 8-560,3 1-263,7 0-233,13-4-64,5-14-112,0-7-48,3-10-272,-5-4-312,12-9-1201,-7-5 649,12-8 448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9 147 8058,'-3'25'6988,"1"12"-3218,-1-2-1758,3-27-1694,-1 0 0,2 0-1,0 12 1,0-19-300,-1 1-1,0-1 1,0 0-1,1 0 1,-1 1 0,1-1-1,-1 0 1,1 0-1,-1 0 1,1 0-1,0 0 1,-1 0 0,1 0-1,1 1 1,-1-2-17,-1 1 1,1-1 0,0 0-1,-1 0 1,1 1 0,0-1-1,-1 0 1,1 0 0,0 0 0,-1 0-1,1 0 1,0 0 0,-1 0-1,1 0 1,0 0 0,-1 0-1,1-1 1,0 1 0,-1 0-1,1 0 1,0-1 0,-1 1-1,1 0 1,-1-1 0,1 1-1,0-1 1,-1 1 0,1-1-1,1-1-3,0 1-1,-1-1 0,1 1 1,-1-1-1,0 0 0,1 1 1,-1-1-1,0 0 0,0 0 1,0 0-1,0 0 0,0-3 1,7-28-60,-4 13 34,-3 14 27,1 0 0,0 0 0,0 0 0,1 0 0,-1 0-1,1 0 1,5-6 0,-8 12 2,0-1 0,0 1-1,1 0 1,-1 0 0,0-1 0,0 1-1,0 0 1,0 0 0,0 0 0,0-1 0,1 1-1,-1 0 1,0 0 0,0 0 0,0 0-1,1-1 1,-1 1 0,0 0 0,0 0-1,1 0 1,-1 0 0,0 0 0,0 0 0,1 0-1,-1-1 1,0 1 0,0 0 0,1 0-1,-1 0 1,0 0 0,0 0 0,1 0-1,-1 0 1,0 1 0,0-1 0,1 0 0,-1 0-1,0 0 1,0 0 0,1 0 0,-1 0-1,0 0 1,0 0 0,0 1 0,1-1-1,-1 0 1,0 0 0,0 0 0,0 0 0,1 1-1,3 12 44,-4-13-43,18 94 332,-13-56-2,3 0 1,24 72-1,-12-65 52,-14-34-195,0 1 1,-1 0 0,0 0 0,-1 1-1,5 21 1,-9-32-157,0 0 0,0 0 1,0 0-1,0 0 0,0 0 0,0 0 0,-1 0 0,1 0 0,-1 0 1,1 0-1,-1 0 0,0 0 0,0-1 0,0 1 0,0 0 1,0 0-1,-2 1 0,1 0 4,0-1-1,0 0 1,0-1 0,-1 1 0,1 0 0,-1-1 0,0 1-1,1-1 1,-1 0 0,-5 2 0,1-2-46,0 1 1,0-1-1,0 0 0,0 0 0,-1-1 1,1 0-1,0-1 0,-14-1 1,17 1-252,0-1 1,0 1 0,-1 0 0,1-1-1,0 0 1,1 0 0,-1 0 0,0 0-1,1-1 1,-1 1 0,1-1 0,0 0-1,0 0 1,0-1 0,0 1 0,0 0-1,1-1 1,-1 0 0,1 1 0,0-1 0,0 0-1,1 0 1,-1 0 0,1 0 0,0-1-1,0 1 1,0 0 0,0-8 0,1 4-169,1 0 0,0 1 0,3-12 1</inkml:trace>
  <inkml:trace contextRef="#ctx0" brushRef="#br0" timeOffset="1">302 0 11194,'33'6'4577,"-2"14"-2344,2 5-729,-5 8 0,-8 5-223,-4 5-473,-4 4-136,-12-12-160,0-18-56,0 1-104,0 50-88,-18-6-128,-8-4-240,-2-35-608,-3-7-360,6-12-1112,5-4-1281,0-12 2281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21 4257,'35'-20'3169,"-34"24"231,-5 4-1447,-5 1-361,-6 7-520,-1 2-127,2 5-257,2 3-88,-2-1-200,2 7-96,1-3-144,-3-1-56,5 0-248,-2-7-440,6-9-1817,0-4 1617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7186,'-20'12'3640,"15"-12"-559,5 0-945,-1-5-711,1 4-129,0-1-648,0 1-216,2-4-232,12-2-48,12 4-40,38-29 8,-27 42-32,2 0-8,-2-2 80,1-1-280,-4-7 2569,-3-1-1841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70 10194,'-1'4'1023,"0"0"-1,0 0 1,0 0-1,-1 0 1,0-1-1,1 1 1,-4 3-1,5-6-877,0 0 1,-1-1-1,1 1 0,-1-1 0,1 1 0,-1 0 1,0-1-1,1 1 0,-1-1 0,1 0 1,-1 1-1,0-1 0,0 1 0,1-1 0,-1 0 1,0 0-1,-1 1 0,1-1-68,0 0 1,1 0-1,-1-1 0,0 1 0,0 0 1,1 0-1,-1-1 0,0 1 0,0 0 1,1-1-1,-1 1 0,0-1 0,1 1 1,-1-1-1,0 1 0,1-1 0,-1 0 1,1 1-1,-1-1 0,1 0 0,-1 0 1,-1-3 38,0 1 1,1-1 0,-1 1 0,1-1 0,0 0 0,0 0-1,0 1 1,0-1 0,1 0 0,-1-7 0,1 8-87,0 0-1,0-1 1,0 1 0,1 0 0,-1 0-1,1 0 1,0-1 0,0 1 0,0 0-1,0 0 1,0 0 0,1 0-1,2-3 1,-3 5-28,0 0 1,0 1-1,0-1 0,0 0 0,0 0 1,1 1-1,-1-1 0,0 1 0,0-1 1,1 1-1,-1 0 0,0 0 0,0-1 0,1 1 1,-1 0-1,0 0 0,1 0 0,-1 0 1,0 0-1,1 1 0,-1-1 0,0 0 1,0 1-1,1-1 0,-1 0 0,2 2 1,-1-2-2,-1 1 1,1 0 0,0 0-1,-1 0 1,1 0 0,-1 0-1,1 0 1,-1 0 0,1 0-1,-1 0 1,0 1 0,0-1-1,1 1 1,-1-1 0,0 1-1,0-1 1,-1 1 0,2 1-1,-2 0 5,0-1 0,0 0 0,0 0 0,0 1 0,0-1 0,0 0 0,-1 0 0,0 0 0,1 1-1,-1-1 1,0 0 0,0 0 0,0 0 0,0 0 0,0 0 0,-3 3 0,-1 2 24,-1-1 0,1 0 0,-8 6 1,12-11-25,-1 0 0,1 0 0,-1 0 1,1 0-1,0 0 0,-1-1 0,1 1 0,-1 0 1,0-1-1,1 1 0,-1-1 0,0 0 1,1 0-1,-1 1 0,0-1 0,-1 0 1,2-1-8,1 1 1,-1 0 0,0 0-1,1 0 1,-1 0 0,0-1 0,0 1-1,1 0 1,-1-1 0,1 1-1,-1 0 1,0-1 0,1 1 0,-1-1-1,1 1 1,-1-1 0,1 1-1,-1-1 1,1 0 0,-1 1 0,1-1-1,0 1 1,-1-1 0,1 0-1,0 1 1,-1-1 0,1 0-1,0 0 1,0 1 0,0-1 0,0 0-1,0 1 1,0-1 0,0 0-1,0 0 1,0 1 0,0-1 0,0-1-1,1-1 0,-1-1-1,1 1 0,-1 0 0,1 0 0,0-1 1,0 1-1,1 0 0,-1 0 0,1 0 1,-1 0-1,5-5 0,-6 8 23,-4 0-1216,3 0 750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7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209 396 7226,'0'0'218,"1"0"1,-1 0 0,0 0-1,1 0 1,-1 0 0,1 0 0,-1 0-1,0 0 1,1 0 0,-1 0-1,0 0 1,1-1 0,-1 1 0,0 0-1,0 0 1,1 0 0,-1-1-1,0 1 1,1 0 0,-1 0 0,0-1-1,0 1 1,0 0 0,1-1-1,-1 1 1,0 0 0,0-1 0,0 1-1,0 0 1,0-1 0,1 1-1,-1 0 1,0-1 0,0 1 0,0 0-1,0-1 1,0 1 0,0 0-1,0-1 1,0 0 0,-4-17 2443,3 14-2881,-1-2 357,0 0-1,0-1 1,0 1-1,-1 0 1,0 0-1,-7-10 1,5 7 19,3 6-100,0 1 0,1 0 0,-1 0 0,0 0 0,0 0-1,0 0 1,0 0 0,-1 0 0,1 1 0,0-1 0,-1 1 0,1-1-1,-1 1 1,1 0 0,-1 0 0,0 0 0,1 1 0,-1-1 0,0 1 0,0-1-1,1 1 1,-1 0 0,-4 0 0,0 1 13,0 0-1,1 0 0,-1 0 1,0 1-1,1 0 1,-1 0-1,-8 5 1,11-5-43,0 1 1,0-1 0,1 1 0,-1 0 0,1-1-1,-1 1 1,1 1 0,0-1 0,0 0 0,0 1-1,1 0 1,-1 0 0,-3 7 0,4-5-3,0 0 1,0-1-1,1 1 1,-1 0 0,1 1-1,1-1 1,-1 0-1,1 0 1,0 10-1,1-9-10,0-1-1,0 1 0,0-1 0,1 1 0,0-1 0,0 0 1,1 0-1,-1 0 0,1 0 0,1 0 0,-1 0 0,1-1 1,0 0-1,0 0 0,1 0 0,-1 0 0,1-1 0,0 1 1,11 6-1,-10-8-4,0 0 0,0-1 0,0 0 0,1 0 0,-1 0 1,1-1-1,7 2 0,-11-3-5,0 0 0,1 0 0,-1 0 0,0 0 0,0 0-1,0-1 1,0 1 0,0-1 0,0 0 0,0 0 0,0 0 0,0 0 0,0-1 0,0 1 0,-1-1 0,1 0 0,0 1 0,2-3 0,-1-2 2,1-1 1,-1 1 0,0 0-1,0-1 1,-1 0 0,0 0-1,0 0 1,-1 0 0,3-11-1,4-11 11,-5 17-14,43-130 35,-34 96-3,8-54 0,-16 68-13,0 8 25,1-29 0,-6 52-45,0 0 0,0 1-1,0-1 1,0 0 0,0 0 0,0 0 0,0 1 0,-1-1 0,1 0 0,0 0 0,0 0 0,-1-1 0,1 2-1,-1 0-1,1 0 0,0 0 1,0 0-1,0 0 1,0 0-1,0 0 0,-1 0 1,1 0-1,0 0 0,0 0 1,0-1-1,0 1 1,-1 0-1,1 0 0,0 0 1,0 0-1,0 1 1,0-1-1,0 0 0,-1 0 1,1 0-1,0 0 1,0 0-1,0 0 0,0 0 1,-1 0-1,1 0 0,0 0 1,0 0-1,0 0 1,0 1-1,0-1 0,0 0 1,0 0-1,-1 0 1,0 2 6,0-1 0,-1 1 0,1 0 1,0 0-1,0 0 0,0 0 0,0 0 0,-1 2 1,0 5 18,0 1 0,1-1 1,0 1-1,0 9 1,2 41 96,-1-52-109,3 36 92,1 0 1,15 66 0,-13-88-126,1 0 0,0-1 0,2 0 0,0 0 0,1-1 0,23 34 0,-28-48-312,0 0-1,0 0 1,0 0 0,1-1 0,10 9-1,2-5-428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 6177,'0'0'116,"-1"-1"-1,1 1 1,0 0-1,0-1 1,-1 1-1,1-1 1,-1 1-1,1-1 1,0 1-1,-1 0 1,1-1-1,-1 1 1,1 0-1,-1-1 1,1 1-1,-1 0 1,1 0 0,-1-1-1,1 1 1,-1 0-1,1 0 1,-1 0-1,1 0 1,-1 0-1,1 0 1,-1 0-1,0 0 1,1 0-1,-1 0 1,1 0-1,-1 0 1,1 0-1,-1 0 1,1 0-1,-2 1 1,-2 0 102,1 1-1,-1-1 1,0 1 0,-5 3 0,-2 2-10,1 1 0,-1 0 0,1 1 0,1 0 1,0 1-1,-13 16 0,11-11-6,1 0-1,1 1 1,1 1 0,-9 20-1,7-6 50,0 0 0,2 1 0,2 0 0,1 1-1,-1 32 1,4-11-126,3-1 0,2 1 0,3-1 0,1 0 0,3 0 0,3-1 0,37 101 1,-38-125-137,18 32 1,-23-47-399,1-1 0,1 1 0,0-2 0,16 17 0,-4-9-342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9338,'5'5'3897,"0"3"-1881,12 2-1080,11-1-31,11-5-169,4-4-168,19-1-232,5-1-24,-1-2-48,-2 6-56,-16-4-80,-7-2-88,-21 4-704,-11-1-664,-19 2 808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0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7194,'29'49'6683,"-23"-35"-5990,2-1 0,0-1-1,18 24 1,-5-16-25,1 0 0,40 28 1,19 15 204,-71-54-783,0 1 0,-1 0 0,0 0 1,-1 1-1,11 19 0,-16-25-74,-1 1 0,1-1 0,-1 1 1,0 0-1,-1-1 0,1 1 0,-1 0 0,0 0 0,-1 0 1,1 0-1,-1 0 0,-1 6 0,0-5-1,0 0 0,-1 1 0,0-1 0,0 0 0,-1 0 0,0 0 0,0 0 0,-7 10 0,1-5 4,0 1 0,-1-1-1,-1-1 1,0 0 0,0 0 0,-1-2 0,-1 1 0,-18 10 0,-33 16 87,59-31-106,7-1-16,10 0 4,1-2 40,-1-1-1,1 1 1,-1-2-1,21-1 0,50-10 110,-12 1-69,-56 8-117,0 0 0,0 2-1,1 0 1,-1 1 0,23 4 0,-22 0-587,-16-5 624,0 0 0,0 0 0,0 1 0,0-1-1,1 0 1,-1 0 0,0 0 0,0 1 0,0-1 0,0 0 0,0 0 0,0 1 0,0-1 0,0 0 0,0 0-1,0 1 1,0-1 0,0 0 0,0 0 0,0 1 0,0-1 0,0 0 0,-1 0 0,1 1 0,0-1 0,0 0-1,0 0 1,0 0 0,-1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44 155 10898,'1'18'4281,"7"5"-2760,-2 3-305,-2 0-144,4 1-320,-2-7-464,2 1-104,2-6-456,-6-6-440,-2-8-1856,-2-3 1655</inkml:trace>
  <inkml:trace contextRef="#ctx0" brushRef="#br0" timeOffset="1">10 27 7858,'-10'-19'3664,"17"15"-1111,1 2-801,1 1-567,4 5-257,-2 3-536,4-2-592,9 7 152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0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9706,'-15'1'3969,"-17"14"-2137,-3 1-879,4 5-345,2-1-80,7 5-232,10-1-112,11 1-88,2 1-24,13-4-40,2 1-16,4-6-16,2-1-72,7-11-616,1-2-593,-6-11 777</inkml:trace>
  <inkml:trace contextRef="#ctx0" brushRef="#br0" timeOffset="1">32 114 6401,'1'-4'3385,"2"1"-872,6 4-1129,3 3-176,8 3-600,4-3-256,5 0-296,5-1-344,-1-3-1392,7-2 1168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7698,'-4'6'3586,"4"2"-2667,-1 0 1,1-1 0,0 1 0,2 9-1,0 14 240,-3-22-966,2-1-1,-1 0 1,1 0 0,0 0-1,1 0 1,0 0 0,0 0-1,1 0 1,0-1 0,0 1-1,1-1 1,0 1 0,0-1-1,8 9 1,0-1 379,14 12 1,-22-23-387,1 0 1,-1-1-1,1 1 1,0-1-1,0 0 1,1 0-1,6 2 0,-11-4-154,0-1-1,0 0 0,0 1 1,0-1-1,0 0 0,0 0 0,0 0 1,0 0-1,0 0 0,0 0 0,0 0 1,0 0-1,0 0 0,0-1 0,0 1 1,0 0-1,0-1 0,0 1 1,0-1-1,-1 1 0,1-1 0,0 1 1,0-1-1,0 1 0,-1-1 0,1 0 1,0 1-1,0-1 0,-1 0 0,2-1 1,0-3 12,0 1 0,0 0 0,0-1 0,0 1 0,1-6 0,42-148-1157,-31 111 838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9250,'-1'-7'3647,"1"13"-1212,-1 12-717,0 4-830,0 0 0,6 40 0,-4-44-666,0-3-77,1 0-1,1 0 1,0 0-1,1 0 1,0 0-1,2-1 1,6 16 0,-10-28-132,-1 1 0,1-1 0,-1 0 1,1 0-1,0 1 0,0-1 1,0-1-1,0 1 0,0 0 0,1 0 1,-1-1-1,0 1 0,1-1 1,-1 0-1,1 0 0,0 0 1,-1 0-1,1 0 0,0-1 0,-1 1 1,1-1-1,0 1 0,0-1 1,-1 0-1,6-1 0,-4 1-20,0-1 0,0 0-1,0 0 1,0 0-1,0 0 1,-1-1 0,1 0-1,-1 0 1,1 0 0,-1 0-1,1 0 1,-1-1 0,0 1-1,0-1 1,0 0 0,-1 0-1,4-4 1,-1-1-3,0-1 0,-1 1 0,0-1 1,0 1-1,-1-1 0,-1 0 0,1-1 0,-1 1 0,-1 0 1,0 0-1,0-1 0,-1 1 0,0-1 0,0 1 0,-3-13 1,1 16 57,0 5 19,-1 12 39,4 36 329,2 0 0,16 80 1,-9-66 8,1 5 86,9 85 961,-19-144-1370,-1 0-1,0 0 0,-1 0 1,1 0-1,-1 0 0,-1-1 0,1 1 1,-5 11-1,5-16-81,-1 1 0,1-1 0,-1 1 0,1-1 0,-1 0 1,0 0-1,0 1 0,0-1 0,0 0 0,0-1 0,0 1 0,-1 0 0,1-1 0,-1 1 0,1-1 0,-1 0 0,0 0 0,1 0 0,-1 0 1,0 0-1,0 0 0,1-1 0,-6 1 0,2-1-60,0 0 0,0 0 0,-1-1 0,1 0 1,0 0-1,0 0 0,1-1 0,-1 0 0,0 0 1,0-1-1,1 1 0,-1-1 0,-4-4 0,2 2-328,1 0 0,0-1-1,1 0 1,-1 0 0,1 0-1,0-1 1,1 0 0,-7-11-1,9 14 22,1 0-1,0 0 1,0 0-1,1-1 1,-2-5-1,2 5 66,1 0-1,-1 0 0,2-9 1,-1 14 262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8466,'0'-1'3505,"5"-1"-1937,2 2-16,-7 0-280,0 0-239,15 12-513,38 46-192,-32-37-184,-1 7-40,0-4-24,0 1-216,-5-8-2081,-3-1 1625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22 246 9770,'37'23'4377,"-16"4"-1400,-6-2-825,-3 0-560,-5-1-223,-5-6-841,4-7-232,-10-9-736,-3-6-560,6-11-1889,-7-3 1777</inkml:trace>
  <inkml:trace contextRef="#ctx0" brushRef="#br0" timeOffset="1">1 0 8322,'16'0'4409,"-5"0"-1145,3 4-1631,-1 4-265,-4 0-808,-3-1-312,-5-4-864,0-5 464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1 377 9090,'3'-3'863,"1"0"1,0 1-1,0 0 1,1 0 0,-1 0-1,0 0 1,1 1-1,5-2 1,-6 3-520,0 0 1,0-1-1,0 1 1,-1 1-1,1-1 1,8 2-1,-9-1-266,1-1 0,0 1 0,-1 0-1,1 0 1,-1 1 0,1-1 0,-1 1 0,0 0-1,0 0 1,1 0 0,-1 0 0,5 5-1,-8-6-68,1 1-1,-1-1 1,1 0-1,-1 0 0,1 0 1,-1 0-1,0 1 1,0-1-1,0 0 0,1 0 1,-1 1-1,0-1 0,-1 0 1,1 0-1,0 1 1,0-1-1,0 0 0,-1 0 1,1 0-1,0 1 1,-1-1-1,-1 2 0,-1 4 14,-1 0 0,-7 10 0,4-7 14,-2 4 0,3-4 14,0-1-1,0 2 0,1-1 0,-4 14 1,8-23-39,1 0 1,0 0-1,-1 0 0,1 0 1,0 0-1,0 0 1,0 0-1,0 0 0,0 1 1,0-1-1,0 0 1,1 0-1,-1 0 0,0 0 1,0 0-1,1 0 1,-1 0-1,1 0 1,-1 0-1,1 1 0,1-1 4,-1 0 0,0 0 1,0 1-1,1-1 0,-1 0 0,1 0 0,-1 0 0,1 0 0,-1-1 0,1 1 0,2 1 0,2-1 6,0 1 0,1-1-1,-1 0 1,0 0 0,1 0 0,6-1-1,4-2-469,-1 1-1,0-2 1,19-5 0,-4 1-177</inkml:trace>
  <inkml:trace contextRef="#ctx0" brushRef="#br0" timeOffset="1">279 0 9554,'6'4'912,"0"0"0,0 0-1,0 0 1,0 1 0,-1 0 0,7 8-1,25 37 467,-22-30-573,116 174 1759,-111-162-2358,-2 0 0,-1 1 0,-2 1-1,-1 0 1,12 44 0,-18-48-56,-2 1 0,-1-1 0,-1 1 1,-2 0-1,-1 0 0,-5 53 0,1-66-71,-1 1-1,0-1 1,-1 0 0,-1-1-1,-1 1 1,-1-1 0,0 0-1,-1-1 1,-14 19 0,7-13-274,0-2 0,-1 0 0,-2-2 0,0 0 0,0 0 0,-24 14 0,10-12-1099,12-13 505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0:1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27 12243,'26'-12'6209,"-59"11"-816,32-2-4417,-7-2-1904,-8 0-304,-11 5 608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2617,'-11'0'12239,"9"0"-8776,3 0-1358,26 0-1060,-15 0-987,86 0 298,-78-2-289,70-6 156,-66 4-171,-10 2-11,0 0 0,20-7-1,-20 5-5,-13 4-42,0 0-1,1 0 1,-1-1-1,0 1 0,1 0 1,-1-1-1,0 1 1,1-1-1,-1 0 1,0 1-1,0-1 1,0 0-1,0 0 0,1 0 1,-1 1-1,0-1 1,1-2-1,-2 3-38,0-1 0,0 1 0,0 0 0,-1-1 0,1 1 0,0 0 0,0 0-1,0-1 1,0 1 0,-1 0 0,1 0 0,0-1 0,0 1 0,0 0 0,-1 0 0,1-1 0,0 1 0,0 0 0,-1 0-1,1 0 1,0 0 0,-1 0 0,1-1 0,0 1 0,0 0 0,-1 0 0,1 0 0,0 0 0,-1 0 0,1 0 0,0 0 0,-1 0-1,-14-3-1887,-5 3-816,-2 2 1120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4657,'-1'15'3178,"1"20"1,1-29-2554,0-1 1,0 1 0,0 0 0,1-1-1,-1 1 1,6 8 0,-7-13-572,18 34 1942,24 70 0,-23-30-689,14 127-1,-30-177-1265,-2-21-100,-1-1-112,0 0-1,1-1 1,-1 1-1,1 0 1,0-1-1,0 1 1,2 4-1,-3-7 10,4 7-1628,-5-6-124,-2-3-1224,-8-10 665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6657,'19'-7'4025,"-3"6"-48,9 1-2377,12 5-79,-8-1-537,5-2-144,-9 2-368,-1-1-152,0 4-152,-8-1-128,2 4-840,-10-2-680,-8 6 880</inkml:trace>
  <inkml:trace contextRef="#ctx0" brushRef="#br0" timeOffset="1">65 268 9946,'4'4'4321,"5"-5"-2104,8-5-113,7 2-472,6-1-247,0-3-521,2 1-160,1 3-208,1 0-112,-4 6-160,-7 0-72,-7 1-352,-5 2-344,-7-3-1080,-2 2-1441,3-4 1945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56 132 6065,'-31'-60'3474,"28"53"-2369,0 0-1,0-1 0,0 0 1,-1-8-1,-2-4 1866,6 19-2699,-2-3 621,1 10 1400,2 137-1849,-2-116-361,7 48 0,-4-64-77,0 1 0,1-1-1,0 0 1,1 0 0,0 0-1,10 17 1,-13-25-54,1 0 0,0-1 0,0 1 0,0-1 0,0 1 0,0-1 0,1 0 0,-1 0 0,1 0 0,-1 0 0,5 2 0,-5-3-78,-1-1 1,1 1-1,0-1 0,-1 1 1,1-1-1,0 0 0,-1 1 1,1-1-1,0 0 1,0 0-1,-1 0 0,1-1 1,0 1-1,-1 0 0,1 0 1,0-1-1,0 0 0,-1 1 1,1-1-1,-1 0 1,1 1-1,1-2 0,14-14-838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 9402,'-20'0'4129,"7"1"-1921,13 1-447,1-2-361,5 0-264,-6 0-432,10 0-183,15-2-249,37 0-96,-38-1-368,5 0-561,1 1-3960,-2 3 3281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29 5537,'-1'0'129,"1"1"-1,0-1 1,-1 0-1,1 0 1,0 0 0,-1 0-1,1 0 1,-1 0-1,1 0 1,0 0-1,-1 0 1,1-1 0,0 1-1,-1 0 1,1 0-1,-1 0 1,1 0-1,0 0 1,-1-1-1,1 1 1,0 0 0,0 0-1,-1-1 1,1 1-1,0 0 1,-1-1-1,4-7 3358,-3 8-3299,0-1 0,1 1 1,-1 0-1,0-1 0,1 1 0,-1-1 0,0 1 0,0 0 0,0-1 0,1 1 0,-1-1 0,0 1 0,0-1 0,0 1 1,0 0-1,0-1 0,0 1 0,0-1 0,0 1 0,0-1 0,0 1 0,0-1 0,0 1 0,0-1 0,0 1 1,0-1-1,0 1 0,-1 0 0,1-1 0,0 1 0,0-1 0,0 1 0,-1-1 0,1 1 0,0 0 0,-1-1 1,1 1-1,0 0 0,-1-1 0,1 1 0,0 0 0,-1-1 0,-10 2 577,-7 1-603,-30 8 0,42-9-141,-5 2-4,0 0 1,0 1-1,0 0 1,1 1 0,-16 8-1,22-10-18,0-1 0,1 1 0,-1 0 0,0 0-1,1 0 1,0 1 0,0-1 0,0 1 0,0 0-1,0-1 1,1 1 0,0 1 0,0-1-1,-3 8 1,4-9 2,1-1 1,-1 1-1,1-1 0,0 0 0,0 1 0,0-1 1,0 1-1,0-1 0,1 1 0,-1-1 0,1 1 0,-1-1 1,1 0-1,0 1 0,0-1 0,0 0 0,2 4 0,3 1 15,-1 0 0,1 0 0,10 9 0,5 6 69,-16-16-48,0 0 0,-1 0 0,1 1 0,-1-1 0,-1 1 0,0 0 0,0 0 0,0 0 0,-1 1 0,0-1 0,0 1 0,0-1 0,0 14 0,-2 1 27,0 0 0,-6 34 0,-12 43 18,17-98-79,-2 15 7,0 0 1,1 0-1,1 0 0,0 1 0,1-1 0,1 0 0,1 0 1,5 24-1,-5-30 1,0 0 0,1 0 0,0-1 0,1 1 0,0-1 0,10 15 0,-12-21 9,0 0 0,1 0 1,0 0-1,-1-1 0,1 1 1,0-1-1,0 0 0,0 0 1,0 0-1,1 0 0,-1-1 1,0 1-1,1-1 0,-1 0 0,1 0 1,0 0-1,-1 0 0,1-1 1,0 1-1,-1-1 0,8 0 1,-2-1 50,-1 1 0,1 1 1,0-1-1,-1 1 0,13 4 1,-18-4-302,1 0 1,-1 0-1,1 1 1,-1-1 0,0 1-1,0 0 1,0 0-1,0 0 1,0 1-1,0-1 1,-1 0-1,1 1 1,-1 0 0,1 0-1,-1 0 1,2 4-1,11 17-1225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7418,'1'-1'556,"-1"0"-1,1 0 1,-1 0 0,1 0 0,-1 0 0,1 0 0,0 0 0,-1 0 0,1 0 0,0 1 0,0-1 0,1-1 0,-1 2-428,-1 0 0,0 0 0,0-1 0,1 1 0,-1 0 0,0 0 0,1 0 0,-1 0 0,0 0 1,0 0-1,1 0 0,-1 0 0,0 0 0,1 0 0,-1 0 0,0 0 0,0 1 0,1-1 0,-1 0 0,0 0 0,1 0 0,6 9 1039,-4-3-831,-1 1 0,0-1-1,0 0 1,-1 1-1,1 7 1,2 37 550,-3-44-797,3 77 681,9 136 238,-11-191-784,-5 57 1,2-81-443,1-11-1691,0 4 1243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8930,'1'0'321,"0"-1"-1,1 1 1,-1-1 0,1 1-1,-1 0 1,1 0 0,-1-1-1,1 1 1,-1 0 0,1 0-1,0 1 1,-1-1 0,1 0 0,-1 0-1,1 1 1,-1-1 0,0 1-1,1-1 1,-1 1 0,1 0-1,-1-1 1,0 1 0,1 0-1,-1 0 1,0 0 0,0 0-1,1 1 1,0 0-229,1 1 0,-1-1-1,0 1 1,-1 0 0,1-1-1,0 1 1,-1 0 0,0 0-1,1 0 1,-1 0 0,0 0-1,-1 1 1,1 2 0,0 1-61,-1-1 0,0 0 0,0 1 1,0-1-1,-3 11 0,3-13-12,0 0 0,0 0 0,0-1 1,0 1-1,1 0 0,-1 0 0,3 6 0,-2-6-6,-1-3-12,0-1 0,0 1 0,0-1 1,0 1-1,0-1 0,0 0 1,0 1-1,0-1 0,0 1 0,0-1 1,0 1-1,-1-1 0,1 0 1,0 1-1,0-1 0,0 1 0,-1-1 1,1 0-1,0 1 0,0-1 1,-1 1-1,-1 2 14,7-2 0,1-1-7,-1-1-1,0 0 1,1 0-1,-1 0 1,0-1-1,0 1 0,0-1 1,0 0-1,5-4 1,12-3-120,-5 0-2395,-3 4 1554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38 6801,'13'-24'4887,"-12"23"-4622,0 0 0,-1 0 0,1 0 1,0 0-1,0 0 0,0 1 0,0-1 0,0 0 0,0 0 0,0 1 0,0-1 0,0 0 1,0 1-1,0-1 0,0 1 0,0 0 0,0-1 0,1 1 0,0 0 0,-1 0-188,-1 0-1,0 0 1,1 0-1,-1 0 1,0 0-1,1 0 1,-1 0 0,0 0-1,1 0 1,-1 1-1,0-1 1,1 0-1,-1 0 1,0 0-1,0 0 1,1 1-1,-1-1 1,0 0-1,0 0 1,1 1-1,-1-1 1,0 0-1,0 1 1,0-1 0,1 0-1,-1 1 1,0-1-1,0 0 1,0 1-1,0-1 1,0 0-1,0 1 1,0-1-1,0 0 1,0 1-1,0-1 1,0 1-1,-2 16 857,-6 0-521,1 1 0,-2-1 0,-20 30 1,9-15-248,10-15-119,-22 40 50,28-49-95,1 0 0,0 0 0,1 0 0,-1 0 0,-1 14 0,4-19-9,0 0 0,0-1 0,0 1 0,1 0 0,-1 0 1,1-1-1,0 1 0,-1 0 0,1-1 0,0 1 0,1-1 0,-1 1 0,0-1 1,1 0-1,-1 1 0,1-1 0,0 0 0,-1 0 0,1 0 0,4 3 0,3 2-21,0 0-1,1-1 0,16 9 0,-18-11 27,9 5 4,8 4 17,41 30 0,-59-38 37,-1-1-1,-1 1 1,1 1 0,-1-1 0,0 1-1,0 0 1,-1 0 0,0 1-1,0-1 1,0 1 0,4 12-1,-7-17-2,0 1 1,-1-1-1,1 0 0,-1 1 0,0-1 1,1 1-1,-1-1 0,0 0 0,-1 1 0,1-1 1,0 1-1,-1-1 0,1 0 0,-1 1 0,0-1 1,0 0-1,0 0 0,0 1 0,0-1 0,-2 3 1,0-2 10,0 0 0,0 0 1,0 0-1,0-1 1,0 1-1,0-1 0,-1 1 1,1-1-1,-1 0 0,0-1 1,-6 3-1,5-2-21,0-1 0,0 0 0,0 0 0,0 0 0,0 0 0,-1-1 0,1 0 0,0 0 0,-7-2 0,9 2-38,0-1 0,0 1 1,0-1-1,1 0 0,-1 0 1,0 0-1,1-1 0,-1 1 0,1 0 1,-1-1-1,1 0 0,0 0 1,0 1-1,-1-1 0,1-1 1,-2-3-1,2 3-16,0-1 0,0 0 0,0 0 0,1 0 0,-1 0 0,1 0 0,0 0-1,1 0 1,-1 0 0,1 0 0,-1 0 0,1-1 0,1 1 0,-1 0 0,1 0 0,-1 0 0,1 0 0,0 0 0,0 0-1,4-8 1,-2 7-213,-1-1 0,1 1 0,0 0 0,1 0 0,-1 0 0,1 0 0,0 1 0,0-1 0,1 1 0,-1 0 0,1 0 0,0 1-1,10-6 1,-2 5-1170,0 5 507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6529,'-4'0'965,"1"0"-1,0 1 0,0-1 0,-1 1 1,1 0-1,0 0 0,0 0 1,0 0-1,0 0 0,0 1 0,-3 1 1,-8 11 640,8-6-1300,0-1 0,1 1 0,1 0-1,-1 0 1,1 1 0,1 0 0,-1-1 0,1 1 0,1 0 0,0 0 0,0 1 0,0 11 0,0-5-168,-4 89 484,7-92-583,-1 0 0,2 0-1,0 0 1,0 0 0,9 24 0,-7-27-17,0-1 0,0 1 0,1-1 0,1 0 1,0 0-1,0 0 0,1-1 0,12 13 0,-15-17-166,-1-1 0,1 0 0,0-1 0,0 1 0,0-1 0,0 0 0,0 0 0,1 0 0,-1 0 0,0-1 0,1 1 0,-1-1 0,1-1 0,0 1 0,-1 0 0,1-1 0,0 0 0,-1 0 0,1-1 0,0 1 0,8-3 0,11-7-3618,-2-5 1682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39 11835,'-2'-3'791,"-1"0"1,0 0 0,1 1-1,-1-1 1,-1 0-1,1 1 1,0 0 0,0 0-1,-1 0 1,-4-2 0,3 2-464,-1 0 0,1 1 1,-1-1-1,1 1 0,0 1 1,-12-1-1,10 1-307,0 0 0,0 1 1,-1 0-1,1 1 0,0-1 0,0 1 0,1 1 1,-1-1-1,0 1 0,1 0 0,-11 7 1,16-9-21,-1 0 1,1 0-1,0 0 1,0 1-1,-1-1 1,1 0 0,0 0-1,0 1 1,1-1-1,-1 1 1,0-1-1,0 1 1,1-1-1,-1 1 1,1-1 0,-1 4-1,0-3-2,1 1 0,0 0 0,0-1 0,0 1-1,1-1 1,-1 1 0,1 0 0,-1-1 0,3 5 0,-1-1 11,1 0 1,0 0-1,1 0 0,0 0 1,0-1-1,0 0 1,7 7-1,5 3 117,2-2-1,21 15 1,-21-17 128,-1 1 1,23 22-1,-38-32-216,5 5 185,0 0 0,-1 1 1,9 12-1,-13-18-169,-1-1 1,0 1-1,0 0 0,0 0 0,0 0 0,-1 0 1,1 0-1,-1 0 0,1 1 0,-1-1 1,1 0-1,-1 0 0,0 0 0,0 1 0,0-1 1,-1 0-1,1 0 0,0 0 0,-1 0 1,1 0-1,-3 5 0,1-3 41,0 0 0,-1 0 0,0 0 0,0-1-1,0 1 1,-1-1 0,-5 5 0,-28 18 246,36-25-336,-4 2-16,1-1 0,-1 1 1,0-1-1,0 0 0,0-1 0,-11 3 0,14-3-121,0-1-1,0 0 1,1 0-1,-1 1 1,0-1-1,0 0 1,0-1-1,1 1 1,-1 0-1,0 0 1,0-1-1,0 1 1,1-1-1,-1 0 1,0 1-1,1-1 1,-1 0-1,0 0 1,1 0-1,-1 0 1,1 0-1,0-1 1,-3-1-1,1-7-804</inkml:trace>
  <inkml:trace contextRef="#ctx0" brushRef="#br0" timeOffset="1">454 152 12227,'-9'7'5153,"5"17"-2745,2 8-855,1 9-289,4 3-352,7 1-408,4-1-192,7-5-240,-2-7-32,6-8-24,-1-4-112,-3-14-576,2 0-472,-9-16-2313,-3-6 2233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71 9650,'-16'-9'4609,"16"4"-1432,7-2-1105,6 2-239,1-2-401,7-1-568,3 0-296,-3 2-408,5 0-8,-4 1-712,-1 1-576,3 4 712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13227,'7'3'2158,"22"11"3206,-23-11-5059,-1 0 1,-1 0-1,1 1 1,0-1 0,-1 1-1,6 5 1,3 7 107,0 0 0,11 17 0,-19-24-328,0 0 1,-1 0-1,0 1 0,0-1 0,-1 1 1,3 12-1,-4-8-14,0 1 0,-1 0-1,0-1 1,-1 1 0,-1 0 0,0 0 0,-4 14-1,3-18-38,-1 1 1,0-1-1,-1-1 0,0 1 0,-1 0 0,0-1 1,-1 0-1,0 0 0,-11 13 0,16-22-129,0 0 1,0 0-1,0 0 1,0 0-1,-1 0 0,1 0 1,0-1-1,0 1 0,-1 0 1,1-1-1,0 1 0,-2-1 1,3 1 30,-1-1 1,1 0-1,0 0 1,0 0-1,0 0 1,-1 0 0,1 0-1,0 0 1,0 0-1,-1 0 1,1 0-1,0 0 1,0 0-1,0 0 1,-1-1-1,1 1 1,0 0 0,0 0-1,0 0 1,-1 0-1,1 0 1,0 0-1,0 0 1,0-1-1,0 1 1,-1 0-1,1-1-49,0 1-1,0 0 1,0-1-1,0 1 1,0-1-1,0 1 0,0-1 1,0 1-1,0-1 1,0 1-1,0-1 0,0 1 1,0 0-1,1-1 1,-1 1-1,0-1 1,0 1-1,1-1 0,7-10-1024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6057,'-37'-4'5356,"37"4"-6013,0 0-296,0 0-32,0 0 257,0 0 445,0 0 582,0 0 512,0 0 586,0 0 385,0 0 216,0 0-83,0 0-222,0 0-212,0 0-266,-4-1 2239,-12-1-2603,16 3-810,0-1-1,0 0 1,0 1 0,0-1 0,0 1 0,0-1 0,0 0 0,0 1 0,0-1 0,0 1 0,0-1 0,0 0-1,0 1 1,0-1 0,0 0 0,0 1 0,0-1 0,1 0 0,-1 1 0,0-1 0,0 0 0,1 1 0,1 5 73,-2-6-100,0 0-4,0 0-1,0 0 4,0 0-2,0 0 4,1 2 9,24 76 20,-22-68-39,5 19 41,4 32 0,-4-12 23,29 162 154,-2-11-66,-33-188-156,2 9-12,1-1-1,13 39 1,-18-59-22,0 0 0,0 0 1,0 0-1,0 0 0,0 0 0,0 1 1,0-1-1,0 0 0,0 0 0,0 0 1,1 0-1,-1 0 0,0 1 0,0-1 1,0 0-1,0 0 0,0 0 0,0 0 1,0 0-1,0 0 0,1 0 0,-1 1 1,0-1-1,0 0 0,0 0 0,0 0 1,0 0-1,1 0 0,-1 0 0,0 0 1,0 0-1,0 0 0,0 0 0,1 0 1,2-5-906,2-18-564,-3 17 1034,4-27-356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0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 11274,'-1'-7'2577,"0"7"-2460,1 0-1,0 0 0,0 0 0,0 0 0,0 0 0,0 0 0,0 0 0,0-1 0,0 1 1,0 0-1,0 0 0,0 0 0,0 0 0,0 0 0,0 0 0,0 0 0,0-1 1,0 1-1,0 0 0,0 0 0,0 0 0,0 0 0,0 0 0,0 0 0,0 0 0,0-1 1,0 1-1,0 0 0,0 0 0,0 0 0,0 0 0,0 0 0,0 0 0,0 0 1,1 0-1,-1-1 0,0 1 0,0 0 0,0 0 0,0 0 0,0 0 0,0 0 0,0 0 1,0 0-1,1 0 0,-1 0 0,0 0 0,0 0 0,0 0 0,0 0 0,0 0 0,0 0 1,20-4 476,0 1 1,21-1 0,-31 4-428,-8-1-158,10 0 9,-1 1 1,1 0-1,-1 0 0,17 3 0,-26-3-5,1 1-1,-1-1 1,0 1-1,0 0 1,0 0 0,0 0-1,0 0 1,0 0-1,0 0 1,0 0-1,0 1 1,0-1-1,0 1 1,-1-1-1,1 1 1,-1 0-1,1-1 1,-1 1-1,0 0 1,1 0-1,-1 0 1,0 0-1,0 0 1,-1 1 0,1-1-1,0 0 1,0 3-1,-1-3 20,0 1 1,0 0-1,0-1 0,0 1 1,0-1-1,-1 1 0,1-1 0,-1 1 1,0-1-1,0 3 0,-3 8 113,1 3 40,1 0 0,1 1 0,1 24 0,0-21-37,13 176 903,-5-103-678,26 139 492,-29-205-659,-2 0 0,0 0 0,-2 0 0,-2 28 0,0-40-25,-1 1 0,0-1 0,-2 0 0,1-1 0,-2 1 0,0-1 1,-1 1-1,-11 20 0,14-32-165,1 1-1,-1-1 1,0 0 0,0 0-1,0 0 1,-1 0 0,1-1 0,-1 1-1,1-1 1,-1 0 0,0 0 0,0 0-1,0 0 1,0-1 0,0 0-1,0 0 1,0 0 0,-1 0 0,-7 0-1,-1 0-303,1-1 0,-1-1 0,0 0 0,0 0 0,-18-6-1,23 6 42,0-2 0,0 1 0,0-1 0,0-1 0,1 1 0,-14-10 0,17 10 201,-1-1 1,1 0-1,-4-7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10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96 8674,'-44'-41'4057,"33"33"-1857,4 0-559,3 7 39,3-1-520,4 1-160,-3 0-432,0-1-159,13 0-113,15 0-64,36-3-120,-33 0-32,-1-1-144,-5-3-352,-7 6-1225,-5 5-1167,-13 12 1663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9202,'-3'3'4265,"4"-3"-1705,7 1-199,-8-1-561,0 0-263,19-1-553,34-2-248,-30-1-336,-2 1-136,0 1-72,-1 0-352,-6 2-1040,-2 2 2016,-12 4-1032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51 6353,'-42'-36'3261,"40"35"-2733,0-1-1,0 1 1,0-1 0,0 1 0,0 0-1,0 0 1,-1 0 0,1 0-1,0 0 1,-1 0 0,1 1-1,-1-1 1,1 1 0,0 0-1,-1-1 1,1 1 0,-1 0 0,-3 1-1,9-1-64,0-1-1,0 1 1,0 0 0,0 1-1,4 0 1,16 1-364,4-1 37,114 6 545,-136-7-662,272 18 903,-266-18-878,-3 0 0,0 1 0,0-1 0,0 1 0,0 1 0,10 2 0,-18-4-43,1 0-1,-1 0 1,0 0 0,1 1-1,-1-1 1,0 0 0,1 0-1,-1 0 1,0 0-1,1 0 1,-1 1 0,0-1-1,1 0 1,-1 0 0,0 0-1,0 1 1,1-1-1,-1 0 1,0 0 0,0 1-1,0-1 1,1 0-1,-1 1 1,0-1 0,0 0-1,0 1 1,0 0-30,0-1-1,0 0 1,0 1-1,-1-1 1,1 1-1,0-1 1,0 0 0,-1 1-1,1-1 1,0 0-1,-1 1 1,1-1-1,0 0 1,-1 0 0,1 1-1,0-1 1,-2 0-1,-23 11-1917,22-10 1677,-49 14-3957,16-6 3023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4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9298,'0'-2'3761,"0"1"-2153,0 0 48,0-1-159,0 1-249,0 1-584,0 0-232,0 0-272,2-1-72,2 0-528,0-1-688,-4 1 736</inkml:trace>
  <inkml:trace contextRef="#ctx0" brushRef="#br0" timeOffset="1">152 244 8130,'8'4'3889,"-4"-4"-585,-1-1-2231,4 8 159,-13-3-104,-6 8-184,-6 9-616,-6-1-160,1 10-120,0 0-24,6-2-328,2-4-416,6-10-1840,1 1 1671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45 5825,'-6'1'4044,"5"-5"926,1 3-4717,0 0 0,0 0-1,0 1 1,0-1 0,-1 0 0,1 0-1,0 0 1,0 0 0,-1 1-1,1-1 1,0 0 0,-1 0 0,0 0-1,-1-1-64,1 1-1,0-1 0,-1 1 1,0 0-1,1 0 0,-1 0 1,0 0-1,-2-1 1,1 0 348,1 1 1,0 0 0,0 0-1,-1-1 1,-2-3 0,-5 0 991,7 5-840,7 6-496,19 14-124,-22-19-67,85 66 62,-5-6-17,-70-51-38,0 0 0,-1 1 0,0 0 0,15 24 0,-23-32-5,0 1 1,0 0 0,0 0-1,0 0 1,-1 0 0,0 0 0,0 0-1,0 0 1,0 0 0,0 1-1,-1-1 1,0 0 0,0 0 0,0 1-1,-1-1 1,1 0 0,-1 0 0,0 1-1,0-1 1,0 0 0,-1 0-1,1 0 1,-5 6 0,-7 9 39,-1-1-1,-1 0 1,-1-1 0,-33 27 0,16-14 32,33-30-75,-1 1 0,1-1-1,-1 1 1,1-1-1,-1 1 1,1-1 0,-1 1-1,1-1 1,0 1 0,-1-1-1,1 1 1,0-1 0,-1 1-1,1 0 1,0-1-1,0 1 1,0 0 0,0-1-1,0 1 1,-1 0 0,1-1-1,0 1 1,0-1-1,0 1 1,1 1 0,-1-1-3,1 0 1,-1-1 0,1 1 0,-1 0 0,1 0-1,0 0 1,0-1 0,-1 1 0,1 0-1,0-1 1,0 1 0,0 0 0,-1-1-1,3 1 1,3 2-9,0-1-1,0 0 0,13 3 1,1-2 6,0-1 0,38 0 1,41-8 49,21-11 119,-50 6 161,-30 8-31,-37 2-279,0 1 0,-1 1 0,1-1 0,0 0 0,-1 1 0,1-1 0,0 1 0,-1 0 0,1-1-1,-1 1 1,5 3 0,-7-4-35,0 0 0,0 0 0,0 1 0,0-1 0,0 0 0,1 0 0,-1 0 0,0 0 0,0 1 0,0-1 0,0 0-1,0 0 1,0 0 0,0 1 0,0-1 0,0 0 0,-1 0 0,1 0 0,0 0 0,0 1 0,0-1 0,0 0 0,0 0-1,0 0 1,0 0 0,0 1 0,0-1 0,0 0 0,-1 0 0,1 0 0,0 0 0,0 0 0,0 0 0,0 1 0,0-1-1,-1 0 1,1 0 0,0 0 0,-9 7-1213,6-5 825,-5 3-708,6-3 667,-1-1 0,0 1 0,0 0 0,1 0 0,-1 1 0,1-1 0,-3 3 0,-7 18-879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62 6049,'-40'-42'3377,"29"29"620,10 10-3333,2 1 146,-1 2-750,0 0 1,0 0-1,-1 0 1,1 0 0,0 0-1,0 0 1,0 0 0,0 0-1,0-1 1,0 1 0,0 0-1,0 0 1,1 0 0,-1 0-1,0 0 1,0 0-1,0 0 1,0 0 0,0 0-1,0 0 1,0 0 0,0 0-1,0 0 1,0 0 0,0 0-1,0-1 1,0 1 0,0 0-1,0 0 1,0 0-1,0 0 1,0 0 0,0 0-1,0 0 1,0 0 0,1 0-1,-1 0 1,0 0 0,0 0-1,0 0 1,0 0 0,0 0-1,0 0 1,0 0-1,0 0 1,0 0 0,0 0-1,0 0 1,0 0 0,0 0-1,1 0 1,-1 0 0,0 0 141,0 1 1,1-1-1,-1 0 1,1 1 0,-1-1-1,0 0 1,0 1 0,1-1-1,-1 0 1,0 1 0,1-1-1,-1 1 1,0-1-1,0 1 1,0-1 0,0 0-1,1 2 1,37 118 1473,-26-88-1428,9 29-144,-19-52-638,-2-7-529,-1-3-1431,-1 0 1107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12179,'3'3'5001,"3"-2"-3161,-1 5-136,6-1-663,1 0-273,4 2-384,0-2-120,-1 1-704,1 2-640,4 4 696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173 225 8778,'3'3'1352,"-1"0"0,1 0 0,-1 0 0,3 6 0,11 28 1184,-9-18-1358,14 39 239,-3 0-1,-1 1 1,8 66 0,-21-103-1127,-2-14-146,0 0 0,-1 0 0,0 0 0,0 12 0,-1-18-120,0 0 1,0 0 0,-1 0-1,1 0 1,0 0 0,-1 0 0,0-1-1,1 1 1,-1 0 0,0-1-1,0 1 1,0 0 0,0-1-1,0 1 1,0-1 0,0 1-1,-1-1 1,1 0 0,0 1-1,-1-1 1,1 0 0,-1 0-1,0 0 1,-2 1 0,1-1-67,-1 1-1,0-1 1,1-1 0,-1 1 0,0 0 0,0-1 0,1 0 0,-1 0-1,0 0 1,0 0 0,0-1 0,1 0 0,-1 1 0,0-1 0,0 0-1,1-1 1,-1 1 0,1-1 0,-7-3 0,-1-2-543,0-1 1,0 0-1,1 0 0,-14-15 1,-15-20-543</inkml:trace>
  <inkml:trace contextRef="#ctx0" brushRef="#br0" timeOffset="1">0 0 8482,'7'3'4129,"6"-5"-1393,0 2-959,2 3-561,0 4-416,-1 2-440,4 4-32,3 1-896,-1 2-712,4 2 832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4 12227,'-3'0'592,"1"-1"1,0 0 0,-1 1-1,1-1 1,-1 1 0,1 0 0,-1 0-1,1 0 1,-1 0 0,1 0-1,-1 1 1,-4 0 0,3 1-254,0-1 0,0 1 0,0 0-1,0 0 1,0 1 0,-6 4 0,4-2-287,0 0 0,1 1 0,-1-1 1,1 1-1,0 1 0,1-1 0,-8 14 0,9-11-39,-1 0 0,1-1 0,1 2 0,0-1 0,0 0 0,1 0 0,0 1 0,1-1 0,-1 0 0,2 1 0,2 14 0,-2-14-19,2 0 0,-1 0-1,1 0 1,1 0 0,0 0 0,0-1 0,1 0-1,0 0 1,0 0 0,10 10 0,-12-15-104,1 0 0,0 0 1,0 0-1,0-1 0,0 0 1,1 0-1,0 0 0,-1 0 0,1-1 1,0 0-1,0 0 0,0 0 1,0-1-1,1 1 0,-1-1 0,0-1 1,1 1-1,-1-1 0,0 0 0,1 0 1,8-1-1,16-7-689</inkml:trace>
  <inkml:trace contextRef="#ctx0" brushRef="#br0" timeOffset="1">82 199 10690,'-16'0'4625,"10"0"-2488,6 4-481,6 0-648,-6-4-304,2 0-327,24 2-153,39 6-128,-33-8-64,-2 0-985,2-4-2255,-9 10 2151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10530,'1'4'5145,"0"-4"-1456,11 1-2473,6 2-23,14-1-529,6-2-136,5-2-280,2-1-104,-6 0-72,-10 3-24,-4-1-176,-7-2-280,-8 2-904,-2-7-633,-8 8-2384,-7 0 2721</inkml:trace>
  <inkml:trace contextRef="#ctx0" brushRef="#br0" timeOffset="1">142 33 4449,'-7'0'3321,"5"5"255,7 3-1103,0-1-233,10 14-431,-5 3-201,1 7-472,4 10-199,-6 1-321,0 1-136,-1 1-208,0-3-88,-1-9-80,-6-4-304,2-9-1048,0-6-697,2-12 1057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7490,'24'-13'3968,"-8"6"-823,0 2-1024,1-2-505,3 2-448,-1 2-520,-1 1-200,-2 3-416,-3 3-376,-1 5-1480,-9 1 1248</inkml:trace>
  <inkml:trace contextRef="#ctx0" brushRef="#br0" timeOffset="1">19 175 10722,'0'0'4625,"0"1"-2416,12-1-129,2 0-688,4-1-231,1-4-489,4-2-192,-1 0-224,2 3-72,0 3-144,-1 0-352,-5 1-1224,6-2 1056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6913,'1'-23'5055,"1"-6"-3389,-1 27-1357,1-6 1798,1 9-1124,3 10-355,-5-9-367,5 11 287,0 0-1,-1 0 0,4 17 0,8 44 540,-10-40-642,7 32 229,35 174 435,-22-129-2470,-36-121-2976,-3-11 2980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8522,'2'-1'417,"0"0"0,0 0 0,0 0 1,0 0-1,1 1 0,-1-1 0,0 1 0,0-1 1,0 1-1,0 0 0,1 0 0,-1 0 0,0 0 1,0 1-1,4 0 0,4 1 405,-1 1 0,13 6-1,-4-2 80,19 7 150,0 1 1,36 21 0,-67-33-961,-1 1 0,1 0 0,-1 0 0,0 1 0,0-1 0,7 10 0,-9-12-57,-1 1 0,0 0 1,-1 0-1,1 1 0,0-1 0,-1 0 1,0 0-1,0 1 0,0-1 0,0 1 1,0-1-1,-1 1 0,1 7 0,-1-5 10,0 1-1,-1 0 1,0 0-1,0 0 1,-1-1-1,0 1 1,0-1-1,-4 10 1,3-11-24,0 0 1,-1 0-1,1-1 1,-1 1 0,0-1-1,0 0 1,0 0-1,0 0 1,-1-1-1,-9 6 1,-8 3-659,-45 16 0,48-21-579,6 0 510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29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9698,'1'13'4286,"6"21"1,1 3-1686,15 75-21,-7-46-2096,-13-54-346,-2-20-14,-3-18-7,0 4-98,1-1 1,1 1 0,0-1 0,2 1 0,1 0 0,1 0-1,11-38 1,-15 60-21,1-4 0,1 0 0,-1 0-1,1 0 1,0 0-1,4-6 1,-5 9-10,-1 0 1,1 0 0,0 0 0,0 1 0,-1-1 0,1 0-1,0 1 1,0-1 0,0 1 0,0-1 0,0 1 0,0 0 0,0-1-1,0 1 1,0 0 0,0-1 0,0 1 0,0 0 0,0 0 0,0 0-1,0 0 1,0 0 0,0 0 0,0 0 0,0 1 0,1-1-1,-1 0 1,1 1 0,20 6-3711,24 12 1,-24-9 1971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4641,'4'6'632,"-1"0"1,0 0-1,0 0 1,0 1-1,-1-1 0,0 1 1,0-1-1,-1 1 1,1 9-1,0 2 671,-2-1-1,-2 26 1,-2-24-569,4-19-719,0 0-1,0 0 1,0 1 0,0-1-1,0 0 1,-1 0-1,1 0 1,0 1 0,0-1-1,0 0 1,0 0 0,0 0-1,0 1 1,-1-1-1,1 0 1,0 0 0,0 0-1,0 0 1,0 0-1,-1 1 1,1-1 0,0 0-1,0 0 1,0 0 0,-1 0-1,1 0 6,-1 0-1,1-1 0,-1 1 0,1 0 1,0-1-1,-1 1 0,1-1 1,0 1-1,-1 0 0,1-1 1,0 1-1,0-1 0,0 1 1,-1-1-1,1 1 0,0-1 1,0 1-1,0-1 0,-1-3-24,0 1 0,1-1 0,-1 1 1,1-1-1,0 0 0,0 1 0,0-1 0,0 0 0,1 1 0,-1-1 0,1 0 0,0 1 1,0 0-1,1-1 0,-1 1 0,1-1 0,-1 1 0,1 0 0,0 0 0,0 0 0,1 0 1,-1 0-1,4-3 0,1-2-17,0 0-1,1 1 1,0 0 0,1 0-1,11-7 1,-18 13 62,0 0 1,0-1-1,1 1 1,-1 1-1,0-1 1,1 0-1,-1 1 1,0-1-1,1 1 1,-1 0-1,1-1 1,-1 1-1,1 0 1,-1 1-1,1-1 0,-1 0 1,0 1-1,1-1 1,-1 1-1,0 0 1,1 0-1,-1 0 1,0 0-1,0 0 1,0 1-1,1-1 1,-2 0-1,1 1 1,2 2-1,1 0 228,-1 0 0,-1 1-1,1-1 1,-1 1 0,0 0 0,0 0 0,0 0-1,4 11 1,-2 2 555,6 26 1,-2-7-144,-8-33-584,0 1 1,0 0-1,-1-1 0,0 1 1,0 8-1,0-12-95,0 1 1,-1 0 0,1-1-1,-1 1 1,1-1-1,-1 1 1,1-1-1,-2 3 1,1-3-43,1-1 1,0 1-1,-1-1 0,1 1 0,-1-1 1,1 1-1,-1-1 0,1 1 0,-1-1 1,1 0-1,-1 1 0,0-1 1,1 0-1,-1 0 0,1 1 0,-1-1 1,0 0-1,1 0 0,-1 0 0,0 0 1,0 0-1,-4-1-1274,0-4 508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10210,'13'23'3857,"5"-9"-2633,-1 7-31,-2-2 15,-2 2-152,2 5-464,-1-6-224,2-3-248,-2 0-48,-2-3-352,-3-4-616,-5-1-2385,4 2 2161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20 11002,'-1'-2'221,"1"1"0,-1 0 0,0 0-1,1 0 1,-1 0 0,0 0-1,0 0 1,1 0 0,-1 0 0,0 0-1,0 0 1,0 1 0,0-1 0,0 0-1,0 1 1,-1-1 0,1 0 0,0 1-1,0-1 1,0 1 0,0 0-1,-1-1 1,1 1 0,0 0 0,-1 0-1,1 0 1,0 0 0,0 0 0,-1 0-1,1 0 1,0 0 0,0 1-1,-1-1 1,1 0 0,0 1 0,0-1-1,0 1 1,-3 1 0,1 0-47,-1 0 1,1 0-1,0 1 0,-1 0 1,1-1-1,1 1 0,-1 1 1,0-1-1,1 0 0,-1 1 1,1-1-1,0 1 0,-2 3 1,-1 6 185,0 0 1,-6 22 0,5-7-72,1 1-1,1-1 0,2 1 1,1 0-1,5 56 1,1-47-114,1 0 1,2 0-1,25 71 1,-22-83-134,2 0 0,0-1 0,1-1-1,2 0 1,0-1 0,30 32 0,-42-50-189,1-1 0,0 1 0,0-1 0,0 0 0,0 0 0,12 7 0,-9-9-960,-1-5 372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7362,'2'0'592,"0"0"0,0 0 0,0 0 0,-1 1 0,1-1 1,0 1-1,-1-1 0,1 1 0,0 0 0,-1 0 1,1-1-1,-1 1 0,3 2 0,10 4 829,-8-5-1198,1 0 1,-1 0-1,1-1 1,0 0-1,0 0 0,-1-1 1,1 1-1,0-2 1,0 1-1,0-1 1,-1 0-1,1 0 0,0-1 1,6-2-1,4-2-159,0-2-1,0 0 0,30-20 1,-42 25-53,-1 0 1,1 0 0,-1-1-1,0 0 1,0 0 0,0 0 0,0 0-1,3-5 1,-6 7-10,0-1 1,0 1-1,0 0 0,0 0 0,0 0 1,0-1-1,-1 1 0,1 0 1,-1-1-1,0 1 0,0-1 1,1 1-1,-2-1 0,1 1 1,0 0-1,0-1 0,-1 1 1,1 0-1,-1-1 0,0 1 0,-1-3 1,0 0 2,-1 0 1,0 1 0,0-1-1,0 1 1,0 0 0,-1 0-1,0 0 1,0 1 0,0-1-1,0 1 1,-6-4 0,6 5 10,0-1 0,0 1 0,0 1 0,0-1 0,0 0 0,0 1 0,0 0 0,0 0 0,-1 0 0,1 1 0,0 0 0,-1-1 0,1 1 0,-7 1 0,8 0 19,1 0 0,-1 0 0,0 0 0,0 0-1,0 0 1,1 1 0,-1-1 0,1 1 0,-1 0 0,1-1 0,0 1 0,0 1 0,-1-1 0,1 0 0,1 0 0,-1 1 0,0-1 0,1 1-1,-1-1 1,1 1 0,0 0 0,-2 5 0,-1 3 75,2 0 0,-1 0 0,2 0 0,-2 21 0,3-23-79,1-1-1,0 1 0,1 0 0,0-1 1,0 1-1,0-1 0,1 1 0,7 13 1,-8-19-44,0 1 1,0-1 0,1 1 0,-1-1 0,1 0 0,-1 0-1,1 0 1,0 0 0,0 0 0,1-1 0,-1 0 0,1 1-1,-1-1 1,1 0 0,-1-1 0,1 1 0,0-1 0,0 1-1,6 0 1,8 1-656,-1-1 0,0 0 0,26-2 0,1 1-2368,9 4 1247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217 238 10162,'-12'-3'1305,"0"1"-1,0 0 1,0 1-1,0 0 1,0 1 0,-23 3-1,28-3-1082,0 1 0,0 1 0,0 0-1,0 0 1,1 0 0,-1 0 0,1 1 0,-1 0-1,1 1 1,0 0 0,0-1 0,1 2 0,-6 4-1,9-7-192,1-1 0,-1 1 0,1-1 0,0 1 0,0 0-1,0 0 1,0 0 0,0 0 0,0 0 0,0-1 0,1 1-1,-1 0 1,1 1 0,0-1 0,-1 0 0,1 0 0,0 2-1,0-1-16,1 0-1,-1 0 0,1 0 0,0 0 0,0 0 0,0 0 0,0-1 1,0 1-1,1 0 0,-1-1 0,3 3 0,-1-1-15,0 0-1,0-1 1,0 1 0,1-1 0,-1 0-1,1 0 1,0 0 0,0 0-1,0-1 1,0 0 0,0 0-1,1 0 1,-1 0 0,8 1 0,-7-2-8,0 0 1,0-1 0,1 0 0,-1 0 0,0 0 0,0-1 0,1 0 0,-1 0 0,0 0 0,0-1 0,0 1 0,9-6-1,-8 4-73,1-1-1,-1-1 0,0 1 1,-1-1-1,1 0 0,-1 0 1,0-1-1,6-8 0,-2 2-77,-1-2 0,-1 1-1,0-1 1,-1 0-1,0-1 1,-1 1 0,-1-1-1,3-20 1,-4 15 181,-1-1 1,-1 0-1,-1 0 1,-1 0-1,-1 1 1,-5-23-1,5 33 148,0 8 171,-1 19 276,-10 54 229,11-50-714,0-1-1,2 1 1,0-1 0,2 1 0,5 29 0,-4-35-133,2-1 1,-1 0 0,2 1-1,0-2 1,0 1 0,2-1-1,17 25 1,-23-36-153,0 0-1,0 1 1,0-1-1,0 0 1,1-1-1,-1 1 1,1 0-1,-1-1 1,1 1-1,5 1 1,6 3-520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30 275 9786,'19'-12'5308,"-1"1"-3323,11-7-677,-26 16-1112,0-1 0,-1 1 0,1 0 0,-1-1 0,0 1 1,1-1-1,-1 0 0,-1 0 0,1 0 0,0 0 0,-1 0 1,1 0-1,0-5 0,0 0-7,0 0 1,-1 0-1,0-14 1,-1 20-162,1-6 27,-2-1-1,1 1 1,-1 0 0,-1 0-1,1-1 1,-1 1-1,-4-10 1,4 14-13,0-1 1,0 0-1,-1 1 1,1-1 0,-1 1-1,0 0 1,0 0-1,-1 0 1,1 0-1,-1 0 1,0 1-1,-8-6 1,11 8-24,-1 0 1,0 0 0,1 0-1,-1 0 1,0 1-1,1-1 1,-1 1-1,0-1 1,1 1 0,-1 0-1,0-1 1,0 1-1,0 0 1,1 0-1,-1 0 1,0 1 0,0-1-1,1 0 1,-1 1-1,0-1 1,0 1-1,-2 1 1,2-1-2,0 0 1,0 1-1,0-1 0,1 1 1,-1 0-1,0-1 0,1 1 1,0 0-1,-1 0 0,1 0 1,0 0-1,0 0 0,0 1 1,0-1-1,0 0 0,0 0 1,0 3-1,-1 8 29,0 0-1,1 1 1,0-1 0,1 0 0,1 1-1,4 25 1,23 78 304,53 87 1138,-58-151-949,-22-51-511,12 33 326,-12-32-313,0 0 0,0 0 0,-1 0 0,0 0 0,1 0 0,-1 0 0,0 0 0,0 0 0,-2 5 0,2-7-29,0 0-1,-1 0 0,1 0 0,0 0 0,-1-1 0,1 1 0,-1 0 0,0 0 0,1-1 1,-1 1-1,0 0 0,1-1 0,-1 1 0,0 0 0,1-1 0,-1 1 0,0-1 1,0 1-1,0-1 0,0 0 0,0 1 0,1-1 0,-1 0 0,0 0 0,0 0 0,-1 1 1,-1-1-31,-1 0 1,1 0-1,0 0 1,0 0 0,0-1-1,-4 0 1,2 0-221,0 0 1,0-1-1,1 1 1,-1-1-1,0-1 1,0 1 0,1-1-1,0 1 1,-1-1-1,1 0 1,0-1-1,0 1 1,1-1-1,-7-8 1,7 7-10,0-1 0,0 0 1,-2-7-1,5 13 243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6 174 10346,'17'-5'7100,"-13"4"-6530,-1 0-1,1 0 0,0 0 1,0-1-1,0 1 0,-1-1 0,8-5 1,-5 2-421,1-1 0,-1 0 0,0 0 0,0-1 0,0 0 0,-1 0 0,-1 0 0,7-11 0,-10 15-141,0 0 0,0 0 1,0 0-1,0 0 0,0 0 0,-1 0 1,1 0-1,-1 0 0,0 0 0,0 0 1,-1-6-1,1 7 6,-1-1 0,0 1 0,1 0 1,-1 0-1,0 0 0,-1 0 0,1 0 0,0 0 0,0 0 1,-1 0-1,1 0 0,-1 1 0,0-1 0,1 1 0,-1-1 0,0 1 1,-3-3-1,3 3 9,0 1 1,0-1-1,0 0 1,0 0-1,0 1 0,0-1 1,0 1-1,0 0 1,0 0-1,0-1 1,-1 1-1,1 1 1,0-1-1,0 0 1,0 0-1,0 1 0,0-1 1,-3 2-1,2-1 23,1 0-1,-1 1 0,1-1 1,-1 0-1,1 1 0,0-1 1,0 1-1,0 0 0,0 0 1,0 0-1,0 0 0,0 0 1,0 0-1,-1 4 0,0 0 20,-1 1-1,2-1 1,-1 1-1,1 0 0,0 0 1,1 0-1,0 1 1,0-1-1,0 0 0,1 0 1,0 1-1,0-1 1,1 0-1,0 0 0,0 0 1,1 1-1,0-1 1,0-1-1,1 1 0,0 0 1,0 0-1,0-1 1,1 0-1,0 0 0,0 0 1,0 0-1,1 0 1,0-1-1,0 0 0,8 5 1,-5-3-159,0-2 0,1 1-1,0-1 1,0-1 0,0 0 0,1 0 0,-1 0 0,1-1 0,0-1 0,0 0-1,0 0 1,0-1 0,12 0 0,22-1 336</inkml:trace>
  <inkml:trace contextRef="#ctx0" brushRef="#br0" timeOffset="1">722 218 10858,'52'-55'4881,"-52"55"-2144,5 5-793,5 7-159,-5 4-393,4 7-472,-1-1-224,-6 1-400,-4 0-120,2-2-103,2-5-33,0-7-625,1-6-383,0-10-1008,1-9 1104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12203,'9'4'5193,"-2"0"-2897,-2-1-607,3 7-705,3 2-352,1 0-384,5 4-200,2-2-800,-2-1-5089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125 246 11787,'0'-1'5616,"1"6"-4020,23 116 2833,-1-27-2538,50 127 1,-71-214-1831,2 3 44,0 1-1,0-1 0,-1 1 1,-1 0-1,0 0 1,0 0-1,0 15 0,-3-24-84,1 0-1,0 0 0,0 0 0,-1 0 1,1 0-1,-1 0 0,1 0 1,-1 0-1,0 0 0,0 0 1,0 0-1,0-1 0,-3 4 0,3-4-27,0 0-1,0 0 0,0 0 1,-1 0-1,1 0 1,0 0-1,-1-1 0,1 1 1,-1 0-1,1-1 0,-1 1 1,1-1-1,-1 0 1,1 1-1,-1-1 0,1 0 1,-1 0-1,1 0 0,-3 0 1,-1-1-185,1 0 0,-1 0 0,0 0 1,1-1-1,-1 1 0,1-1 0,0 0 0,0-1 0,-8-4 1,3 0-519,1 0 0,0 0 0,-11-12 0,10 9-203,1-1 0,-10-16 0,-10-29-479,27 55 1371</inkml:trace>
  <inkml:trace contextRef="#ctx0" brushRef="#br0" timeOffset="1">0 13 8442,'17'-7'4729,"9"2"-768,-2 5-2465,-4 4-208,1 4-784,-1 0-528,5 1-8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47 8522,'-5'-8'1305,"1"4"-370,1 0 1,0 0 0,1 0-1,-1-1 1,-1-4 0,0 2 699,2 6 134,2 2-1606,0 0 1,0 0-1,-1 0 0,1 0 0,0 0 0,0 0 0,0 0 1,1 0-1,-1 0 0,0 0 0,0 1 0,5 15 582,-1-1-1,11 23 0,-1-1 130,-8-23-423,8 15 1,-9-20-343,0 0 0,0 1 0,-1-1 0,3 14 1,-7-22-272,1 0-1,-1-1 1,0 1 0,0 0 0,0 0 0,0 0 0,-1 2 0,1-4 77,0 0 1,0 0 0,0 0-1,0 1 1,0-1-1,0 0 1,0 0 0,0 0-1,0 0 1,0 0 0,0 0-1,0 0 1,0 0-1,0 0 1,0 1 0,0-1-1,0 0 1,-1 0 0,1 0-1,0 0 1,0 0-1,0 0 1,0 0 0,0 0-1,0 0 1,0 0 0,0 0-1,0 0 1,-1 0-1,1 0 1,0 0 0,0 0-1,0 0 1,0 0 0,0 0-1,0 0 1,-1 0-1,-4-6-5419,3 4 3372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7562,'-2'3'3824,"9"5"-1375,5 1-1161,-1 5-328,-1-1-744,2 0-664,9 1 288</inkml:trace>
  <inkml:trace contextRef="#ctx0" brushRef="#br0" timeOffset="1">443 89 7306,'1'1'165,"-1"-1"0,0 0 1,0 0-1,0 0 1,1 0-1,-1 0 0,0 0 1,0 0-1,0 0 1,0 1-1,1-1 0,-1 0 1,0 0-1,0 0 1,0 0-1,0 1 0,1-1 1,-1 0-1,0 0 1,0 0-1,0 1 0,0-1 1,0 0-1,0 0 1,0 1-1,0-1 0,0 0 1,0 0-1,0 0 1,0 1-1,0-1 0,0 0 1,0 0-1,0 1 1,0-1-1,0 0 1,0 0-1,0 0 0,0 1 1,-11 3 4618,6-2-4537,-22 3 2455,-8 3-733,32-7-1841,0 0 0,0 0-1,0 0 1,0 1 0,0-1-1,1 1 1,-1 0 0,-4 4-1,6-5-109,-1 1 0,1 0 0,0 0-1,0-1 1,0 1 0,0 0 0,0 0 0,1 0 0,-1 1-1,1-1 1,-1 0 0,1 0 0,-1 0 0,1 0-1,0 0 1,0 1 0,0-1 0,1 0 0,-1 0-1,0 0 1,1 0 0,0 0 0,-1 0 0,1 0-1,1 2 1,1 4-12,1 0-1,0-1 1,0 0-1,1 0 1,5 7-1,-1-4 48,1 1 0,0-2-1,0 1 1,1-2 0,13 9-1,-20-14-4,6 3 225,15 13 0,-23-17-208,0-1 1,-1 1 0,1-1 0,0 1 0,-1 0 0,0 0 0,1 0 0,-1 0-1,0 0 1,0 0 0,0 0 0,0 0 0,0 0 0,0 0 0,0 3-1,-1-4-43,0-1-1,0 1 0,0-1 1,0 1-1,0-1 0,-1 1 1,1 0-1,0-1 0,0 1 1,0-1-1,0 1 0,-1-1 1,1 1-1,0-1 0,-1 1 1,1-1-1,0 1 0,-1-1 1,1 0-1,-1 1 0,1-1 1,0 1-1,-1-1 0,1 0 1,-1 0-1,1 1 0,-1-1 0,1 0 1,-1 0-1,0 1 0,-19 2 264,3-4-667,1 1 0,-1-2 0,1 0 0,-31-9 0,26 4 828,1 6-290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9186,'-2'-2'4678,"-3"-2"3056,5 4-7653,-1 1 1,1-1 0,0 0-1,0 1 1,-1-1 0,1 0-1,0 1 1,0-1 0,0 0-1,0 1 1,-1-1 0,1 1-1,0-1 1,0 0 0,0 1-1,0-1 1,0 1 0,0-1-1,0 0 1,0 1 0,0 0-1,0 14 254,1 0 1,3 17-1,-3-21-219,1 1 59,0-1 0,1 1 0,6 16 0,1 3-2705,-10-30-1017,-1-2 2381,1 1 803,-1-1-1140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5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6369,'1'0'360,"0"0"0,1-1 0,-1 1 0,0 0 0,1 1-1,-1-1 1,1 0 0,-1 0 0,0 1 0,1-1 0,-1 0 0,0 1-1,0-1 1,1 1 0,-1 0 0,0-1 0,0 1 0,0 0 0,0 0-1,0 0 1,0 0 0,0 0 0,0 0 0,0 0 0,0 0 0,0 0-1,-1 0 1,1 0 0,1 3 0,-2-4-288,0 1 1,0-1-1,0 1 0,0-1 1,0 1-1,0-1 0,0 1 0,0-1 1,0 1-1,0 0 0,0-1 1,0 1-1,0-1 0,-1 1 1,1-1-1,0 1 0,0-1 1,-1 1-1,1-1 0,0 1 0,0-1 1,-1 1-1,-10 9 380,2-2-270,1 1-73,7-7-111,-1 0 1,1-1-1,0 1 1,0 0-1,-1 0 1,0 2 0,2-3-2,0-1 0,-1 1 0,1-1 0,0 1 0,0-1 0,0 1 0,0-1 0,0 1 0,0 0 0,0-1 1,0 1-1,1-1 0,-1 1 0,0-1 0,0 1 0,0-1 0,0 1 0,1-1 0,-1 1 0,0-1 0,1 1 1,-1-1-1,0 1 0,1-1 0,-1 0 0,0 1 0,1-1 0,0 1 0,6 4 18,0 0 0,0-1 0,0 0 0,1-1-1,0 1 1,0-1 0,-1-1 0,12 3 0,-7-2 170,0 1 0,21 9 1,-33-13-159,1 0-1,-1 1 1,1-1 0,0 0 0,-1 0 0,1 1 0,-1-1 0,1 0-1,-1 1 1,1-1 0,-1 0 0,1 1 0,-1-1 0,1 1 0,-1-1 0,0 1-1,1-1 1,-1 1 0,0-1 0,1 1 0,-1-1 0,0 1 0,0 0 0,0-1-1,1 1 1,-1-1 0,0 1 0,0 0 0,0-1 0,0 1 0,0-1 0,0 1-1,0 0 1,0-1 0,0 1 0,-1 0 0,1-1 0,0 1 0,0-1-1,0 1 1,-1-1 0,1 1 0,0 0 0,-1-1 0,1 1 0,0-1 0,-1 0-1,1 1 1,-1-1 0,1 1 0,-1-1 0,1 1 0,-2-1 0,-7 8 200,-1-1 0,0 0 0,-1-1 0,0-1 0,-20 9 0,-1 0-36,29-13-206,1 0-73,0 0 1,0 0-1,0 0 0,0 0 1,0-1-1,0 1 0,0-1 1,-3 1-1,5-1 68,0 0-1,0 0 1,-1 0 0,1 0-1,0 0 1,0 0 0,0 0-1,0 0 1,0 0 0,0 0-1,0 0 1,0 0 0,0 0-1,-1 0 1,1 0-1,0 0 1,0 0 0,0 0-1,0 0 1,0 0 0,0 0-1,0 0 1,0-1 0,0 1-1,0 0 1,-1 0 0,1 0-1,0 0 1,0 0 0,0 0-1,0 0 1,0 0 0,0 0-1,0 0 1,0-1-1,0 1 1,0 0 0,0 0-1,0 0 1,0 0 0,0 0-1,0 0 1,0 0 0,0 0-1,0 0 1,0-1 0,0 1-1,0 0 1,0 0 0,0 0-1,0 0 1,0 0 0,0 0-1,6-14-642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5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7570,'-11'-1'3808,"13"0"-919,-2-1-752,0 2-481,0 0-392,0 0-632,0 0-248,0 0-800,16 7-608,6 4 656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6369,'5'9'1999,"0"0"0,-1 1 0,0 0-1,4 15 1,5 40 2790,-6-23-2965,5 16-443,-12-57-1374,0-1-1,0 0 0,0 0 1,0 0-1,0 1 1,0-1-1,0 0 0,0 0 1,0 1-1,0-1 1,1 0-1,-2 0 1,1 1-1,0-1 0,0 0 1,0 0-1,0 1 1,0-1-1,0 0 0,0 0 1,0 1-1,0-1 1,0 0-1,0 0 0,0 0 1,-1 1-1,1-1 1,-6-2 77,-5-8-65,10 8-31,0 1 0,0-1 1,0 0-1,1 1 0,-1-1 0,0 0 1,1 1-1,-1-1 0,1 0 0,0 0 1,0 0-1,0 1 0,0-1 0,0-2 1,0 0-14,1 1 0,0-1 0,0 1 1,0-1-1,0 1 0,4-6 0,0 0-6,1 0-1,0 1 0,0 0 1,9-8-1,-7 7 29,18-13 1,-23 20 22,0 0 1,1-1-1,-1 2 1,1-1-1,-1 0 1,1 1-1,0-1 1,0 1-1,5-1 1,-7 2 22,-1 0 1,1 0-1,0 0 1,0 1-1,0-1 0,0 1 1,0-1-1,-1 1 1,1-1-1,0 1 1,-1 0-1,1 0 1,0 0-1,-1 0 0,1 0 1,-1 0-1,3 2 1,2 3 257,0 0 0,7 11 1,-12-15-265,5 5 189,-1 0 1,-1 1-1,1 0 1,-1 0-1,5 17 0,-8-21-197,0 0 0,0 0 0,0 0-1,0 0 1,-1 0 0,1 1 0,-1-1-1,0 0 1,-1 0 0,1 0 0,-1 1-1,0-1 1,0 0 0,-3 7 0,3-7 38,-5 6-1770,6-10 1582,0 1 0,0-1 1,0 0-1,0 0 1,0 0-1,-1 0 0,1 0 1,0 0-1,0 0 1,0 0-1,0 0 1,0 1-1,0-1 0,-1 0 1,1 0-1,0 0 1,0 0-1,0 0 0,0 0 1,0 0-1,-1 0 1,1 0-1,0 0 0,0 0 1,0 0-1,0 0 1,0 0-1,-1 0 0,1 0 1,0 0-1,0 0 1,0-1-1,0 1 0,0 0 1,0 0-1,-1 0 1,1 0-1,0 0 0,0 0 1,0 0-1,0 0 1,0 0-1,0 0 1,0-1-1,0 1 0,0 0 1,0 0-1,-1 0 1,1 0-1,0 0 0,0 0 1,0-1-1,0 1 1,0 0-1,0 0 0,0 0 1,0 0-1,0 0 1,0-1-1,0 1 0,0 0 1,0 0-1,0 0 1,0-3-2776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41 6225,'2'-4'1398,"0"-1"-1,0 1 1,2-8 0,-1 3 1172,-3 9-2483,0 0-1,0 0 1,0-1 0,0 1 0,0 0 0,0 0 0,1 0 0,-1 0 0,0 0-1,0-1 1,0 1 0,0 0 0,0 0 0,0 0 0,0 0 0,0-1-1,0 1 1,0 0 0,0 0 0,0 0 0,0 0 0,0-1 0,0 1-1,0 0 1,0 0 0,-1 0 0,1 0 0,0-1 0,0 1 0,0 0 0,0 0-1,0 0 1,0 0 0,0 0 0,0 0 0,-1-1 0,1 1 0,0 0-1,0 0 1,0 0 0,0 0 0,0 0 0,-1 0 0,-10 3 2764,6 0-2743,1-1-1,-1 1 0,-7 6 1,-77 75 450,78-74-523,2 1 0,-1 1-1,2-1 1,-1 2 0,1-1 0,-7 17-1,13-25-31,0 1-1,1-1 0,0 0 1,-1 1-1,1-1 0,1 0 1,-1 1-1,1-1 0,-1 1 1,1 0-1,1-1 0,-1 1 1,1-1-1,0 1 0,0-1 1,0 0-1,0 1 0,1-1 1,-1 0-1,1 0 0,0 0 1,1 0-1,-1 0 0,4 4 1,-1-3 4,0 0 0,0 0 0,0 0 0,1-1 1,10 7-1,32 14 75,-30-16-29,-6-4 58,-1 2-1,0 0 0,0 0 1,16 15-1,-23-18-35,0-1 1,-1 1-1,1 0 0,-1 0 0,0 0 1,0 1-1,-1-1 0,1 1 0,-1-1 1,0 1-1,0 0 0,-1 0 0,1 0 1,0 8-1,-1-8 33,0 1 0,-1-1 0,0 1-1,0 0 1,0-1 0,-1 1 0,0-1 0,0 1 0,-3 10 0,3-15-87,1 0 1,-1 0-1,1 0 1,-1-1-1,0 1 1,1 0-1,-1 0 1,0 0-1,1-1 1,-1 1-1,0 0 1,0-1-1,0 1 1,0 0-1,0-1 1,0 1-1,0-1 1,-1 1-1,-1 0 16,0-1 0,1 1 1,-1-1-1,0 1 0,0-1 0,-5 0 0,-1-1 24,0 0 1,0-1-1,-15-4 0,8 0-67,-23-10 0,33 13-46,0 0 1,0-1-1,0 0 1,1 0-1,-1 0 0,-7-8 1,12 11 31,1 0 0,-1 0 1,0 0-1,0 0 0,1 0 1,-1 0-1,0 0 0,1 0 0,-1 0 1,1 0-1,0-1 0,-1 1 1,1 0-1,0 0 0,0 0 0,0-1 1,-1 1-1,1 0 0,0 0 0,1-1 1,-1 1-1,0 0 0,0 0 1,1 0-1,-1-1 0,0 1 0,1 0 1,-1 0-1,1 0 0,0 0 1,-1 0-1,1 0 0,1-2 0,2-1-64,0 0-1,1-1 1,-1 2-1,1-1 0,7-4 1,-8 5 28,29-18-425,-17 11 26,0 0 0,18-17-1,7-8-2092,-27 21 1698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41 6433,'48'-17'3473,"-34"10"-1298,-14 7-2008,0-1-1,1 1 1,-1 0 0,0-1-1,0 1 1,1 0 0,-1 0-1,0-1 1,0 1 0,1 0-1,-1-1 1,0 1 0,0-1-1,0 1 1,0 0 0,0-1-1,0 1 1,1-1 0,-2 0 0,1 1 0,0-1 0,0 1 0,-1 0 0,1-1-1,0 1 1,0-1 0,-1 1 0,1-1 0,-1 1 0,1 0 0,0-1 0,-1 1 0,1 0 0,-1-1 0,1 1 0,-1 0 0,1 0 0,-1-1 0,1 1 0,-1 0 0,1 0 0,-1 0 0,1 0 0,-1 0 0,1 0 0,-2 0 0,-2-1 80,-1 0 0,0 1 0,0 0 0,0 0 1,0 1-1,0-1 0,0 1 0,1 0 0,-1 1 0,0-1 0,0 1 1,1 0-1,-1 0 0,1 0 0,0 0 0,0 1 0,0 0 0,-5 4 1,4-3-182,0 2 0,0-1 0,0 1 1,1-1-1,0 1 0,0 0 0,0 1 1,1-1-1,0 1 0,0 0 0,-3 13 0,2-5-44,1-1-1,1 1 1,1 0-1,0-1 1,2 28-1,0-33-20,0-1-1,0 1 1,1-1-1,0 1 1,1-1-1,0 0 1,0 0-1,1 0 1,0-1-1,1 1 1,7 10-1,-6-10-3,1 0-1,0-1 1,0 0-1,1 0 1,0-1 0,0 0-1,1 0 1,9 5-1,84 43-1797,-87-46 336,-2-4 579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6 12307,'-2'-1'552,"0"0"-1,1 0 1,-1 0 0,0 1 0,0-1 0,0 1 0,0 0 0,0-1 0,-2 1 0,-19 3 1313,13 0-1523,1 0 0,-15 7-1,13-5-154,0 1 0,1 1 0,-1 0-1,1 0 1,1 1 0,-1 0-1,-10 13 1,17-17-147,0 0 0,1 0-1,-1 0 1,1 1 0,0-1 0,0 1 0,1-1-1,-1 1 1,1 0 0,0 0 0,0-1 0,0 1-1,1 0 1,0 0 0,0 0 0,0 0 0,1 0-1,-1 0 1,3 6 0,-2-5 7,1 0 1,1 0-1,-1 0 0,1 0 0,0 0 1,0 0-1,1-1 0,0 1 0,0-1 1,0 0-1,0-1 0,1 1 0,10 7 1,14 8 270,34 27 595,-56-41-734,0 0-1,-1 1 1,0 0 0,0 0 0,0 1 0,5 9 0,-10-14-113,0-1 0,0 0 0,0 0 0,0 0 0,0 1 0,-1-1 1,1 0-1,-1 1 0,1-1 0,-1 1 0,0-1 0,-1 5 0,1-6-34,0 0 0,0 0-1,-1 1 1,1-1 0,-1 0-1,1 0 1,-1 0 0,0 1 0,1-1-1,-1 0 1,0 0 0,0 0 0,1 0-1,-1 0 1,0 0 0,0-1-1,0 1 1,0 0 0,-1 0 0,1-1-1,0 1 1,0-1 0,0 1 0,-2 0-1,-7 2 3,1-1-1,-1 1 1,0-2-1,0 0 1,0 0-1,-11-1 1,11 0-757,0-1 1,-1-1-1,-12-3 1,20 4 261,2 2 389,1-2 0,-1 1 1,1 0-1,-1 0 0,1 0 0,-1 0 0,1 0 0,-1 0 1,1-1-1,-1 1 0,1 0 0,-1 0 0,1-1 0,-1 1 1,1 0-1,-1-1 0,1 1 0,0 0 0,-1-1 0,1 1 1,-1-1-1,1 1 0,0-1 0,0 1 0,-1-1 0,1 0 1,0-3-424</inkml:trace>
  <inkml:trace contextRef="#ctx0" brushRef="#br0" timeOffset="1">313 198 8738,'8'18'4849,"-4"-4"-968,-4 16-1545,-3 7-247,-3 4-761,6 8-320,4-2-536,9-2-152,10-2-184,2-11-40,2-10-32,-1-6-184,-1-10-640,-9-6-520,0-11-1721,-4-5 1857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10338,'-17'-5'4633,"8"1"-2208,9 4-161,5 3-591,14-1-321,13-2-528,3-1-168,16 1-320,-6 3-104,3 2-296,-5 0-400,-13-2-136,-2 1 280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11034,'-1'0'882,"-7"-3"1836,7 2-977,4 0 876,0 2-2259,-1-1 0,1 1 1,-1 0-1,1 0 0,-1 0 0,1 0 1,-1 0-1,0 0 0,3 3 0,19 16 1073,-9-5-998,-2 1 0,0 1 0,0 0 0,-2 0 0,0 1 0,-1 1 0,-1 0 0,12 38 0,-17-44-351,0 0 0,-2 0-1,0 1 1,0-1 0,-1 1 0,-1-1 0,0 1 0,-1 0-1,-5 23 1,4-26-105,-1 1-1,-1-1 0,0 0 0,0-1 1,-1 1-1,-1-1 0,0 0 0,0 0 1,-1 0-1,0-1 0,-14 14 0,18-20-150,3-2 70,-1 0 1,0-1-1,1 1 0,-1 0 1,0-1-1,0 1 0,1 0 1,-1-1-1,0 1 0,0-1 1,0 1-1,0-1 0,0 0 1,1 1-1,-1-1 0,0 0 1,-2 1-1,3-1 30,0-1-1,0 1 1,0 0 0,0 0 0,0 0-1,0 0 1,0-1 0,-1 1 0,1 0-1,0 0 1,0 0 0,0 0-1,0-1 1,0 1 0,0 0 0,0 0-1,0 0 1,0-1 0,0 1 0,0 0-1,0 0 1,0 0 0,0-1-1,0 1 1,0 0 0,0 0 0,0 0-1,0 0 1,1-1 0,-1 1 0,0 0-1,0 0 1,0 0 0,4-8-834,-4 7 735,8-12-939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39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9602,'18'0'5991,"-15"2"-4454,16 26 1064,-13-20-1994,15 14 0,-2-1-66,11 16 76,-1 2 0,-2 1-1,41 80 1,-55-91-497,-2 0 0,-1 1-1,-1 0 1,-1 0 0,-1 1 0,-2 0-1,-2 0 1,1 39 0,-5-22 171,-2 0 1,-2 0-1,-3 0 1,-21 79-1,23-109-216,-1 0-1,-15 28 0,7-16-19,13-26-126,-1 2 35,1 0 0,-1-1 0,-6 8 0,8-12-103,1 0 0,-2 0 0,1 0 1,0 0-1,0 0 0,0 0 0,0 0 1,-1 0-1,1 0 0,0 0 0,-1-1 1,1 1-1,0-1 0,-1 1 0,1-1 1,-1 1-1,1-1 0,-1 0 1,-1 0-1,2 0 41,1 0 1,-1 0 0,1 0 0,-1 0-1,1 0 1,0 0 0,-1 0 0,1 0-1,-1 0 1,1 0 0,0-1-1,-1 1 1,1 0 0,0 0 0,-1 0-1,1-1 1,-1 1 0,1-7-851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52 4369,'0'0'293,"-6"-6"8505,1 0-4265,3 5-4449,1-1 1,-1 0-1,1 0 0,0 1 1,0-1-1,-1 0 0,1 0 0,1 0 1,-1-1-1,0 1 0,0 0 1,1 0-1,-1 0 0,1-4 0,6 1 94,-6 5-143,1 0 0,-1 0 0,0 0 0,0-1 0,1 1 0,-1 0 0,0 0 0,1 0 0,-1 0 0,0 0 0,0 0 0,1 0 0,-1 0 0,0 0 0,1 0 0,-1 0 0,0 0 0,0 0 0,1 0 0,-1 0 0,0 0-1,1 0 1,-1 0 0,0 1 0,0-1 0,1 0 0,-1 0 0,0 0 0,0 0 0,1 1 0,-1 0-12,1 1 1,0-1-1,-1 1 1,0-1-1,1 1 1,-1-1-1,0 1 1,0-1-1,0 1 0,0 0 1,0-1-1,0 1 1,0-1-1,-1 1 1,1-1-1,0 1 0,-1-1 1,1 1-1,-1-1 1,0 1-1,1-1 1,-1 1-1,0-1 0,0 0 1,0 0-1,0 1 1,0-1-1,0 0 1,0 0-1,-1 0 0,1 0 1,0 0-1,-1 0 1,1-1-1,0 1 1,-1 0-1,1-1 1,-1 1-1,1-1 0,-1 1 1,-1-1-1,2 0-29,1 0-1,0 0 1,-1 0 0,1 0-1,-1 0 1,1 0-1,-1 0 1,1 0-1,-1-1 1,1 1 0,0 0-1,-1 0 1,1 0-1,0-1 1,-1 1-1,1 0 1,-1-1-1,1 1 1,0 0 0,0-1-1,-1 1 1,1 0-1,0-1 1,0 1-1,-1 0 1,1-1 0,0 1-1,0-1 1,0 1-1,0 0 1,-1-1-1,1 1 1,0-1 0,0 1-1,0-1 1,0 0 0,0 0 0,0-1 0,-1 1 0,1 0 0,0 0 1,0 0-1,0 0 0,0 0 0,1 0 0,-1 0 0,0-1 1,0 1-1,1-1 0,0 1 5,0 0 0,0 0 0,0 0 0,0 0 1,0 0-1,0 0 0,0 0 0,0 1 0,0-1 0,1 0 0,-1 1 1,0-1-1,0 1 0,1-1 0,1 1 0,3-3 3,1 1 8,1 0 0,-1 0 0,9-1 0,-14 3 1,-1-1 0,0 1 0,1 0 0,-1 0 1,0 1-1,0-1 0,1 0 0,-1 0 0,0 0 0,0 1 0,1-1 0,-1 1 1,0-1-1,0 1 0,0 0 0,0-1 0,0 1 0,0 0 0,0 0 0,0-1 1,0 1-1,0 0 0,0 0 0,0 0 0,0 0 0,-1 0 0,1 1 0,0-1 1,-1 0-1,1 0 0,-1 0 0,1 2 0,-1-1 26,1 0-1,-1 1 1,1-1-1,-1 0 1,0 0-1,0 1 1,0-1 0,-1 0-1,1 0 1,0 1-1,-1-1 1,1 0-1,-1 0 1,0 0 0,-1 4-1,0-3-2,-1 0-1,1 0 1,-1-1-1,1 1 1,-1-1-1,0 1 1,0-1-1,0 0 1,0 0-1,0 0 1,0 0-1,-1-1 1,1 1-1,-1-1 1,-4 1 0,7-1-32,-1-1 1,0 0-1,1 1 1,-1-1-1,0 0 1,1 0-1,-1 0 1,0 0-1,1 0 1,-1-1-1,0 1 1,1 0-1,-1-1 1,1 1-1,-1-1 1,0 0-1,1 1 1,-1-1-1,1 0 1,0 0-1,-1 0 1,1 0-1,0 0 1,-1 0-1,1-1 1,0 1-1,0 0 1,0-1-1,0 1 1,0 0-1,1-1 1,-1 1-1,0-1 1,0-2-1,0 1-13,0 0 0,0 1 0,0-1 0,1 0 1,-1 0-1,1 0 0,0 0 0,0 0 0,0 0 0,1-5 0,-1 7 6,1 0 1,-1 0-1,0 0 1,1 0-1,-1 0 0,1 0 1,0 0-1,-1 0 1,1 0-1,0 0 0,-1 0 1,1 0-1,0 0 1,0 0-1,0 1 1,0-1-1,0 0 0,0 1 1,0-1-1,0 1 1,0-1-1,0 1 0,0-1 1,0 1-1,1 0 1,-1 0-1,0-1 0,2 1 1,5-1-9,-4 0 19,-1 1 0,0-1 0,0 1 0,1 0 0,-1 0 0,0 0 0,0 0 0,1 1 1,-1-1-1,0 1 0,5 1 0,-8-2-1,1 0 0,-1 1-1,0-1 1,0 0 0,1 0 0,-1 0 0,0 0 0,0 1 0,1-1 0,-1 0 0,0 0-1,0 0 1,0 1 0,1-1 0,-1 0 0,0 0 0,0 1 0,0-1 0,0 0 0,0 0-1,0 1 1,0-1 0,0 0 0,1 0 0,-1 1 0,0-1 0,0 0 0,0 1-1,0-1 1,0 0 0,0 0 0,-1 1 0,1-1 0,0 0 0,0 1 0,0-1 6,0 1 1,-1-1-1,1 0 1,0 1-1,-1-1 0,1 0 1,0 0-1,-1 1 1,1-1-1,-1 0 1,1 0-1,0 1 1,-1-1-1,1 0 1,-1 0-1,1 0 1,0 0-1,-1 0 1,1 0-1,-1 0 0,0 0 1,-10 0-1998,9 0 1331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51 7274,'1'-50'5846,"-2"51"-2194,-6 15-4,3-2-3387,1-1 0,1 1 0,0 0 0,1 14 0,0-23-198,2 1 1,-1 0-1,0 0 1,1-1-1,0 1 1,1 0-1,-1-1 0,1 1 1,0-1-1,0 1 1,1-1-1,0 0 1,0 0-1,6 8 1,-6-9-54,0-1 1,0 0-1,0 0 1,1 0-1,-1 0 1,1-1-1,-1 1 1,1-1-1,0 0 0,0 0 1,0-1-1,0 1 1,1-1-1,-1 0 1,0 0-1,0 0 1,1 0-1,5-1 1,-8 0-16,1 0 0,-1 0 1,1-1-1,-1 1 1,0-1-1,1 1 0,-1-1 1,0 0-1,0 0 1,1 0-1,-1-1 1,0 1-1,0 0 0,0-1 1,0 1-1,-1-1 1,1 0-1,0 1 0,-1-1 1,1 0-1,1-3 1,2-3-62,-1 0-1,1-1 1,5-17 0,-9 22 46,1-6 6,1 0 0,-2 0 0,1-1 0,-1 1 0,-1 0 1,0-1-1,0 1 0,-4-18 0,6 116 455,3-56-304,1-1 0,12 37 0,-7-22 332,-1 0-1,-3 1 1,2 52 0,-8-95-369,-1 1 0,0-1 0,0 0 0,0 0 0,-1 0 0,0 1 0,0-1 0,-1 4 0,1-6-45,0 0 1,0 0 0,0 0 0,0 0-1,0-1 1,-1 1 0,1-1 0,0 1-1,-1-1 1,1 1 0,-1-1 0,0 0 0,1 0-1,-1 0 1,0 1 0,0-2 0,0 1-1,-3 1 1,-1 0 26,0-1 0,0 0 0,-1-1 0,1 1 0,0-1 0,0 0 0,-6-1 0,-1-1 6,1 0-1,-18-5 1,24 5-187,0 0 0,1 0-1,0 0 1,-1-1 0,1 0 0,0 0-1,0 0 1,0-1 0,1 0 0,-6-5 0,7 6 9,1 0-1,0 0 1,0 0 0,0 0 0,1 0 0,-1 0 0,1 0 0,0 0 0,0-1 0,0 1 0,0-1-1,0 1 1,1 0 0,-1-1 0,1 1 0,0-1 0,0 1 0,1-7 0,5-13 384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5633,'10'14'3607,"6"4"-2372,5 4-640,24 34 146,-3 3 0,65 117 1,-93-148-535,-2 2 0,0-1 0,-2 2 0,-2-1 1,0 1-1,-2 1 0,-2-1 0,-1 1 1,-1 50-1,-5-17 167,-2-1 0,-4 1 0,-2-1 0,-3-1 0,-41 114 0,-66 103 79,107-254-800,-26 34 0,38-57 218,-4 8-873,6-11 986,0 0 1,0 0-1,0 0 0,0 0 1,0 0-1,0 1 0,0-1 1,0 0-1,0 0 0,0 0 1,0 0-1,0 0 0,0 0 1,0 0-1,0 0 0,0 1 1,0-1-1,0 0 0,0 0 1,0 0-1,1 0 0,-1 0 1,0 0-1,0 0 0,0 0 1,0 0-1,0 0 0,0 0 1,0 0-1,0 0 0,0 1 1,0-1-1,1 0 0,-1 0 1,0 0-1,0 0 0,0 0 1,0 0-1,0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11819,'1'0'201,"-1"0"1,0 0 0,1 1 0,-1-1 0,0 0-1,0 0 1,1 0 0,-1 0 0,0 0 0,1 0 0,-1 1-1,0-1 1,0 0 0,0 0 0,1 0 0,-1 1-1,0-1 1,0 0 0,0 0 0,1 0 0,-1 1 0,0-1-1,0 0 1,0 1 0,0-1 0,0 0 0,1 0 0,-1 1-1,0-1 1,0 0 0,0 1 0,0 11 4716,0-9-6035,0 8 1310,1-1 1,0 1-1,0 0 1,1-1-1,1 1 0,5 15 1,-3-12-102,-2-6-150,-1 0-1,1 0 1,-1 0 0,1 16 0,-5-29-3315,2 4 2213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45 4761,'-40'-42'3321,"40"42"696,-2-2-1409,11 7-703,0-1-249,-1 4-512,6 3-288,-4-2-400,-3-1-79,-2-1-778,2-1-679,-3 2 704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6401,'0'-1'265,"0"1"0,0-1 1,0 1-1,0-1 0,0 1 0,0-1 0,0 1 0,1-1 0,-1 1 0,0 0 0,0-1 0,1 1 0,-1-1 0,0 1 0,0 0 0,1-1 0,-1 1 0,0-1 0,1 1 0,-1 0 0,1 0 0,-1-1 0,0 1 1,1 0-1,0-1 0,1 1 110,0-1 1,-1 0 0,1 1 0,0 0 0,0-1 0,0 1 0,2 0-1,2 0 159,1 1-1,-1 0 1,8 1-1,-7 0-297,1 0 0,-1 1-1,0-1 1,0 1-1,10 6 1,-16-8-218,0 0 0,0-1 1,1 1-1,-1 0 0,0 0 0,0 0 0,0 0 1,0 0-1,0 0 0,0 1 0,0-1 0,0 0 0,-1 0 1,1 1-1,0-1 0,-1 1 0,1-1 0,-1 0 1,1 1-1,-1-1 0,0 1 0,0-1 0,1 1 1,-1-1-1,0 1 0,0-1 0,-1 1 0,1-1 0,0 1 1,0-1-1,-1 1 0,1-1 0,-1 1 0,1-1 1,-2 2-1,-2 4 16,0-1 0,0 0 0,0 0 0,-11 10 0,-24 21 45,21-21-51,-27 20 28,45-36-56,0 0-1,0 0 0,0 0 1,0 0-1,0 0 1,0 0-1,0 0 1,0 0-1,0 0 0,0 0 1,0 1-1,0-1 1,0 0-1,0 0 1,0 0-1,0 0 0,0 0 1,0 0-1,0 0 1,0 0-1,0 0 1,0 1-1,0-1 1,0 0-1,0 0 0,0 0 1,0 0-1,0 0 1,0 0-1,0 0 1,0 0-1,0 0 0,0 0 1,0 1-1,0-1 1,0 0-1,0 0 1,0 0-1,1 0 0,-1 0 1,0 0-1,0 0 1,0 0-1,0 0 1,0 0-1,7 4 2,9 1 59,1-2 120,0 0-1,0-1 1,0-1 0,1-1-1,21-2 1,20 1 101,-40 0-347,-15 0-444,0 1 0,0 0 0,1 0 0,4 1 1,-11 0-3380,-14 5 1727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 10538,'-13'-9'4529,"6"6"-2264,-1 1-433,8 2-488,2 0-199,-2 0-481,0 0-176,22 1-256,43 6-96,-35-7-152,-2 0-272,-2 0-960,0 0-801,-7 5 1201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7082,'-9'5'3688,"-1"-1"-807,10 0-1025,3 0-143,10 0-233,5 0-240,0-1-520,4-2-199,-2-1-273,0-1-256,2-3-1041,-1 0-1471,-1-3 1560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6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10058,'0'0'146,"0"0"1,0 0-1,0 0 0,0 0 0,-1 0 0,1 0 1,0-1-1,0 1 0,0 0 0,0 0 0,-1 0 0,1 0 1,0 0-1,0 0 0,0 0 0,-1 0 0,1 0 1,0 0-1,0 0 0,0 0 0,-1 0 0,1 0 1,0 0-1,0 0 0,0 0 0,0 0 0,-1 0 1,1 0-1,0 0 0,0 0 0,0 0 0,-1 1 1,-2 6 2271,0 16-1028,2-16-806,-7 35 728,6-32-1145,0-1-1,0 1 0,1 0 1,0 11-1,1-15-104,0-1 0,1 0 0,0 1-1,0-1 1,0 0 0,1 0 0,-1 0 0,1 0-1,4 7 1,-4-9-41,-1-1 0,1 0-1,0 1 1,0-1 0,0 0-1,0 0 1,0 0 0,0-1 0,1 1-1,-1-1 1,0 1 0,1-1-1,-1 0 1,1 1 0,0-1 0,-1-1-1,1 1 1,0 0 0,3 0-1,-1-1-11,1 0-1,-1 0 0,0 0 0,1-1 0,-1 0 1,1 0-1,-1 0 0,0-1 0,0 1 0,0-1 1,0-1-1,0 1 0,0-1 0,-1 1 0,1-1 0,4-4 1,-4 3 1,-1 0 1,1-1 0,0 1-1,-1-1 1,0 0-1,0 0 1,-1 0 0,1 0-1,-1-1 1,0 1 0,-1-1-1,1 0 1,1-8 0,-3 11 5,-1-1 0,1 1 0,-1 0 1,0 0-1,0-1 0,0 1 0,-1 0 1,1 0-1,-1-1 0,0 1 0,0 0 1,0 0-1,-1-3 0,-1 1 7,1 1-1,-1 0 1,1 0-1,-1 0 1,-1 0-1,1 0 1,0 1 0,-5-4-1,1 2-5,0 0-1,0 0 1,0 1-1,-1 0 1,0 0-1,0 1 1,0 0 0,0 1-1,-15-4 1,20 6-47,0-1 1,0 1 0,0 0-1,0 0 1,0 0-1,-1 1 1,1-1 0,0 1-1,0-1 1,-5 3 0,6-2-63,1 0 0,-1-1 0,1 1 0,-1 0 1,1 0-1,0 0 0,-1 1 0,1-1 0,0 0 0,0 0 1,0 1-1,0-1 0,0 1 0,0-1 0,0 1 0,1-1 1,-1 1-1,1-1 0,-1 1 0,1 0 0,-1 2 0,0-2 41,1 1 0,0-1 0,0 0 0,0 0 0,0 1 0,0-1 0,0 0 0,1 3-1,1-1-34,0 1 0,0-1 0,5 9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11058,'10'9'5177,"2"3"-2240,-9-4-1121,2 0-487,-2-3-633,-6-5-304,2 3-504,0-3-408,-1-2-1785,1 1 1537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10258,'22'-4'5268,"46"-12"202,-58 13-5416,1 1-1,-1 0 0,0 0 0,1 1 0,19 1 0,-26 0-1,1 0 0,0 1 0,0-1 0,0 1 0,0 1 0,0-1 0,0 1 0,-1-1 0,1 2 0,-1-1 0,1 0 0,-1 1 0,0 0 0,6 5 0,-7-5 77,-1 0 0,0 0-1,0 0 1,0 0-1,0 0 1,-1 1-1,1-1 1,-1 1-1,0-1 1,2 8 0,-1 4 443,2 20 1,-4-27-439,0 235 2643,-4-97-2262,4-145-741,-1 12 619,1-13-469,0 0 0,0 0 0,0 0 0,1 0 0,-1 1-1,0-1 1,0 0 0,0 0 0,0 0 0,-1 0 0,1 0 0,0 1 0,0-1 0,0 0 0,0 0 0,0 0 0,0 0 0,0 0 0,0 0 0,0 1 0,0-1 0,0 0 0,0 0 0,0 0 0,0 0 0,-1 0 0,1 0 0,0 0 0,0 1-1,0-1 1,0 0 0,0 0 0,0 0 0,-1 0 0,1 0 0,0 0 0,0 0 0,0 0 0,0 0 0,0 0 0,-1 0 0,1 0 0,0 0 0,0 0 0,0 0 0,0 0 0,0 0 0,-1 0 0,1 0 0,0 0 0,0 0 0,0 0-1,0 0 1,0 0 0,0 0 0,-1 0 0,1-1 0,0 1 0,0 0 0,0 0 0,0 0 0,0 0 0,0 0 0,0 0 0,-1-1 0,0 0-1228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3457,'-8'0'11950,"0"0"-7797,-7 1-2099,28-6-1559,-12 5-484,13-5 161,1 0-1,0 1 0,1 1 1,16-2-1,-123 14 1392,78-7-1394,0-1 1,0 2-1,-21 6 0,34-9-164,0 0 0,0 0 1,0 0-1,0 0 0,-1 0 0,1 0 0,0 0 0,0 1 0,0-1 0,0 0 0,0 0 0,-1 0 0,1 0 0,0 0 0,0 0 0,0 0 0,0 0 0,-1 0 0,1 0 0,0 0 0,0 0 0,0 0 1,0-1-1,-1 1 0,1 0 0,0 0 0,0 0 0,0 0 0,0 0 0,0 0 0,0 0 0,-1 0 0,1 0 0,0-1 0,0 1 0,0 0 0,0 0 0,0 0 0,0 0 0,0 0 0,0 0 0,-1-1 0,1 1 1,0 0-1,0 0 0,0 0 0,0 0 0,0-1 0,0 1 0,0 0 0,0 0 0,0 0 0,0 0 0,0-1 0,0 1 0,5-1 35,-1 0 0,1 0-1,-1 0 1,1 0 0,-1 1 0,1 0 0,8 0-1,-6 0-14,68-2 455,130-21 0,-197 21-378,-6-1 34,-3 2-120,0 1-1,1-1 1,-1 1-1,0-1 1,0 1-1,0 0 1,1-1-1,-1 1 0,0 0 1,0 0-1,0-1 1,0 1-1,-1 0 1,-10-1 52,0 0 0,-1 1 1,-21 2-1,-38 9-44,39-5-40,27-5 4,-1 0-1,1 0 1,0 0-1,0-1 1,0 0 0,0-1-1,0 1 1,-10-3-1,15 1-128,4 1 100,8-2 36,61-14-5,-63 15-121,-1 1 0,1 0 0,0 0 0,0 1-1,0 0 1,15 3 0,-24-3 20,1 0-1,-1-1 0,1 1 0,-1 0 1,1 0-1,-1 0 0,1 1 1,-1-1-1,0 0 0,1 0 0,-1 0 1,1 0-1,-1 0 0,1 0 0,-1 1 1,0-1-1,1 0 0,-1 0 1,1 0-1,-1 1 0,0-1 0,1 0 1,-1 1-1,0-1 0,1 0 1,-1 1-1,0-1 0,0 0 0,1 1 1,-1-1-1,0 1 0,0-1 0,0 1 1,0-1-1,1 0 0,-1 1 1,0-1-1,0 1 0,0-1 0,0 1 1,0-1-1,0 1 0,0 0 1,-5 9-946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10530,'3'0'4625,"-3"0"-2280,4 17-625,-3 5-200,-1 14-239,-1 5-249,0 5-448,1 0-168,4-16-208,1 1-80,2-19-72,1-3-96,0-5-600,-2-5-384,2 1-1233,-1 0-855,-7 11 1983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2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5273,'1'-12'571,"-1"11"-351,0 1 1,0-1 0,0 0-1,0 1 1,0-1 0,0 1-1,0-1 1,0 0 0,0 1-1,0-1 1,1 0 0,-1 1-1,0-1 1,0 1-1,1-1 1,0 0 0,0 1-65,-1 0 0,1 0 0,0 1 0,0-1 0,0 0 1,0 1-1,-1-1 0,1 1 0,0-1 0,0 1 0,-1-1 1,1 1-1,0-1 0,-1 1 0,1 0 0,0 1 0,23 23 125,-1 1-1,-1 1 1,-1 1-1,-2 1 1,0 1-1,-3 1 1,20 46-1,-1 19-216,30 124-1,-48-149 102,-3 1-1,9 128 1,-23-163 11,-1 1 1,-2-1-1,-1 0 1,-14 52-1,5-40 60,-3 0-1,-35 77 0,45-114-215,-8 19 35,-1-1 0,-1-1-1,-30 40 1,36-56-127,3-4-172,1-1-1,-1-1 0,-15 14 0,-1-8-154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4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 6785,'-15'-8'1293,"-14"-7"3726,27 14-3460,2 0-60,4 0 2994,40 4-3362,-26-2-760,28-1 0,96-17 548,-75 8-591,-102 13 98,-31 4-269,-134 26-33,190-30-116,8-1 8,7-1 13,3-2 0,10 2 28,-1-2 0,1 0 0,-1 0 0,27-6 1,27-7 182,42-6-43,-103 19-477,-10 0 265,0 0 0,0 0 0,0 0 0,0 0 0,0 0 0,0 0 0,0 0 0,0 0 0,0 0 0,0 0 0,0 0 0,0 0 0,0 1 0,0-1 0,0 0 0,0 0 0,0 0 0,0 0 0,0 0 0,0 0 0,0 0 0,0 0 0,0 0 0,0 0 0,0 0 0,0 0-1,0 1 1,0-1 0,0 0 0,0 0 0,0 0 0,0 0 0,0 0 0,0 0 0,0 0 0,0 0 0,0 0 0,0 0 0,0 0 0,0 0 0,0 0 0,0 0 0,0 0 0,0 0 0,0 0 0,-1 0 0,1 0 0,0 1 0,0-1 0,0 0 0,0 0 0,0 0 0,0 0 0,0 0 0,0 0 0,0 0 0,0 0 0,-21 11-1747,19-10 1701,-32 15-800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46 5537,'-9'-35'3321,"9"34"-3177,0 0 1,-1 1-1,1-1 1,-1 1-1,1-1 1,-1 0-1,1 1 1,-1-1-1,1 1 0,-1-1 1,1 1-1,-1-1 1,0 1-1,1-1 1,-1 1-1,0 0 1,1 0-1,-1-1 1,0 1-1,1 0 0,-1 0 1,0-1-1,0 1 1,1 0-1,-1 0 1,0 0-1,0 0 1,1 0-1,-1 0 1,-1 1-1,0-1 138,-1 1-1,0-1 1,1 1-1,-1 0 1,1 0 0,-4 2-1,2-1-45,0 1-1,0 0 0,0 0 0,0 0 1,0 1-1,1-1 0,0 1 0,-1 0 1,1 0-1,-3 7 0,2-4-22,1 0 0,0 0 0,0 0-1,1 0 1,0 1 0,-2 10 0,3-7-32,0-1 0,1 1 0,0 0 0,0 0-1,1-1 1,1 1 0,-1 0 0,2-1 0,6 20 0,-6-23-101,0 0-1,1-1 1,0 0 0,0 1-1,0-2 1,6 8 0,-8-11-62,0 0 0,0 0 1,1 0-1,-1 0 0,1 0 0,-1 0 1,1-1-1,-1 1 0,1-1 1,0 0-1,0 0 0,0 0 0,0 0 1,0 0-1,0-1 0,0 0 0,5 1 1,-4-1-6,1-1 0,0 1 0,-1-1 0,1 0 0,-1 0 0,1-1 0,-1 1 0,1-1 0,-1 0 1,0 0-1,0-1 0,0 1 0,0-1 0,0 0 0,6-6 0,-6 4 4,0 0 1,0 0-1,0 0 0,0-1 0,-1 0 1,0 1-1,0-1 0,-1-1 0,1 1 1,1-11-1,-2 9-9,-1 1-1,0 0 1,-1-1 0,1 1-1,-1 0 1,-1-1 0,0 1 0,0 0-1,-3-13 1,2 15-17,0 0 0,0 0 0,0 0-1,0 1 1,-1-1 0,0 0 0,0 1 0,0 0 0,-1 0-1,1 0 1,-1 0 0,0 0 0,-8-5 0,9 7-13,0 0 1,1 1-1,-1-1 1,-1 1-1,1 0 1,0 0-1,0 0 1,0 0-1,-4 0 1,6 1-18,-1-1 1,1 1-1,-1 0 1,1 1-1,0-1 0,-1 0 1,1 0-1,0 0 0,-1 1 1,1-1-1,0 1 1,-1-1-1,1 1 0,0 0 1,0-1-1,-1 1 0,1 0 1,0 0-1,0 0 1,0 0-1,0 0 0,0 0 1,0 0-1,0 1 1,-1 2-323,0-1 1,0 1-1,0 0 0,1-1 1,0 1-1,0 0 1,0 0-1,0 5 1,0 15-728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34 6761,'0'0'3577,"0"0"-615,0 0-917,0 0-333,0 0-298,0 0-321,0 0-389,0 0-209,0 0-165,-11-3 372,8-5-753,3 8 61,0-1-1,0 1 0,0 0 0,0-1 0,0 1 1,0-1-1,0 1 0,0 0 0,-1-1 0,1 1 1,0-1-1,0 1 0,0 0 0,-1-1 0,1 1 1,0 0-1,-1-1 0,1 1 0,0 0 0,-1-1 1,1 1-1,0 0 0,-1 0 0,1-1 0,0 1 1,-1 0-1,0 0 0,-1-1 11,2 1-23,-1 0-1,0-1 0,0 1 0,1 0 1,-1 0-1,0-1 0,0 1 0,1 0 1,-1-1-1,0 1 0,1-1 1,-1 1-1,1-1 0,-1 1 0,1-1 1,-1 1-1,1-1 0,-1 0 0,1 1 1,-1-1-1,1 0 0,0 1 0,-1-3 1,-18 3 437,17 1-430,-2-1 292,2-1-3899,2 1 2223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8722,'-1'15'5510,"-5"8"-3346,0-2-943,4-12-805,-3 18 1132,-4 39 1,8-58-1410,1-1 0,0 1 0,0-1 0,1 1 0,0-1 0,0 0 0,1 1 0,0-1 0,0 0 0,6 10 1,-7-14-129,0-1 0,1 1 0,-1-1 0,1 0 1,0 0-1,0 0 0,0 0 0,0 0 1,0 0-1,0 0 0,0-1 0,1 1 1,-1-1-1,0 1 0,1-1 0,0 0 0,-1 0 1,1 0-1,0 0 0,-1-1 0,1 1 1,0-1-1,0 0 0,-1 0 0,1 0 1,0 0-1,0 0 0,0 0 0,-1-1 1,1 1-1,0-1 0,4-2 0,0 0-46,-1 0-1,0-1 0,-1 0 0,1 0 1,-1-1-1,1 1 0,-1-1 0,-1 0 1,1-1-1,-1 1 0,0-1 0,0 0 1,0 0-1,4-10 0,2-8-70,-1-1-1,9-37 1,-17 57 121,-1 5-14,2-9 8,-2 9-8,0-1 1,0 1-1,0 0 1,0 0-1,0 0 1,0-1-1,0 1 0,0 0 1,0 0-1,0-1 1,0 1-1,-1 0 1,1 0-1,0 0 1,0 0-1,0-1 0,0 1 1,0 0-1,0 0 1,0 0-1,-1-1 1,1 1-1,0 0 0,0 0 1,0 0-1,0 0 1,0 0-1,-1 0 1,1-1-1,0 1 0,0 0 1,0 0-1,-1 0 1,1 0 0,0 0 0,0 0 0,-1 0 0,1 0 0,0 0 1,0 0-1,0 0 0,0 0 0,-1 0 0,1 0 0,0 0 0,0 0 1,0 0-1,0 1 0,0-1 0,-1 0 0,1 0 0,0 0 0,0 0 1,0 0-1,0 0 0,0 0 0,0 1 0,0-1 0,0 0 0,-1 0 1,1 0-1,0 0 0,0 0 0,0 1 0,0-1 0,0 0 0,-2 6 60,0 1 0,1-1 0,0 0 0,0 1 0,0 11 0,0 1 71,-2 54 602,10 118 0,0-54 578,-7-133-1267,0 2 94,0 0 0,0 0-1,0 0 1,-3 10 0,2-14-99,1 0 0,-1-1 1,1 1-1,-1-1 0,0 1 0,0-1 0,0 1 0,0-1 1,0 1-1,0-1 0,0 0 0,0 0 0,-1 0 0,1 1 1,0-1-1,-1 0 0,1 0 0,-1-1 0,1 1 0,-1 0 1,-1 0-1,-7 2 79,1-1 0,0 0 0,-1-1 0,1 0 0,-19 0 0,4-2-78,-27-5 0,37 4-500,0-1 0,1 0 0,0-1 0,-1 0 0,-20-11-1,20 5-1192,12 4 738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1:5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117 154 12163,'0'0'4303,"1"2"-2060,14 37 1469,-9-26-3411,-2-5-114,-1 0 0,0 0 0,0 0 1,-1 0-1,2 10 0,-2 9 637,-1 0 0,-3 45-1,0-45-411,2-24-356,0 0 0,0 1-1,-1-1 1,1 0 0,-1 0-1,0 0 1,0 1-1,0-1 1,0 0 0,-1-1-1,1 1 1,-1 0 0,0 0-1,0 0 1,0-1-1,0 1 1,0-1 0,0 0-1,-1 0 1,1 0 0,-1 0-1,0 0 1,1 0 0,-1-1-1,0 1 1,0-1-1,-6 2 1,6-2-152,1-1 1,-1 1-1,1-1 0,-1 0 0,1 0 0,-1 0 1,1 0-1,-1 0 0,1-1 0,-1 1 1,1-1-1,-1 0 0,1 0 0,-1 0 0,1 0 1,0 0-1,0 0 0,-1-1 0,1 1 1,0-1-1,0 1 0,1-1 0,-1 0 1,-3-3-1,1-1-144,-1 0 1,2 0 0,-1-1-1,1 1 1,0-1 0,0 1-1,-3-13 1,-5-33 291</inkml:trace>
  <inkml:trace contextRef="#ctx0" brushRef="#br0" timeOffset="1">128 4 10762,'13'-3'4625,"1"2"-2496,-5 1-369,-1 1-752,-1 2-528,-3 1-824,5 0 248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11682,'3'-1'506,"1"1"0,0-1-1,0 0 1,-1 1-1,1 0 1,0 0 0,0 0-1,0 0 1,-1 1-1,1-1 1,0 1-1,0 0 1,-1 0 0,1 1-1,4 1 1,-1 1-245,0 0 0,0 0 1,0 1-1,-1 0 0,1 0 0,6 7 1,-12-11-238,1 1 0,0 0 1,-1 0-1,0 0 0,1 0 1,-1 0-1,0 0 0,0 0 1,0 0-1,0 1 0,0-1 0,-1 0 1,1 1-1,-1-1 0,1 4 1,-1-3-7,0 1 1,0-1 0,-1 0-1,1 1 1,-1-1-1,0 0 1,0 1 0,0-1-1,-3 6 1,-3 1 16,1 0-1,-1 0 1,-1-1 0,0 1 0,-9 7 0,4-6 130,-14 9 0,27-20-55,2-1-76,1-1-1,-1 1 1,0 0 0,1 0-1,-1 0 1,1 0-1,-1 1 1,6-2 0,4 0 24,15-3-159,0 1 0,1 2 0,-1 0 0,32 3 0,-22 4-175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10474,'-12'0'4673,"5"2"-2320,3-1-825,7-1-208,-3 0-351,0 0-161,16-1-384,14-1-144,45-3-184,-38 4-72,-1 1-792,-5 1-585,-13 7 817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9594,'-1'7'4169,"5"1"-1873,7 1-351,1-5-417,5 3-176,6-7-583,0 0-233,4-3-384,0-5-408,3 4-1113,4-2-2959,-5-5 2855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14 10090,'-8'-1'1420,"0"1"-1,-14 1 0,20-1-1243,1 1-1,0 0 0,0-1 1,0 1-1,0 0 0,0 0 1,0 0-1,0 0 0,0 0 1,0 0-1,1 0 0,-1 0 1,0 0-1,1 0 0,-1 1 1,1-1-1,-1 0 0,1 0 1,-1 1-1,1-1 0,0 0 1,-1 3-1,-1 3 509,-1 0-245,1 0 0,-1 1 0,1-1 0,0 0-1,1 1 1,0-1 0,0 1 0,1 10 0,0-15-384,0-1 1,1 1-1,-1-1 1,1 1-1,-1-1 1,1 1-1,0-1 1,0 1-1,0-1 1,0 0-1,1 0 1,-1 0-1,1 1 1,-1-1-1,1 0 1,0-1-1,-1 1 1,1 0-1,0 0 1,0-1-1,0 1 1,1-1-1,-1 0 1,0 0-1,0 0 1,1 0-1,-1 0 1,1 0-1,2 0 1,1 1-36,0-1 0,1 0 0,-1-1 1,0 1-1,0-1 0,0-1 0,1 1 0,-1-1 1,0 0-1,0 0 0,0-1 0,6-2 0,-9 3-11,-1 0 0,1 0 0,-1 0-1,0-1 1,0 1 0,1-1 0,-1 1 0,0-1-1,0 0 1,-1 0 0,1 0 0,0 0-1,-1 0 1,1 0 0,-1 0 0,0-1 0,1 1-1,-1 0 1,0-1 0,-1 1 0,1-1 0,0 0-1,-1 1 1,1-1 0,-1 1 0,0-1 0,0 0-1,0 1 1,0-1 0,-1-4 0,0 1 9,-1 0-1,0 1 1,0-1 0,-1 1 0,1-1 0,-1 1-1,0 0 1,0 0 0,-1 0 0,0 0 0,0 1 0,0 0-1,0 0 1,-1 0 0,1 0 0,-1 0 0,0 1-1,0 0 1,0 0 0,-1 0 0,1 1 0,-1 0 0,1 0-1,-9-2 1,11 4-158,1 0 0,0 0 0,0 0 0,0 0 0,0 0 0,0 0 0,-1 1 0,1-1 0,0 1 0,0-1 0,0 1 0,0 0 0,0 0 0,0 0 0,0 0 0,0 0 0,1 0 0,-1 0 0,0 1 0,1-1 0,-1 1 0,1-1-1,-1 1 1,1 0 0,0-1 0,-1 1 0,1 0 0,0 0 0,0 0 0,1 0 0,-1 0 0,0 0 0,1 0 0,-1 0 0,1 0 0,-1 0 0,1 1 0,0 3 0,4 16-1031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1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12155,'9'15'5401,"-2"-3"-2481,-4-3-1207,-3-3-193,2 3-304,0-8-215,0 5-585,4-2-160,-6-4-224,0 0-472,0-2-1225,0 1-887,0 0 1399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5753,'86'112'6612,"-45"-49"-6174,-2 2 0,40 97 0,-57-107-296,-2 1 1,-3 1-1,-3 1 0,-2 0 1,8 96-1,-15-55 81,-5 1 0,-18 154 0,-14-53 50,20-147-152,-31 87 0,42-140-134,-22 55-123,19-48-303,-1 0 0,0-1 0,0 1 0,-9 9 1,0-3-461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02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10730,'-1'-2'419,"-4"-6"4055,6 8-4298,-1 0 0,1 0-1,-1 0 1,1-1 0,0 1 0,-1 0-1,1 0 1,-1 0 0,1 0 0,0 0 0,-1 0-1,1 0 1,-1 0 0,1 0 0,0 0 0,-1 1-1,1-1 1,-1 0 0,2 0 0,21 5 834,0 0 0,-1 2 0,37 15 1,-57-21-1001,0-1 1,-1 1 0,1 0-1,0 0 1,-1 0 0,1 0-1,-1 0 1,0 1 0,1-1-1,-1 0 1,0 1 0,0-1-1,0 0 1,0 1 0,0 0-1,0-1 1,0 1 0,0-1-1,0 1 1,-1 0 0,1 0-1,-1-1 1,1 1 0,-1 0-1,0 0 1,0 0 0,0 0-1,0-1 1,0 1 0,0 0-1,0 0 1,-1 0 0,1 0-1,-1-1 1,0 4 0,-2 1 14,0 0 0,-5 9-1,5-10-4,0 0 0,0 0 0,1 0-1,-3 9 1,5-12-19,-1 0-1,1-1 1,0 1-1,0-1 1,0 1-1,1-1 1,-1 1-1,0-1 1,1 1-1,-1-1 0,1 1 1,-1-1-1,1 1 1,0-1-1,-1 1 1,1-1-1,0 0 1,0 0-1,0 1 1,1 0-1,3 3 1,1 0 0,11 9-1,-10-9 0,4 3 59,-3-2 173,0 1 0,13 12 0,-20-18-195,1 1 0,-1-1-1,0 1 1,0-1 0,0 1 0,0 0-1,0-1 1,0 1 0,0 0-1,0 0 1,-1 0 0,1 0-1,-1 0 1,1 0 0,-1 0-1,0 0 1,0 0 0,1 0-1,-2 0 1,1 2 0,-1-2 41,0 1 0,0-1 0,-1 1 0,1-1 0,-1 0 0,1 0 0,-1 1 0,0-1 0,0 0 0,0-1 1,0 1-1,0 0 0,0 0 0,-1-1 0,-2 2 0,-6 3 176,-22 9 0,23-11-172,0 0 0,-1-1-1,1 0 1,-23 2 0,29-5-346,-1 0 0,0 0 0,1 0 0,-1 0 0,0-1 0,-5-1 0,7 1-326,1 0 1,-1 0 0,1 0 0,0 0 0,-1-1 0,1 1-1,0-1 1,0 1 0,0-1 0,0 0 0,-4-3 0,-6-12-2243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1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169 119 1496,'-33'12'766,"24"-10"269,6-3-925,-1 0-43,3 0 493,-1 1 0,1 0 0,0-1 0,-1 1 0,1-1 0,0 1 0,0-1 0,-1 0 0,0-1 0,-4-1 2138,5 3-2578,0-1 0,0 1 0,0-1 1,0 0-1,0 1 0,0-1 0,0 0 0,0 1 1,0-1-1,0 0 0,0 0 0,0 0 0,1 0 0,-1 0 1,0 0-1,1 0 0,-1 0 0,1 0 0,-1 0 1,1 0-1,-1-1 0,1 1 0,0 0 0,-1-2 0,1 3-95,1-1-1,-1 1 0,0-1 1,0 1-1,0-1 0,0 1 1,0-1-1,-1 1 0,1-1 0,0 1 1,0-1-1,0 1 0,0-1 1,0 1-1,-1 0 0,1-1 1,0 1-1,0-1 0,-1 1 0,1-1 1,0 1-1,-2-1 0,1 1 14,0-1-1,0 1 0,0 0 0,0 0 0,0 0 1,0 0-1,0 0 0,0 0 0,-1 0 0,-1 1 1,-21 1 357,-13 2-260,35-3 27,9-1-116,22-1-12,87-11 80,-50 4-39,84-9 18,334-27-7,-274 40-1,-111-3-5,-98 7-79,0 0 0,0 1 0,0-1 0,0 0 0,0 0 0,0 0 0,0 1 0,0-1 0,0 0 0,-1 1 0,1-1 0,2 2-1,0-1 6,-1 0-5,0 0 1,0-1 0,0 1 0,0-1-1,0 0 1,0 0 0,0 1-1,2-2 1,3 2 0,28 2 4,33 3 3,125-5 37,-95-2 86,-87 1-83,0 0 1,0 1-1,0 0 0,20 6 0,-36-7-141,0 0 1,0 0-1,0 1 0,0 0 1,-7 2-1,-37 10-1663,35-8 1195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65 3433,'29'-44'2279,"-20"28"482,-9 16-2676,0 0-1,0 0 0,0 0 1,0 0-1,0 0 0,0 0 0,1 0 1,-1-1-1,0 1 0,0 0 1,0 0-1,0 0 0,0 0 1,0 0-1,0 0 0,0-1 1,0 1-1,0 0 0,0 0 0,0 0 1,0 0-1,0 0 0,0 0 1,0-1-1,0 1 0,0 0 1,0 0-1,0 0 0,0 0 1,0 0-1,0 0 0,-1-1 0,1 1 1,0 0-1,0 0 0,0 0 1,0 0-1,0 0 0,0 0 1,0 0-1,0 0 0,0 0 0,-1-1 1,1 1-1,0 0 0,0 0 1,0 0-1,-1 0-20,1 0-1,0 1 1,0-1 0,-1 0-1,1 0 1,0 0-1,0 0 1,0 1 0,-1-1-1,1 0 1,0 0 0,0 0-1,0 1 1,0-1 0,-1 0-1,1 0 1,0 1-1,0-1 1,0 0 0,0 1-1,0-1 1,0 0 0,0 0-1,0 1 1,-2 3 225,-11 26 354,-1 1 42,-19 65 0,29-81-606,1 1 0,0 0 0,2 0 0,0-1 0,0 1 0,2 0 0,0 0 0,0 0 0,6 19 0,-5-25-71,1 0 0,0-1 0,0 1 0,1-1 1,0 0-1,1 0 0,0 0 0,0-1 1,1 0-1,0 0 0,1 0 0,0-1 1,0 0-1,0 0 0,14 9 0,-18-14-100,0-1-1,0 1 0,0-1 0,0 0 0,0 0 1,0 0-1,0 0 0,0 0 0,1-1 1,-1 0-1,0 1 0,0-1 0,6-1 0,13-4-379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1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8114,'-5'0'3368,"10"-4"-1991,9 0-233,11 0-280,4 0-104,15 1-216,8 2-119,5 0-249,6 1-32,-10 1-969,1 4-1015,1 3 1184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3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29 101 1312,'-3'-2'938,"3"1"-828,-1 1 0,1 0 0,-1-1 0,1 1 0,-1-1 0,1 1 0,-1-1 0,1 1 0,0-1-1,-1 1 1,1-1 0,0 0 0,-1 1 0,1-1 0,0 1 0,0-1 0,-1-1 0,1 2 521,0 0 50,0 0-15,0 0-57,-10-9 4499,8 7-4754,2 2-299,0 0 1,0-1-1,0 1 0,-1 0 0,1 0 0,0 0 0,0 0 0,0-1 1,-1 1-1,1 0 0,0 0 0,0 0 0,-1 0 0,1 0 1,0 0-1,0 0 0,-1 0 0,1 0 0,0 0 0,0 0 0,-1 0 1,1 0-1,0 0 0,0 0 0,-1 0 0,1 0 17,8 2 891,8 2-888,1-1 0,0-1 0,24 0 0,-29-3-28,1 0 1,0-1-1,21-6 0,-10 2 12,45-6 26,-1 3 0,1 3-1,117 4 1,325 8 78,-329-22-35,-79 4-27,-81 10-78,90-11 121,-97 9-876,-17 4 458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4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7 3841,'-1'-1'147,"1"0"-1,-1 1 1,0-1 0,1 1-1,-1-1 1,0 1 0,0 0 0,1-1-1,-1 1 1,0 0 0,0-1 0,0 1-1,1 0 1,-1 0 0,0 0-1,0 0 1,0 0 0,0 0 0,1 0-1,-1 0 1,0 0 0,0 0 0,0 0-1,0 0 1,1 1 0,-1-1-1,0 0 1,0 1 0,0-1 0,1 1-1,-1-1 1,0 1 0,1-1 0,-1 1-1,0-1 1,1 1 0,-2 0-1,-1 4 192,-1 0 0,1 0 0,0 0 0,-4 8 0,3-6-74,-7 15 111,1 1-1,1 0 0,0 0 0,2 1 0,1 0 0,1 0 0,-4 45 0,8-40-160,1-1 0,7 56 0,-6-74-191,1 0 0,1 0 1,-1 0-1,2-1 0,-1 1 0,1-1 0,1 0 0,0 0 0,0 0 0,1 0 0,11 13 0,-15-20-28,0-1 0,0 1 0,1 0 0,-1-1 0,0 1-1,0-1 1,1 0 0,-1 0 0,1 0 0,-1 0 0,1 0 0,-1 0 0,1-1 0,0 1 0,-1-1 0,1 0 0,3 0-1,-2 0-87,0-1-1,0 1 0,0-1 0,0 0 0,0 0 0,-1 0 1,1-1-1,0 1 0,-1-1 0,1 0 0,3-3 0,19-18-351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2:4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7242,'-3'-7'2648,"11"7"-1936,16 8-240,14-5 169,3 1 39,13-8-152,4 0-120,7 1-504,1 3-1136,-8 8 863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54 107 2369,'-32'16'1685,"19"-12"471,12-4-2067,1 0 0,0 0 0,0 0-1,-1 0 1,1 0 0,0 1 0,0-1-1,-1 0 1,1 0 0,0 0 0,0 0-1,-1 0 1,1 1 0,0-1 0,0 0-1,0 0 1,0 0 0,-1 0 0,1 1-1,0-1 1,0 0 0,0 0 0,0 1-1,0-1 1,-1 1 0,-2 0 3570,7-1-2881,71-6-64,-70 5-692,16-2 207,36-12 1,-46 11-201,0 1-1,0 0 1,1 1 0,-1 0-1,1 1 1,-1 0-1,17 2 1,-16 0 75,-1 0 1,1 0-1,-1-1 1,1-1-1,-1 0 0,17-4 1,-27 4-49,-1 1-30,0 0 0,0 0 0,0-1 0,0 1 0,0 0-1,0 0 1,0 0 0,0 0 0,0 0 0,0 0 0,0 0-1,0-1 1,1 1 0,-1 0 0,0 0 0,0 0 0,0 0 0,0 0-1,0 0 1,0 0 0,0 0 0,0 0 0,1-1 0,-1 1-1,0 0 1,0 0 0,0 0 0,0 0 0,0 0 0,0 0 0,1 0-1,-1 0 1,0 0 0,0 0 0,0 0 0,14 2-29,19-1 0,-25-1 2,13 0-4,0 0-1,30-5 1,145-17-31,2 15 86,-154 6-32,147-1 34,148-7 105,-137-7 48,225-9 688,-338 29-442,-38-1-200,-30-1 201,-13-1-1020,-15 0-3305,-1-1 2382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0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 3401,'0'0'358,"0"0"1,0-1 0,0 1-1,0 0 1,0-1 0,0 1-1,0-1 1,0 1 0,0 0 0,0-1-1,0 1 1,-1 0 0,1-1-1,0 1 1,0 0 0,0-1-1,-1 1 1,1 0 0,0 0-1,0-1 1,-1 1 0,0 0-241,1-1 0,0 1 0,-1 0 0,1 0 0,-1 0 0,1-1 0,-1 1 0,0 0 0,1 0 0,-1 0 0,1 0 1,-1 0-1,1 0 0,-2 0 0,0 1-102,0 0 0,0-1 0,0 1 0,0 0 0,-1 0 1,1 0-1,1 0 0,-1 1 0,0-1 0,-2 2 0,-3 3 88,1 0 1,0 0-1,1 0 0,-1 1 0,1 0 1,0 0-1,1 0 0,0 0 1,0 1-1,-5 15 0,-2 16 183,3 0 0,1 1 0,1 0 0,1 44 0,5-73-240,0-1 0,1 1-1,0 0 1,1-1 0,0 1 0,7 18-1,-8-26-62,0 0-1,0 0 0,1 0 1,0 0-1,-1 0 0,1 0 1,0 0-1,0 0 0,1-1 1,-1 1-1,0-1 0,1 0 1,0 1-1,-1-1 0,1-1 1,0 1-1,0 0 0,0-1 1,0 1-1,1-1 0,-1 0 1,0 0-1,0 0 0,7 1 1,16-3-1117,0-4 512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0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7906,'-14'3'2800,"17"-1"-2104,13 2-47,11-1 207,6-6 16,13 2-288,1 1-160,2 0-264,0 0-320,2-4-2064,-3 4 1632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40 13675,'-4'2'4625,"4"-3"-4433,-3 0-72,3-1-48,0 1-32,0 0-128,0-1-752,16-2 608</inkml:trace>
  <inkml:trace contextRef="#ctx0" brushRef="#br0" timeOffset="1">439 1 9402,'24'12'4105,"-13"-4"-2153,-3-4-1096,0 0-47,-12-3-817,0-1-536,4-2-985,-2 0-887,2 1 1479</inkml:trace>
  <inkml:trace contextRef="#ctx0" brushRef="#br0" timeOffset="2">680 13 6225,'9'11'3033,"7"-5"-921,-2 1-663,-1-3-345,0 0-112,-3-4-120,-4 1-95,-2 2-97,-4 0-432,-1-5-176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28 5593,'-2'0'858,"0"-1"0,0 0 0,0 0 0,0 0 0,1 0 0,-1 0 0,1-1 0,-1 1 0,0 0 0,1-1 0,0 1 0,-3-4 0,-4-4 3885,8 14-4055,21 160 550,-18-141-1081,22 126 449,-13-86-497,5 80-1,-18-133-866,1-10 722,0-1 1,0 0-1,0 0 0,0 0 0,0 0 1,0 0-1,0 0 0,0 0 0,0 0 1,0 0-1,0 0 0,0 0 0,0 0 1,0 0-1,0 0 0,-1 0 0,1 0 1,0 0-1,0 0 0,0 0 0,0 0 0,0 1 1,0-1-1,0 0 0,0 0 0,0 0 1,0 0-1,0 0 0,0 0 0,0 0 1,0 0-1,-1 0 0,1 0 0,0 0 1,0 0-1,0 0 0,0-1 0,0 1 1,0 0-1,0 0 0,0 0 0,0 0 0,0 0 1,0 0-1,0 0 0,0 0 0,0 0 1,0 0-1,-1 0 0,1 0 0,0 0 1,0 0-1,0 0 0,0 0 0,0 0 1,0 0-1,0 0 0,0 0 0,0-1 0,0 1 1,0 0-1,-1-2-586,0-1 0,0 1 1,0 0-1,0-1 0,-1-4 0,-3-20-1121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4769,'0'-6'737,"1"1"0,1 0 0,-1 0 0,1 0 0,0 0 0,0 1 0,4-8 0,-5 10-486,0 0-1,1 1 1,0-1 0,-1 0 0,1 0 0,0 1-1,0-1 1,0 1 0,0 0 0,0-1-1,0 1 1,0 0 0,1 0 0,-1 1 0,0-1-1,1 0 1,-1 1 0,0-1 0,4 1 0,4-1 197,0 1 0,0 1 0,0-1 1,1 2-1,-1-1 0,0 2 1,11 3-1,-3 0-49,0 1 0,-1 1 0,18 10 0,-26-13-251,-1 1-1,1 0 1,-1 1 0,0-1-1,0 1 1,6 9-1,-11-13-102,-1 0 0,1 0 1,-1 0-1,0 1 0,0-1 0,-1 0 0,1 1 0,-1 0 0,0-1 0,0 1 0,0 0 0,0-1 0,0 1 0,-1 0 0,0 0 0,0 0 0,0-1 0,0 1 0,-2 7 0,-1-1 19,-1 0 1,-1-1-1,1 1 1,-1-1-1,-1 0 1,0 0-1,0-1 1,-1 0-1,0 0 1,0 0-1,-1-1 1,0 0-1,-10 7 1,10-10-41,1 0-1,-1-1 1,0 0 0,0 0 0,-9 2-1,3-1 8,14-4-31,-1 0-1,1 0 0,0 0 1,0 0-1,-1 0 1,1 0-1,0 0 1,0 0-1,0 0 1,-1 0-1,1 0 0,0 0 1,0 1-1,-1-1 1,1 0-1,0 0 1,0 0-1,0 0 1,0 0-1,-1 1 1,1-1-1,0 0 0,0 0 1,0 0-1,0 0 1,-1 1-1,1-1 1,0 0-1,0 0 1,0 1-1,0-1 0,0 0 1,0 0-1,0 0 1,0 1-1,0-1 1,0 0-1,0 0 1,0 1-1,0-1 0,0 0 1,0 0-1,0 1 1,0-1-1,0 0 1,0 0-1,0 0 1,0 1-1,0-1 0,0 0 1,1 0-1,-1 0 1,0 1-1,0-1 1,0 0-1,0 0 1,0 0-1,1 1 0,-1-1 1,0 0-1,15 10-39,-14-9 41,37 20-14,2 2 226,63 46-1,-69-44-1383,-20-15 735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 12363,'-13'-6'4961,"5"10"-3009,-3 0-712,-1 9-183,3 5-249,1 10-304,3 8-184,5 10-192,-2-1-32,9-3-32,8-3-24,3-10-8,6-5-8,0-7-344,-2-1-520,6-10 544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8842,'-4'10'6992,"-5"13"-4739,6-9-1440,0 0 0,1 0 1,1 0-1,0 23 1,1-31-724,1 0 1,-1 0-1,1 0 1,1 0 0,-1 0-1,1 0 1,0 0 0,0 0-1,1-1 1,-1 1-1,1-1 1,0 0 0,6 7-1,-8-11-83,1 1-1,-1 0 0,1-1 0,0 1 1,0-1-1,0 0 0,0 1 1,0-1-1,0 0 0,0 0 0,0 0 1,0-1-1,0 1 0,0 0 1,1-1-1,-1 0 0,0 1 0,0-1 1,1 0-1,-1 0 0,0 0 1,1 0-1,-1-1 0,0 1 0,0-1 1,0 1-1,1-1 0,-1 0 1,0 0-1,2-1 0,1-1-72,1 0 0,-2 0 0,1 0 0,0-1 0,0 0 0,-1 0 0,0-1 0,0 1 0,0-1 1,4-8-1,2-3-110,-1-1 1,-1-1 0,0 1 0,-2-1 0,5-20 0,-10 32 182,0 1 1,0 0 0,-1-1 0,0 1 0,-1-8-1,-2 7 78,3 6-82,0-1-1,0 1 0,0 0 0,0 0 0,0 0 0,0 0 0,0 0 0,0 0 0,-1 0 0,1 0 0,0 0 0,0 0 0,0 0 0,0 0 0,0 0 0,0 0 0,0 0 0,0 0 0,0 0 1,0 0-1,0 0 0,0 0 0,0 0 0,0 0 0,0 0 0,0 0 0,0 0 0,-1 0 0,1 0 0,0 0 0,0 0 0,0 0 0,0 0 0,0 0 0,0 0 0,0 0 0,0 0 0,0 0 1,0 0-1,0 0 0,0 0 0,0 0 0,0 0 0,0 1 0,0-1 0,0 0 0,0 0 0,0 0 0,0 0 0,0 0 0,0 0 0,0 0 0,0 0 0,0 0 0,0 0 0,0 0 0,0 0 1,0 0-1,0 0 0,0 0 0,0 0 0,0 0 0,0 0 0,0 1 0,0-1 0,0 0 0,0 0 0,0 0 0,1 7 113,4 24 218,-2-2-59,1 0 0,13 45 0,23 53 357,-29-96-438,8 22 284,6 14 325,-22-56-603,0 0-1,-1 0 0,0 1 1,0 11-1,-2-18-116,-1 0-1,1-1 1,-1 1-1,1-1 1,-1 0-1,-1 1 1,1-1-1,0 0 1,-1 1 0,-4 6-1,5-9-57,-1 0 0,1 0-1,-1 0 1,1 0 0,-1 0 0,0 0-1,1-1 1,-1 1 0,0-1-1,0 1 1,0-1 0,0 0 0,-1 0-1,1 0 1,0 0 0,0 0 0,-1 0-1,1-1 1,0 1 0,-1-1-1,1 0 1,-3 1 0,-7-2-157,1-1-1,0 0 1,0-1 0,0 0 0,1 0-1,-15-7 1,5 2-386,5 3-304,0-1 1,0-1 0,1-1-1,-19-13 1,0-6-443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10682,'11'5'1553,"0"2"0,-1 0 1,1 0-1,10 11 0,-8-6-502,-1 0 1,16 22-1,-7-2-452,-1 1-1,17 39 0,-23-44-341,-1 1 1,-2 1-1,13 49 1,-21-66-178,-1 1 1,-1-1 0,0 1-1,-2 20 1,1-25-51,-2 0-1,1 0 1,-1 0 0,-1 0 0,0 0-1,0-1 1,-7 13 0,8-16-237,-1 0 0,0 0 0,0 0 0,0-1 0,-1 0 0,1 1 0,-1-1 0,0 0 0,0-1 0,-1 1 0,1-1 0,-8 4 0,11-6 65,0-1 0,1 1 1,-1-1-1,0 0 1,0 0-1,0 1 0,0-1 1,0 0-1,0 0 0,1 0 1,-1 0-1,0 0 0,-2 0 1,3 0 70,-1-1 0,1 1 0,-1 0 0,1-1 0,-1 1 1,1-1-1,-1 1 0,1-1 0,0 1 0,-1-1 0,1 1 1,0-1-1,-1 1 0,1-1 0,0 0 0</inkml:trace>
  <inkml:trace contextRef="#ctx0" brushRef="#br0" timeOffset="1">522 313 8066,'-5'-14'4713,"7"12"-8,0 1-3073,-2-2-880,0 2-192,0 0-200,8-1-23,26 1-217,36 1-48,-36 0-40,6 3-369,-15 3-975,-3 4 896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7506,'0'11'3880,"15"-14"-727,15-1-1064,-14-3-329,7 3-352,9 0-568,-8-1-263,9 4-369,-8-5-440,-5 3 184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27 7218,'-2'-1'1404,"-21"-7"4526,23 8-5728,-1 0-1,0 0 1,0 0 0,1-1-1,-1 1 1,0 0-1,1-1 1,-1 1 0,1 0-1,-1-1 1,0 1 0,1-1-1,-1 1 1,1-1-1,-1 1 1,1-1 0,-1 0-1,1 1 1,0-1 0,-1 1-1,1-1 1,-1-1-1,2 2-124,-1-1 0,0 1-1,1 0 1,-1-1 0,1 1-1,-1-1 1,1 1-1,-1 0 1,1-1 0,-1 1-1,1 0 1,-1-1-1,1 1 1,-1 0 0,1 0-1,-1 0 1,1 0-1,-1-1 1,1 1 0,0 0-1,-1 0 1,1 0 0,0 0-1,20 1 319,-15-1-172,103-1 591,75 1-757,-181 0-221,-1 0 1,1 0-1,-1 0 0,0 1 1,1-1-1,-1 1 0,0 0 1,4 1-1,-6-2 107,0 0 1,1 0-1,-1 0 0,0 0 0,0 0 1,0 1-1,0-1 0,0 0 0,1 0 1,-1 0-1,0 0 0,0 0 0,0 1 0,0-1 1,0 0-1,0 0 0,0 0 0,0 0 1,0 1-1,0-1 0,0 0 0,0 0 1,0 0-1,0 0 0,0 1 0,0-1 0,0 0 1,0 0-1,0 0 0,0 1 0,0-1 1,0 0-1,0 0 0,0 0 0,0 0 0,0 1 1,0-1-1,-1 1-237,0 0-1,0 0 1,0 0 0,0 0-1,0 0 1,0-1-1,-1 1 1,1 0 0,-2 0-1,-20 10-3488,-7 0 1585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 7394,'-1'-1'253,"-7"-1"2132,-1-1 1,0 0 0,-10-5-1,37 15 2771,15 6-5067,-5 1 245,36 23-1,-52-29-242,0 1 1,0 0 0,-1 0-1,-1 2 1,18 19-1,-23-22-73,0 0 1,0 0-1,-1 1 0,0 0 0,0-1 0,-1 1 0,0 1 0,-1-1 0,0 0 0,-1 1 1,2 16-1,-3-19-2,0 0 1,-1 1-1,0-1 1,0 0-1,0 1 1,-1-1-1,0 0 1,0 0-1,-1 0 1,0 0-1,0-1 1,-1 1-1,1-1 1,-1 0-1,-8 9 1,9-12 0,0 0 0,0-1-1,0 1 1,-1-1 0,1 0 0,-1 0 0,-4 2 0,3-1 15,2-2 11,5 0 24,8-2 62,-4 0-111,17-2 96,39-8 1,-11 0 11,-15 5 3,44 0 0,-73 5-439,-8-1-670,-12-1-617,-8 0 720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8610,'3'2'4225,"-4"8"-1569,5 7-863,-2 4-177,0 8-448,4-1-192,-3 3-415,6-2-161,2-9-184,-2-3-56,-3-10-296,-6-4-384,2-10-1473,0-7 1313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10010,'1'4'4377,"-1"0"-2264,0 6-1081,6-2-160,-3 6-440,5 1-112,6-3-864,2 6 264,17 6 48</inkml:trace>
  <inkml:trace contextRef="#ctx0" brushRef="#br0" timeOffset="1">304 179 9770,'10'21'4681,"-1"7"-1952,0 8-769,-2 5-232,-2 5-415,2 1-233,-2-3-264,-1-3-112,-1-10-176,-3-7-63,-3-10-169,-2-2-72,-10-6-40,-2-5-88,-11-4-704,-1-5-457,-2-13-1407,-4-11 1448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12603,'-41'44'4087,"40"-44"-3999,1 0 0,0 1 0,0-1 0,-1 0 0,1 0-1,0 1 1,0-1 0,-1 0 0,1 0 0,0 0 0,-1 1 0,1-1-1,0 0 1,-1 0 0,1 0 0,-1 0 0,1 0 0,0 0 0,-1 0 0,-2-4 342,3-13 444,1 14 617,-1 2-1818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9338,'17'3'3849,"8"3"-2201,-1 2-656,-2 5-263,-4 1-649,2 8-64</inkml:trace>
  <inkml:trace contextRef="#ctx0" brushRef="#br0" timeOffset="1">440 35 10330,'-3'2'4953,"-2"3"-2072,-3 8-1153,-9 3-383,-3 10-625,5 4-184,0 3-312,13 5-72,4-1-80,2-1-32,14-5-24,3-5 0,-2-10 8,2-1-152,3-13-768,-3-2-417,15-10 721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10010,'4'-4'4537,"-6"2"-1808,9 1-889,-7 0-704,0 1-247,4-2-489,13 1-176,3 0-200,36-5-360,-28 2-1161,1 2 1009</inkml:trace>
  <inkml:trace contextRef="#ctx0" brushRef="#br0" timeOffset="1">220 24 10442,'-6'-9'4513,"8"7"-2120,10 1-761,4-2-440,4 3-271,4-1-497,-3 0-144,1-2-176,-5-1-24,-4 4-968,-2 4-777,-7 3 1025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7562,'-37'12'3768,"38"5"-895,5 6-544,-1 6-305,-1 3-296,3 0-663,-5-1-321,4-2-496,-1-4-96,0-1-56,1-4-152,-1-8-880,0-4-689,1-5-1959,-4-6 2135</inkml:trace>
  <inkml:trace contextRef="#ctx0" brushRef="#br0" timeOffset="1">49 119 6185,'2'-6'3617,"4"3"-512,2 0-881,4 2-984,2 1-407,4 0-465,1 0-32,1 4-1184,-4-1-1057,-8 5 1225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2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6113,'0'11'3769,"1"-5"-288,10 0-1257,3-5-175,9-2-657,3-3-328,4-2-592,0 2-200,-3-1-312,-2 1 385,-7-5-297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11114,'0'0'4753,"-4"0"-2672,-3 3-169,6-3-535,-1 0-393,-7 20-432,-36 46-152,38-24-168,7 3-40,7 4-96,3 2-32,6-4-40,2-3 24,0-6-672,0-10-560,4-7-4770,4 1 3994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10794,'2'2'543,"-1"0"0,1 1 0,-1-1-1,0 0 1,0 1 0,0-1 0,0 1-1,0 0 1,0-1 0,-1 1 0,1 3-1,0 5 667,-1 17-1,-1-1-152,1-19-806,1 19 600,7 40 0,-7-59-797,1 0 0,0-1-1,0 1 1,1 0 0,0-1 0,1 0 0,-1 1 0,1-1-1,9 10 1,-12-15-50,0-1-1,0 0 0,0 0 1,0 0-1,0 0 0,0 0 1,0 0-1,1 0 0,-1 0 1,0 0-1,1-1 0,-1 1 1,1 0-1,-1-1 0,1 1 1,-1-1-1,1 0 0,-1 1 1,3-1-1,-3 0-30,0-1 0,1 1 0,-1 0 0,0-1 0,0 1 0,0-1 0,1 0 0,-1 1 0,0-1 0,0 0 0,0 0 0,0 0 0,0 1 0,-1-1 0,1 0 0,0 0 0,0 0 0,-1-1 0,1 1 0,0 0 0,-1 0 0,1 0 0,-1 0 0,1-1 0,-1 0 0,3-8-229,-1 1 0,-1 0 0,1-1 0,-1-14 0,-1 16 221,0 1 0,1-1 0,0 0-1,0 1 1,1 0 0,0-1 0,0 1 0,4-10 0,-3 15 263,-2 7 73,2 15 207,1 0-1,7 24 1,-1-9-75,6 17 388,-10-34-297,0 1 1,4 20 0,-10-34-417,1 1 0,0-1 0,-1 1 0,0-1 0,0 0 0,-1 1 0,0-1 0,0 0 0,0 1 0,0-1 0,-1 0 0,-2 6 0,1-5 17,0-1-1,0 1 0,-7 8 1,9-13-122,0 1 1,0-1 0,-1 0-1,1 1 1,-1-1 0,1 0-1,-1 0 1,1 0 0,-1 0 0,0 0-1,1 0 1,-1-1 0,0 1-1,0 0 1,1-1 0,-1 0-1,-3 1 1,1-1-204,1 0 0,0-1 1,0 1-1,-1-1 0,1 0 0,0 0 0,0 0 1,0 0-1,0 0 0,0-1 0,0 1 0,-5-5 1,0 0-370,0 0 0,-13-15 0,4 4 373</inkml:trace>
  <inkml:trace contextRef="#ctx0" brushRef="#br0" timeOffset="1">437 242 12875,'21'12'5305,"-5"5"-3193,-3-1-247,-6 4-737,-2-3-280,-1 0-496,0-1-272,-1-6-1104,-1-5-640,1-1 944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13875,'0'0'5521,"0"0"-3616,1-1-473,-1 1-664,0 0-240,0 0-824,0 0 936,0 0-592</inkml:trace>
  <inkml:trace contextRef="#ctx0" brushRef="#br0" timeOffset="1">288 19 7650,'-16'12'4401,"9"-11"-137,6 1-1943,1 0-737,0-2-239,0 0-505,0 0-216,7 2-384,10 0-72,7 1-720,33-3 720,-25-9-256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9690,'1'3'1094,"1"0"0,-1 0 0,0 1 0,0-1 0,0 4 1,0 0-494,-1 1 1,0 12 0,0-4 333,-1 12-12,1-1 6,2 28 0,-1-48-829,-1-1 1,1 1 0,1-1 0,0 0 0,0 1-1,0-1 1,0 0 0,1 0 0,6 10 0,-7-14-100,-1 0 1,1 0 0,0 0 0,-1 0 0,1-1-1,0 1 1,0 0 0,1-1 0,-1 0 0,0 1 0,0-1-1,1 0 1,-1 0 0,0 0 0,1-1 0,-1 1 0,5 0-1,-5-1-39,0 0-1,0 0 0,0 0 0,-1 0 0,1-1 0,0 1 0,0-1 0,-1 1 1,1-1-1,0 0 0,-1 1 0,1-1 0,0 0 0,-1 0 0,1 0 1,-1 0-1,0-1 0,1 1 0,-1 0 0,0 0 0,0-1 0,0 1 1,0-1-1,0 1 0,2-4 0,3-10-173,-1 0 0,0 0 1,-1 0-1,3-19 0,7-30 253,-13 63-5,-1 0 0,0 0 0,0 1 0,0-1 0,1 0 0,-1 0 0,0 0-1,1 0 1,-1 1 0,1-1 0,-1 0 0,1 0 0,0 0 0,-1 2 34,1 0 1,-1 0-1,1 0 1,-1 0-1,0 0 1,1 0-1,-1 0 1,0 0-1,0 0 1,0 0-1,0 1 1,10 73 1264,13 85 165,20 53-285,-41-202-1080,0 1 1,-1-1-1,0 15 1,-1-23-108,0-1 0,0 1 0,0-1 1,-1 1-1,1-1 0,-1 1 0,0-1 1,0 1-1,1-1 0,-2 1 0,1-1 1,0 0-1,0 0 0,-1 0 0,1 1 1,-1-1-1,0-1 0,1 1 0,-1 0 1,-3 2-1,-1-1-32,-1 1-1,1-1 1,-1-1 0,0 0 0,0 0-1,0 0 1,0 0 0,0-1 0,0-1-1,-1 1 1,1-1 0,0 0 0,0-1-1,0 1 1,-11-4 0,7 2-508,0-1-1,0-1 1,1 1 0,-1-2 0,1 0-1,0 0 1,0-1 0,1 0 0,-11-8-1,17 12 273,1 0 0,0-1-1,-1 1 1,1 0-1,0-1 1,0 1 0,-2-5-1,3 5 129,0-1 0,1 1-1,-1-1 1,1 1 0,-1-1 0,1 1-1,0-1 1,0-2 0,0 5 110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17620,'0'7'952,"-3"6"32,2 13 809,3 10-657,-3 2-256,4 5-472,7-5-136,-6-3-136,6-6-32,-1-5-24,-9-5-16,-6-7-120,0-3-280,-10-6-904,4-3-633,-5-14 1081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9978,'11'-7'4697,"-6"-2"-2088,3 0-817,-3 3-312,-1 5-687,10 8-337,-14 5-1024,1 2-473,0 8 593</inkml:trace>
  <inkml:trace contextRef="#ctx0" brushRef="#br0" timeOffset="1">92 30 12635,'19'-9'4817,"3"-1"-3537,1 4-56,5 2-368,-2 4-135,-3 6-257,1 1-120,-7 6-168,-5 3-56,-4-1-104,-8 0-88,-7 1-576,-6-3-529,-4 3 705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34 9242,'3'-34'4129,"-5"36"-1841,-4 4-911,-4 5-25,-8 8-280,-5 5-224,-2 5-384,-1 0-119,4 2-177,-1-2-56,6-6-200,-2-3-241,10-12-639,-2-6-536,9-4-1673,0-5 2001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48 10978,'-28'-33'4181,"24"24"-1856,7 5-661,8 3 125,-10 1-1625,4 0 85,0 1 1,-1 0 0,1 0 0,0 0 0,-1 0-1,1 1 1,-1 0 0,1 0 0,-1 0-1,0 1 1,6 3 0,5 5 126,20 20 1,-21-18-274,-2 0 1,1 1 0,-2 0 0,0 1 0,-1 1-1,0-1 1,14 34 0,-19-35-65,0-1-1,-1 1 1,-1 0 0,0 0 0,-1 0-1,0 0 1,-2 1 0,1-1-1,-2 0 1,-3 25 0,1-22 25,0 0 1,-2 0-1,0 0 1,0-1-1,-2 0 1,-8 16-1,11-26-188,0 1-1,-1-1 0,0 0 1,0 0-1,0-1 1,-11 10-1,11-12-218,1 0-1,-1 0 1,0 0-1,0-1 1,0 0 0,0 0-1,0 0 1,0 0-1,0-1 1,-10 1 0,-3-1-690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11450,'9'-1'2293,"-1"-1"0,10-3-1,-12 3-1892,1 1-1,0-1 1,0 1-1,9 0 1,-9 1-175,0 0 1,0 0 0,0 1-1,0 0 1,0 1-1,8 2 1,-13-3-207,-1-1 0,1 1 0,-1 0 1,1-1-1,-1 1 0,1 0 0,-1 0 0,1 0 0,-1 0 0,0 0 1,1 1-1,-1-1 0,0 0 0,0 1 0,0-1 0,0 0 0,0 1 0,0-1 1,-1 1-1,1 0 0,0-1 0,-1 1 0,1 0 0,-1-1 0,0 1 0,1 0 1,-1-1-1,0 1 0,0 0 0,-1 3 0,1 0 2,-2 0-1,1 0 0,-1 0 1,1 0-1,-1 0 1,-1-1-1,1 1 1,-1-1-1,-4 7 0,2-4 18,-1 0-1,0 0 0,0 0 1,-11 7-1,12-10-16,1-1 0,0 1 1,0 0-1,0 0 0,-2 5 1,5-9-15,1 1 0,-1-1 1,1 1-1,-1-1 0,1 1 1,0 0-1,-1-1 0,1 1 1,0-1-1,0 1 0,-1 0 1,1-1-1,0 1 0,0 0 0,0-1 1,0 1-1,0 0 0,0-1 1,0 1-1,0 0 0,0 0 1,0-1-1,0 1 0,1 0 1,-1-1-1,0 1 0,0-1 1,1 1-1,-1 0 0,0-1 1,1 1-1,-1-1 0,0 1 1,1-1-1,-1 1 0,1-1 1,-1 1-1,1-1 0,-1 1 1,1-1-1,0 0 0,-1 1 1,1-1-1,-1 0 0,1 1 1,0-1-1,-1 0 0,1 0 1,0 0-1,0 1 0,12 2 115,0-1 0,1 0 0,-1-1 0,0 0-1,23-2 1,-26 1-90,31-4-1075,-40 4 1012,-1 0 0,1 0-1,-1 0 1,1 0 0,-1 0-1,0 0 1,1 0 0,-1 0-1,1 0 1,-1 0 0,0 0-1,1 1 1,-1-1 0,0 0-1,1 0 1,-1 0-1,1 0 1,-1 1 0,0-1-1,1 0 1,-1 1 0,9 10-497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60 8426,'-7'3'958,"-16"9"1331,22-12-2133,0 1 0,0 0 1,0-1-1,0 1 1,0 0-1,0 0 0,0 0 1,1-1-1,-1 1 1,0 0-1,0 0 0,1 1 1,-1-1-1,1 0 1,-2 2-1,2-3-115,0 0-1,0 1 1,0-1-1,0 0 1,0 0-1,0 0 1,0 1-1,0-1 1,0 0-1,0 0 1,0 0-1,0 0 1,0 1-1,1-1 1,-1 0-1,0 0 1,0 0-1,0 0 1,0 1-1,0-1 1,0 0-1,0 0 1,1 0-1,-1 0 1,0 0-1,0 0 0,0 0 1,0 1-1,0-1 1,1 0-1,-1 0 1,0 0 0,9 1 646,9-3-134,-16 2-483,136-31 1852,30-4-783,151 11-310,5 25-594,-198 0-163,397 0 110,132 1 144,-502 0-166,608-5 1257,-465-6-1141,-267 10-254,-19 1-49,-10 1-69,-6-1-159,-59 13-1890,16-1 1382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191 373 6625,'0'0'163,"0"1"-1,1-1 0,-1 0 1,0 0-1,0 0 0,0 0 1,0 0-1,0 0 0,0 0 1,0 1-1,0-1 0,1 0 1,-1 0-1,0 0 0,0 0 0,0 0 1,0 0-1,0 0 0,1 0 1,-1 0-1,0 0 0,0 0 1,0 0-1,0 0 0,0 0 1,1 0-1,-1 0 0,0 0 1,0 0-1,0 0 0,0 0 0,0 0 1,1 0-1,-1 0 0,0 0 1,0 0-1,0 0 0,0 0 1,0 0-1,1 0 0,-1-1 1,0 1-1,0 0 0,0 0 1,0 0-1,0 0 0,0 0 1,0 0-1,0 0 0,0-1 0,1 1 1,-1 0-1,0 0 0,0 0 1,0-1-1,1-11 4410,-7-14-4096,4 19-408,0 2-30,1 1 0,-1-1 0,0 0 0,0 0 0,0 1 0,0-1 0,-1 1 0,0 0 0,0 0 0,0 0 0,0 0 0,-1 0 0,-7-5 0,3 3 7,0 0 0,0 1-1,-1 1 1,-15-7 0,22 10-41,0 0-1,0 1 1,0-1 0,0 1 0,0-1 0,0 1 0,0 0 0,0 0 0,-1 0 0,1 0 0,0 0 0,0 1 0,0-1 0,0 0 0,0 1 0,0 0 0,0-1 0,0 1 0,0 0 0,0 0 0,0 0 0,0 0 0,0 1 0,1-1 0,-1 0 0,0 1 0,-2 2 0,1 2-3,-1-1 1,1 0-1,0 1 1,0 0-1,0 0 1,1 0-1,0 0 0,0 0 1,-1 9-1,1-2-1,1 0-1,0 1 1,1 19-1,1-28 9,-1 0-1,1 0 1,0 0 0,0-1-1,0 1 1,1 0 0,-1 0 0,1-1-1,5 8 1,-6-10-1,0 0 1,1 0-1,-1-1 1,1 1-1,-1 0 1,1-1-1,-1 0 0,1 1 1,0-1-1,0 0 1,0 0-1,0 0 1,0 0-1,0 0 0,0 0 1,0-1-1,0 1 1,0-1-1,0 1 1,1-1-1,-1 0 0,0 0 1,0 0-1,3 0 1,-2-1-3,-1 1 1,0-1 0,1 0-1,-1 0 1,1 1-1,-1-2 1,0 1 0,0 0-1,0 0 1,0-1 0,0 1-1,0-1 1,0 0-1,0 1 1,0-1 0,-1 0-1,1 0 1,-1 0 0,2-3-1,2-3 1,-1 0-1,0-1 1,5-15-1,-1-5-21,9-50 0,-3-31-21,-6 42 37,2-22 36,-9 83 9,-2 9 28,-2 14 40,0 10 85,1-1 0,2 1 1,1 0-1,0 0 0,7 29 1,-5-39-113,1 0 0,1 0 0,0 0 0,1-1 0,1 1 0,0-2 0,1 1 0,1-1 0,13 17 0,8 7-4,27 31-515,-54-66 183,-1 0-1,2 0 1,-1-1 0,0 1 0,0-1 0,1 0-1,0 0 1,-1 0 0,8 3 0,8 0-752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11106,'-1'-1'4689,"0"0"-2544,-1-1-825,2 1-192,10 0-247,24 1-201,50-2-368,-37-2-112,-1 2-112,-6 0-32,-13 2 32,-9 2-256,-2 0-920,-8 0-601,-8 0-2384,3 2 2529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 7946,'-20'-8'7044,"28"12"-2177,13 6-3660,11 14-334,-2 2 0,52 57 0,-29-28-580,-47-49-268,3 2 4,-1 1 1,0 0-1,12 18 1,-18-25-21,-1 0-1,0 0 1,0 0-1,0 0 1,0 1 0,0-1-1,0 0 1,-1 1 0,1-1-1,-1 0 1,1 1 0,-1-1-1,0 1 1,0-1 0,0 1-1,0-1 1,0 0 0,-1 1-1,1-1 1,-1 1 0,0-1-1,0 0 1,1 0 0,-1 1-1,-2 2 1,-1 0 23,-1 0 0,1 0 0,-1 0 0,0 0 0,-1-1 0,-7 5 0,-37 21 138,48-29-163,-47 24 153,49-25-159,-1 0-1,1 0 0,0 0 1,0 0-1,0 0 0,0 0 1,0 0-1,0 0 0,0 0 0,0 0 1,0 0-1,0 0 0,-1 0 1,1 0-1,0 0 0,0 0 1,0 0-1,0 1 0,0-1 1,0 0-1,0 0 0,0 0 1,0 0-1,0 0 0,0 0 1,0 0-1,0 0 0,0 0 1,0 1-1,0-1 0,0 0 0,0 0 1,0 0-1,0 0 0,0 0 1,0 0-1,0 0 0,0 0 1,0 1-1,0-1 0,0 0 1,0 0-1,0 0 0,0 0 1,0 0-1,6 3 7,9-1 3,117 1 146,-37-4-25,-95 1-130,6 0-62,-1 1-1,1-1 0,8 3 1,-13-3-37,0 1-1,0-1 1,1 1 0,-1-1 0,0 1 0,0 0-1,0-1 1,1 1 0,0 1 0,-1-1 9,-1-1 1,0 1 0,1-1-1,-1 1 1,0-1-1,1 1 1,-1-1-1,0 1 1,0-1-1,0 1 1,1-1-1,-1 1 1,0 0 0,0-1-1,0 1 1,0-1-1,0 1 1,0-1-1,0 1 1,0 0-1,0-1 1,0 1-1,-1 0 1,-7 15-1022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32 188 8266,'10'16'4825,"2"-5"72,5 6-3353,-2 2-88,-2-2-527,-3 4-217,-4-5-368,-1 2-80,-4-6-848,-2-8-776,-3-4 863</inkml:trace>
  <inkml:trace contextRef="#ctx0" brushRef="#br0" timeOffset="1">0 1 8882,'0'0'4265,"8"0"-1537,2 1-959,3 8-697,-1 3-360,4 6-320,0-2-392,4 1 1561,2-5-1193</inkml:trace>
  <inkml:trace contextRef="#ctx0" brushRef="#br0" timeOffset="2">410 107 10730,'-17'3'4969,"-3"0"-2168,1 4-1425,-2 1-240,1 7-511,1 5-145,5 4-232,0 4-56,10-1-88,11 2-32,5-7-32,3 2-16,7-2-40,-4-5-160,3-10-648,4-3-673,2-12 905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3 171 7930,'0'4'4225,"0"-4"-937,-3 0-1663,3-1-233,0 0-616,0-1-232,1 1-344,15 1-88,-2 0-416,40 8-616,-29-8 608</inkml:trace>
  <inkml:trace contextRef="#ctx0" brushRef="#br0" timeOffset="1">213 42 7762,'-3'4'961,"2"-3"-531,0 1 0,0-1 1,0 0-1,1 0 0,-1 1 0,0-1 0,0 0 0,1 1 0,-1-1 0,1 1 1,0-1-1,-1 0 0,1 1 0,0-1 0,0 1 0,0-1 0,0 1 0,0-1 1,0 1-1,1 1 0,4 18 717,1 0 1,1-1-1,15 29 1,-16-37-982,1 0 0,0 0 0,1-1 0,1 0 0,0-1 0,16 17 0,-23-26-107,0 1 0,0-1 0,0 1 0,0-1 0,0 0 0,1 0 1,-1 0-1,0 0 0,0 0 0,4 1 0,-5-2-36,1 0-1,-1 0 1,0 0 0,1 0-1,-1 0 1,0 0-1,1 0 1,-1-1 0,0 1-1,0 0 1,1-1 0,-1 1-1,0-1 1,0 1 0,0-1-1,1 0 1,-1 0-1,0 1 1,0-1 0,0 0-1,1-1 1,2-3 3,0 0 0,0 0 0,0-1 0,-1 1 0,1-1 0,-2 0 0,4-8 0,13-46-390,-17 50 229,28-120-3819,-28 96 3059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11674,'-3'14'5782,"5"8"-3734,-1-10-1462,1 8 143,0 7-17,1 0 0,9 36 0,-11-56-671,1 0 0,0 0 0,1-1 0,0 1 0,0-1-1,0 1 1,1-1 0,0 0 0,0-1 0,0 1-1,1-1 1,0 0 0,0 0 0,8 6 0,-10-9-29,0 0-1,0 0 1,0-1 0,0 1 0,1-1 0,-1 0-1,1 0 1,-1 0 0,1 0 0,-1 0 0,1-1-1,-1 0 1,1 0 0,6 0 0,-7-1-11,0 1 0,0-1 0,-1 0 0,1 0 0,0 0 0,-1 0 0,1 0 0,-1-1 1,1 1-1,-1-1 0,0 0 0,1 1 0,-1-1 0,0 0 0,0 0 0,0-1 0,-1 1 0,1 0 0,2-6 0,-1 2-14,0 0 0,-1-1 0,1 1 0,-2-1 0,1 0 0,-1 0 0,1-9 0,-2 12 18,1-1 1,-1 1-1,0-1 1,-1 0-1,1 1 1,-1-1-1,0 1 1,0-1-1,0 1 1,-1 0-1,0-1 1,-2-3-1,-3 1 29,7 7-31,0 0 0,0 0 1,-1 0-1,1 0 1,0 0-1,0 0 0,0 0 1,0 0-1,-1 0 0,1 0 1,0 0-1,0 0 0,0 0 1,-1 0-1,1 0 1,0 1-1,0-1 0,0 0 1,0 0-1,-1 0 0,1 0 1,0 0-1,0 0 1,0 0-1,0 1 0,0-1 1,-1 0-1,1 1 12,-1 1 1,0-1-1,1 0 0,0 1 0,-1-1 0,1 1 1,0-1-1,-1 0 0,1 1 0,0-1 1,0 3-1,3 37 389,14 83 0,-17-122-385,26 117 1043,3 21 458,-28-133-1390,0-1 1,0 1-1,-1 0 1,-1 13-1,1-17-90,-1 0 1,0-1-1,1 1 0,-1-1 0,0 1 0,0-1 0,-1 1 0,1-1 1,0 0-1,-1 0 0,1 1 0,-1-1 0,0 0 0,0 0 0,-2 2 0,-2-1-179,1 1-1,-1-1 0,0 0 1,0-1-1,0 1 0,0-1 1,-1 0-1,1-1 0,0 0 1,-1 0-1,1 0 0,-1-1 1,1 1-1,-1-2 0,1 1 1,-1-1-1,1 0 0,-12-3 1,15 3-102,1 0-1,0 0 1,0 0 0,-1 0 0,1 0 0,0 0 0,-3-3 0,4 3 140,0 0 1,0-1-1,0 1 0,0 0 1,0 0-1,1-1 0,-1 1 0,0 0 1,1-1-1,-1-1 0,1 3 97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44 164 13475,'15'12'5569,"-4"8"-3328,-6 4-369,-1 1-792,0 2-296,-4-7-496,5-1-112,-3-13-512,4 1-504,-3-11-1416,-6-9 1376</inkml:trace>
  <inkml:trace contextRef="#ctx0" brushRef="#br0" timeOffset="1">0 1 10882,'7'0'5169,"0"2"-2184,2 1-1329,-1 0-415,1 3-665,1 1-560,-1-4-800,0 1 544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10250,'-2'3'4145,"3"14"-2289,4 0-495,7 10-97,-1-2-192,5 1-448,-3 2-192,0-5-239,-2 5-73,-2-8-32,-3-4-304,-1-1-969,0-3-575,5-3 928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3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9842,'7'3'1192,"-5"-2"-519,1 0 0,0 0 1,-1 0-1,1 0 0,0 0 0,0-1 0,0 1 0,5 0 0,-5-1-351,-1 0 1,1 0-1,-1 0 1,1 0-1,-1 1 1,1-1-1,-1 1 1,1 0-1,-1-1 1,0 1-1,0 1 1,1-1-1,-1 0 1,0 0-1,0 1 1,2 1 0,-2-1-245,-1 0 0,0-1 1,1 1-1,-1 0 1,0 0-1,0 0 0,-1 0 1,1 0-1,0 0 1,-1 0-1,1 0 0,-1 0 1,0 0-1,1 1 1,-1-1-1,0 0 0,0 0 1,0 0-1,-1 4 0,-3 12 136,-6 20-1,-3 11 67,13-48-259,0 0 0,0 0 0,0 0-1,0 0 1,0 0 0,0 0-1,0 0 1,0 0 0,0 0 0,0 0-1,1 0 1,-1 0 0,0 0 0,1 0-1,-1 0 1,1 0 0,-1-1 0,1 1-1,-1 0 1,1 0 0,-1 0 0,1-1-1,0 1 1,-1 0 0,1-1 0,0 1-1,0-1 1,0 1 0,-1-1 0,1 1-1,0-1 1,0 1 0,0-1 0,0 0-1,0 0 1,0 1 0,0-1-1,0 0 1,0 0 0,2 0 0,1 0 16,1 0 0,-1 0 1,1 0-1,-1 0 1,1-1-1,-1 0 0,6-1 1,2-3-241,0-1 0,14-8 0,-16 8-1355,1 0-1,16-6 1,-12 11 231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4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1396 3113,'-38'3'1923,"37"-3"-1755,1 0 0,-1 0 0,1 0 0,-1 0 0,0 0 0,1 1 0,-1-1 0,1 0 0,-1 0 0,1 0 0,-1 0 0,0 1 0,1-1 0,-1 0 0,1 0 0,-1 1 0,1-1 0,-1 1 1,1-1-1,-1 1 0,2 6 950,0-4-597,4 14 655,1 0 1,0-1 0,1 0 0,9 16 0,-11-24-1039,-1-1-1,1 0 0,1 0 0,-1-1 0,1 0 0,0 0 0,1 0 1,-1 0-1,1-1 0,11 6 0,-6-5-83,0 0 1,0 0-1,22 6 0,-30-11-42,-1 0 0,0-1 1,0 1-1,0-1 0,0 1 0,0-1 0,1 0 0,-1 0 0,0-1 0,0 1 0,0-1 0,0 1 0,1-1 0,-1 0 0,0 0 0,0 0 1,-1-1-1,1 1 0,0-1 0,0 1 0,4-5 0,3-5 37,0 0-1,-1-1 1,0 0 0,-1-1 0,0 0 0,-1 0-1,6-15 1,31-102 116,-23 54-70,12-82 1,-26 108-52,-3-1 1,-3-88 0,-13 7-51,-33-138 0,44 267 4,-4-21-53,-2-40-1,7 62 48,0 0 0,0 0 0,0 1 0,1-1 0,-1 0 0,1 0 0,-1 0 0,1 1 0,-1-1 1,1 0-1,0 0 0,0 1 0,0-1 0,0 1 0,0-1 0,1 1 0,-1-1 0,0 1 0,1 0 0,-1 0 0,1 0 1,-1-1-1,1 1 0,2-1 0,-2 1 8,0 0 1,0 0 0,0-1 0,-1 1-1,1-1 1,0 1 0,-1-1-1,1 0 1,-1 0 0,1 0 0,-1 1-1,0-1 1,2-3 0,-3 2 2,0 1 0,1 0 0,-1 0 0,0 0 0,0 0 0,0 0 0,0 0 0,-1 0 0,1 0 0,0 0 0,-1-1 0,0 1 0,1 0 0,-2-2 0,-15-26-54,16 29 43,-4-8-32,0 1-26,1 1 0,-1 0-1,-8-9 1,11 15 52,0-1 1,0 0-1,0 1 0,0-1 0,0 1 1,0 0-1,0 0 0,0 0 0,-1 0 1,1 0-1,0 0 0,0 0 0,-1 1 1,1-1-1,-1 1 0,-3 0 1,-6 1 0,-8 0 29,19-2 13,1 1 0,-1 0 0,0 0 0,0-1 0,0 1 0,1 0 1,-1-1-1,0 1 0,0 0 0,1-1 0,-1 1 0,0-1 0,1 0 0,-1 1 1,1-1-1,-1 1 0,1-1 0,-1 0 0,1 1 0,-1-3 0,1 3-30,0-1-1,0 1 0,1-1 1,-1 0-1,1 1 1,-1-1-1,0 1 0,1-1 1,-1 1-1,1-1 1,0 1-1,-1 0 0,1-1 1,-1 1-1,1-1 0,0 1 1,-1 0-1,2-1 1,9-4-1,1 0 0,0 1 1,0 0-1,24-4 1,-24 6 8,1 1 0,-1 1 0,1 0 0,-1 1 1,0 0-1,1 1 0,14 4 0,6 1 4,68 4 5,133-1 1,-229-10-17,458-12-10,-2-27 4,-207 5 33,-49 5 1,-94 16-17,178-24 26,-215 26-24,1 4 1,141 3 0,43 13 58,-171-13-21,-65 2-18,1 0 0,43 4 1,-62-1-291,3-1 609,-8 0-521,0 0 1,0 0-1,0 0 1,1-1-1,-1 1 1,0 0-1,0 0 0,0 0 1,0-1-1,1 1 1,-1 0-1,0 0 1,0 0-1,0-1 1,0 1-1,0 0 0,0 0 1,0-1-1,0 1 1,1 0-1,-1 0 1,0-1-1,0 1 1,0 0-1,0 0 0,0-1 1,0 1-1,-1 0 1,1-1-2375,0 1-139,0 0 1083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5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77 4025,'-12'-18'9270,"10"16"-9029,1 0 1,-1 1 0,1-1-1,0-1 1,0 1 0,-1 0-1,1 0 1,1 0 0,-1-1-1,0 1 1,0 0 0,1-1-1,0 1 1,-1-4 0,1 5-222,1 0 1,-1 1-1,0-1 1,1 0 0,-1 1-1,0-1 1,1 0-1,-1 1 1,1-1 0,-1 1-1,1-1 1,-1 1-1,1-1 1,0 1 0,-1-1-1,1 1 1,1-1-1,11-5 80,-8 4-84,1 1-1,0 0 0,0 0 0,-1 1 0,1 0 0,0 0 0,9 1 1,-13-1-12,0 0-1,-1 0 0,1 1 1,-1-1-1,1 0 0,-1 1 1,0-1-1,1 1 1,-1 0-1,0-1 0,1 1 1,-1 0-1,0 0 0,0 0 1,0 0-1,0 0 0,1 0 1,-1 0-1,-1 0 0,1 0 1,0 0-1,1 2 0,1 1 12,2 4 11,0 0 0,0 1 0,0-1 0,-1 1 1,-1 0-1,1 0 0,3 17 0,-7-21-1,0-1-1,0 0 1,0 0 0,0 0-1,-1 1 1,0-1 0,0 0-1,0 0 1,0 0 0,0 0-1,-1 0 1,0 0-1,-3 6 1,-4 3 88,0-1-1,-14 16 1,6-11 298,-37 29-1,47-40-124,7-6-276,0 0 1,0 0-1,0 0 0,0 0 1,0 0-1,0 0 0,0 0 1,-1 0-1,1 0 0,0 0 1,0 0-1,0 0 0,0 0 1,0 1-1,0-1 0,0 0 1,0 0-1,0 0 0,0 0 1,0 0-1,0 0 0,-1 0 1,1 0-1,0 0 0,0 0 1,0 0-1,0 0 0,0 0 1,0 0-1,0 0 0,0 0 1,0-1-1,0 1 0,0 0 1,0 0-1,-1 0 0,1 0 1,0 0-1,0 0 1,0 0-1,0 0 0,0 0 1,0 0-1,0 0 0,0 0 1,0 0-1,0 0 0,0 0 1,0-1-1,0 1-2,0 0 0,0 0 1,0 0-1,0 0 0,0 0 0,0 0 0,0 0 0,0-1 1,0 1-1,0 0 0,0 0 0,0 0 0,0 0 1,0 0-1,1 0 0,-1 0 0,0 0 0,0-1 1,0 1-1,0 0 0,0 0 0,0 0 0,0 0 0,0 0 1,1 0-1,-1 0 0,0 0 0,0 0 0,0 0 1,0 0-1,0 0 0,0 0 0,1 0 0,-1 0 1,0 0-1,0 0 0,0 0 0,19-1 88,33 3 1,0 1 18,-31-3-45,-1 0 0,1-2 0,26-5 0,-43 6-95,0 0-1,0-1 1,0 1 0,4-3-1,6-6-38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5361,'-75'17'3089,"59"-8"-737,5 5-431,3-4-185,7 0-440,1 0-151,13-3-305,6 1-128,8-1-176,5-3-112,-6-2-208,3 1-64,-6-3-72,-5-1-32,9-1-432,-7-3-520,-2 1-1977,0 1 1833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7330,'0'8'3696,"2"-3"-1423,7-1-433,7-1-191,8-4-545,7-2-200,-1-1-384,-2-1-128,-5-1-144,-3 6-72,-6 0-120,1 0-344,0 2-1536,-1-1 1288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 7362,'-38'-7'6081,"34"7"-3593,8 2-1397,8 2-309,41 6-29,-1-2 0,1-3 0,62-1 0,-13-10-519,-68 2-382,0 2 0,67 5 0,-97-2-1423,-9 0-174,-11-5 562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7450,'-59'24'7755,"51"-18"-5675,8-6-2038,0 0 0,0 1-1,0-1 1,0 0 0,0 0 0,0 0 0,0 0 0,0 1 0,0-1 0,0 0-1,0 0 1,0 0 0,0 1 0,0-1 0,0 0 0,0 0 0,0 0 0,0 0-1,0 0 1,0 1 0,1-1 0,-1 0 0,0 0 0,0 0 0,0 0 0,0 0-1,0 0 1,0 1 0,1-1 0,-1 0 0,0 0 0,0 0 0,21 7 1232,-5-3-1024,93 55 904,-89-47-1088,0 0 1,-1 2 0,18 16-1,-31-24-53,-1-1 0,0 1 0,0 0 0,0 0 0,-1 1 0,0-1 0,0 1 0,0 0 0,2 8 0,-5-12-8,0 0 0,0 1 0,0-1 0,0 0 0,-1 1 0,1-1 0,-1 0 0,0 1 0,0-1 0,0 0 0,0 1 0,-1-1 0,1 1 0,-1-1 0,0 0 0,0 0 0,0 1 0,0-1 0,-1 0 0,-2 4 0,-29 41 57,-17 28 11,48-72-70,-1 2 4,-1 1 1,0-1-1,0 0 1,-1-1-1,-7 8 1,9-10-2,0 0 0,0 0 1,-1 0 0,1 0-1,1 0 1,-1 1 0,-3 4-1,6-7-4,0-1 1,0 1-1,-1 0 0,1-1 1,0 1-1,0-1 0,0 1 0,0 0 1,0-1-1,0 1 0,0-1 0,0 1 1,0 0-1,0-1 0,0 1 0,0-1 1,0 1-1,0 0 0,0-1 1,1 1-1,-1 0 0,1 0 4,0 0-1,0 0 1,0 0-1,0 0 1,0-1-1,0 1 1,0 0-1,0-1 1,0 1-1,1-1 1,-1 1-1,0-1 1,0 1-1,0-1 1,2 0-1,17 3 89,0 0-1,1-2 0,39-2 1,-34 0-14,20-1 96,-16 0 66,0 1 1,52 6 0,-80-5-280,17 5 47,-19-5-71,0 0 0,1 0 0,-1 0 0,0 1 0,1-1-1,-1 0 1,0 0 0,1 0 0,-1 1 0,0-1 0,0 0-1,1 0 1,-1 0 0,0 1 0,0-1 0,0 0 0,1 1 0,-1-1-1,0 0 1,0 0 0,0 1 0,0-1 0,0 0 0,0 1-1,1-1 1,-1 0 0,0 1 0,0-1 0,0 0 0,0 1-1,0-1 1,0 0 0,0 1 0,0-1 0,-1 0 0,1 1-1,0-1 1,0 0 0,0 1 0,0-1 0,0 0 0,0 1 0,-1-1-1,1 0 1,0 0 0,0 1 0,0-1 0,-1 0 0,1 1-1,-10 9-2283,-5 5 1002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79 139 9602,'18'5'4073,"-12"11"-2001,8 5-431,0 10-41,-6 3-328,-4 1-536,4 0-239,0-10-313,-2-4-72,-4-10-56,-2-4-104,0-7-937,-2-11-815,2-6 1080</inkml:trace>
  <inkml:trace contextRef="#ctx0" brushRef="#br0" timeOffset="1">1 26 6505,'5'-12'4089,"-2"5"-88,2 0-2225,6 7-119,1 3-753,7 4-224,-2 2-264,-1 2-552,0 2-3360,2 0 2583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88 9338,'0'12'3033,"1"-1"1,2 13-1,15 45-610,-12-45-1689,30 97 452,12 50-6,-46-161-1075,0-1-1,0 2 0,-2-1 1,1 19-1,-2-24-70,1 0 0,-1-1 0,0 1 0,0 0 0,-1 0 0,1-1 0,-1 1 0,0-1-1,0 0 1,-1 0 0,1 1 0,-5 4 0,2-4-50,1-1-1,-1 0 1,1 0 0,-1 0-1,-1 0 1,1-1 0,0 1-1,-1-2 1,0 1 0,-11 4 0,13-6-228,-1 0 1,1 0-1,-1 0 1,1 0-1,-1-1 1,0 0 0,1 0-1,-1 0 1,0 0-1,1-1 1,-1 0-1,1 0 1,-1 0 0,1 0-1,-8-4 1,-15-13-1115</inkml:trace>
  <inkml:trace contextRef="#ctx0" brushRef="#br0" timeOffset="1">1 2 12027,'14'-2'4905,"2"4"-3241,6 2-48,-8 5-751,4-1-281,-4-3-368,0 2-176,0 0-1129,1 3-935,7 5 1216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 10242,'-1'0'596,"-1"-1"0,1 0 0,-1 0-1,0 0 1,1 1 0,-1-1 0,0 1 0,0-1 0,1 1-1,-3 0 1,1 0-190,0 0 0,-1 0 0,1 0-1,0 1 1,-4 1 0,-3 1-281,1 1-1,-16 8 1,15-7 476,2-1-521,0 0 1,1 0 0,0 1-1,0 0 1,0 1 0,1 0-1,-1 0 1,1 0 0,1 0 0,-1 1-1,-5 10 1,8-12-66,1 0 1,0 0-1,0 0 0,0 0 0,0 0 1,1 1-1,0-1 0,0 1 1,0-1-1,1 1 0,0-1 1,0 1-1,0-1 0,1 1 0,0-1 1,0 1-1,0-1 0,4 10 1,-1-6 4,0 0 1,0-1 0,1 0-1,0 0 1,0 0 0,1-1-1,0 1 1,0-2 0,1 1-1,14 11 1,-17-15-125,0-1-1,0 1 1,0 0 0,1-1-1,-1 0 1,1 0-1,-1 0 1,1-1 0,0 0-1,0 1 1,-1-2-1,1 1 1,0 0-1,0-1 1,0 0 0,0 0-1,0-1 1,0 1-1,0-1 1,0 0 0,-1-1-1,8-2 1,-7 2-46,-1 0-1,-1-1 1,1 1 0,5-5 0</inkml:trace>
  <inkml:trace contextRef="#ctx0" brushRef="#br0" timeOffset="1">82 183 9986,'-1'5'4137,"2"-3"-2473,8 2-71,7-3-633,9 0-216,2-3-424,0-2-152,-2-4 0,-5-2-392,3-3-1576,4-3 1312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1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9338,'8'13'2462,"0"-1"278,11 27 0,-17-36-2527,-1 0 1,0 1-1,0-1 0,0 0 1,0 1-1,-1-1 0,0 1 1,1-1-1,-1 1 1,0-1-1,-1 1 0,1-1 1,-2 6-1,2-9-209,0-1 1,0 1-1,0-1 0,0 1 1,0-1-1,0 0 0,0 1 0,0-1 1,0 1-1,-1-1 0,1 1 1,0-1-1,0 1 0,-1-1 1,1 1-1,0-1 0,-1 1 0,1 0 1,0-1-1,-1 1 0,1-1 1,-1 1-1,1 0 0,-1-1 1,1 1-1,-1 0 0,1 0 1,-1-1-1,1 1 0,-1 0 0,1 0 1,-1 0-1,1-1 0,-1 1 1,1 0-1,-1 0 0,1 0 1,-1 0-1,0 0 0,1 0 0,-1 0 1,1 1-1,-1-1 0,1 0 1,-1 0-1,1 0 0,-1 0 1,1 1-1,-1-1 0,1 0 1,-1 0-1,1 1 0,-1-1 0,1 0 1,-1 1-1,1-1 0,0 1 1,-1-1-1,1 1 0,0-1 1,-1 1-1,1-1 0,0 0 0,0 1 1,-1 0-1,2-5-65,-1-1 1,1 0-1,1 1 1,-1-1-1,1 1 1,-1-1-1,1 1 1,1 0-1,-1 0 0,0 0 1,1 0-1,0 0 1,0 0-1,0 1 1,0-1-1,6-3 0,-3 2 65,-1 1 0,2-1-1,-1 1 1,0 1-1,1-1 1,-1 1-1,1 0 1,0 1-1,0 0 1,9-2-1,-13 3 40,-1 1 0,1 0 0,0 0-1,-1 0 1,1 0 0,0 0 0,-1 0 0,1 0-1,0 1 1,-1 0 0,1-1 0,0 1 0,-1 0-1,1 0 1,-1 0 0,0 1 0,1-1 0,-1 1-1,3 2 1,-2-2 50,-1 1 1,0 0-1,0-1 0,0 1 0,0 0 0,0 1 1,-1-1-1,1 0 0,-1 0 0,0 1 0,0-1 0,0 0 1,0 1-1,0 3 0,4 78 1253,-2-45-1654,-3-35-609,-6-9 379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11803,'4'0'4576,"6"-2"-3367,6-1-9,8-2-392,3 2-232,3 0-248,4 3-120,-4 0-112,-3 0-112,-4 0-992,-9-1-704,-11 2 1008</inkml:trace>
  <inkml:trace contextRef="#ctx0" brushRef="#br0" timeOffset="1">155 18 5817,'-57'6'3369,"50"3"-264,3 3-745,0 10-479,2 9-313,2 8-464,0 6-208,5 3-392,0-3-104,3 2-175,1-9-49,-1-10-88,0-9 8,-4-6-592,0-6-521,-4-6-1903,0 6 1775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3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8074,'4'0'3793,"12"0"-1673,5-3-600,3 1-599,6-1-353,0 0-272,2 3-64,-5 0-680,-3 3-569,-10 4 649</inkml:trace>
  <inkml:trace contextRef="#ctx0" brushRef="#br0" timeOffset="1">64 199 7474,'-8'10'3928,"8"-6"-623,3 0-992,6-4-393,3 0-344,5-1-575,5-3-257,2-1-376,-2-2-104,1 6-128,-1-5 16,-7 4-856,-2 3-648,-5-1 839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56 5129,'-24'-27'2861,"24"27"-2777,0-1-1,-1 1 1,1 0 0,0-1 0,0 1-1,-1-1 1,1 1 0,0 0 0,0-1 0,0 1-1,-1-1 1,1 1 0,0-1 0,0 1 0,0 0-1,0-1 1,0 1 0,0-1 0,0 1 0,0-1-1,0 1 1,0-1 0,0 1 0,0-1 0,0 1-1,1 0 1,-1-1 0,0 1 0,0-1 0,0 1-1,1 0 1,-1-1 0,0 1 0,0-1 0,1 1-1,-1 0 1,0-1 0,1 1 0,0 0 0,-1-1-11,0 1 0,0 0 0,0 0 0,1 0 1,-1 0-1,0-1 0,0 1 0,0 0 1,1 0-1,-1 0 0,0-1 0,0 1 0,0 0 1,0 0-1,0-1 0,1 1 0,-1 0 0,0 0 1,0-1-1,0 1 0,0 0 0,0-1 1,0 1-1,0 0 0,0 0 0,0-1 0,0 1 1,0 0-1,0 0 0,0-1 0,0 1 1,0 0-1,-1-1 0,-2-3 1645,4 8 408,3 11-969,1-2-958,-1 0 1,0 1-1,2 24 1,-5-34-156,4 36 496,-4-31-358,0 1 1,0-1-1,1 1 1,0-1-1,7 17 1,-4-19-76,-5-7-106,1 0 0,-1 0 1,0 0-1,0 0 0,0 0 0,0 0 0,0 0 0,0 0 0,0 0 0,0 0 0,1 0 0,-1 0 0,0 0 0,0 0 0,0 0 0,0 0 1,0 0-1,0 0 0,0 0 0,0 0 0,1 0 0,-1 0 0,0 0 0,0 0 0,0 0 0,0 0 0,0 0 0,0 0 0,0 0 1,0 0-1,0 0 0,1 0 0,-1 0 0,0-1 0,0 1 0,0 0 0,0 0 0,0 0 0,0 0 0,0 0 0,0 0 0,0 0 1,0 0-1,0 0 0,0-1 0,0 1 0,0 0 0,0 0 0,0 0 0,0 0 0,0 0 0,0 0 0,0 0 0,0 0 0,0-1 1,0 1-1,0 0 0,0 0 0,0 0 0,0 0 0,0 0 0,0 0 0,0 0 0,0 0 0,0-1 0,-6-11-278,3 4 216,0 2 1,-1-1-1,-5-7 1,5 8 23,1 0 1,-1 1-1,1-2 1,-2-5 0,4 2-1,-1 0 38,-4 1 39,-1 1 0,-13-16 0,19 24-34,1-1 1,0 1-1,-1-1 1,1 1-1,0-1 1,0 0-1,-1 1 1,1-1-1,0 1 1,0-1-1,0 0 0,0 1 1,0-1-1,0 0 1,-1 1-1,2-1 1,-1 1-1,0-1 1,0 0-1,0 1 1,0-2-1,1 1 6,-1 1-1,0-1 1,0 1-1,0 0 0,0-1 1,0 1-1,0-1 1,0 1-1,0-1 1,0 1-1,0-1 1,0 1-1,0-1 1,0 1-1,0-1 0,-1 1 1,1-1-1,0 0 1,-2 0 27,0 1 0,1-1 0,-1 0 0,1 0 1,-1 1-1,0-1 0,-3 0 0,1 0 173,8 9-146,5 13-38,-3-10-12,-1 1 0,-1 0 1,0 0-1,0 0 0,-2 0 0,3 18 0,6 31 99,7 58 81,-11 16-55,-5-60-52,13 81 1,-8-98-80,-7-49-40,0-8-1,0-1 0,0 1 0,0-1 0,0 1 0,0-1 0,0 0 0,0 1 0,0-1 0,0 1 0,0-1 0,0 0 0,0 1 0,0-1-1,0 1 1,1-1 0,-1 0 0,0 1 0,0-1 0,0 0 0,1 1 0,-1-1 0,0 0 0,0 1 0,1-1 0,-1 0 0,1 1 0,5-7-1813,-4 4 1596,8-11-791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9738,'6'-3'676,"1"1"1,-1 0-1,1 0 0,-1 1 1,1 0-1,0 0 0,0 1 1,0 0-1,-1 0 0,1 0 1,9 2-1,6 3-10,0 0 0,21 8 0,-29-8-519,-1 0-1,0 1 0,0 0 1,0 1-1,-1 0 1,0 1-1,-1 1 1,0 0-1,13 13 0,-20-17-117,0-1 1,0 1-1,0 0 0,-1 0 0,0 0 0,0 0 0,0 0 0,-1 1 0,1-1 0,-1 1 0,-1 0 0,1 0 0,-1 0 0,0 0 1,0 0-1,-1 0 0,0 0 0,0 0 0,0 0 0,-1 0 0,0 0 0,0 0 0,0-1 0,-4 9 0,0-2 14,0 0-1,-1 0 0,-1-1 1,-13 18-1,-38 37 73,39-48-209,0-1 0,-37 26-1,49-38-88,4-3-29,0-1 0,1 1 0,-1 0 1,0 0-1,1 0 0,-1 0 0,1 1 0,0-1 0,0 1 0,0-1 0,0 1 0,-2 4 0,0 11-877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10914,'16'45'6328,"3"22"-3047,2 4-1927,-20-65-1290,8 19 192,15 34 0,-22-53-159,-6-15 18,-7-11-28,1 0 0,1-1 0,1 0 0,-8-30 0,15 46-82,0 1 1,1-1-1,-1 1 1,1-1-1,0 0 1,0 1-1,1-1 1,-1 1-1,1-1 1,0 1-1,0 0 1,1-1-1,-1 1 1,1 0-1,0 0 1,0 0-1,0 0 0,1 0 1,-1 0-1,1 0 1,0 1-1,0-1 1,0 1-1,4-3 1,-2 2 19,-1 1 0,1-1 0,0 1 0,0 0 0,0 0 0,0 1 0,0 0-1,10-3 1,-12 4-224,-1 0-1,1 1 0,0 0 1,-1 0-1,1-1 0,0 2 1,-1-1-1,1 0 0,0 0 1,-1 1-1,1 0 0,0-1 1,-1 1-1,1 0 0,-1 0 1,0 0-1,1 1 0,-1-1 0,0 1 1,4 2-1,6 9-928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26 7466,'-2'-3'621,"0"1"1,0 0 0,0 0 0,-1 0 0,1 0 0,-1 0 0,1 0 0,-4-1-1,4 2-368,-1 0 0,1 0 0,-1 0-1,1 1 1,-1-1 0,0 1 0,1-1-1,-1 1 1,0 0 0,1 0 0,-1 1-1,0-1 1,1 0 0,-1 1 0,-4 1-1,1 0-68,0 0 0,0 1 0,0 0-1,0 0 1,1 0 0,0 1 0,-1-1-1,1 1 1,0 1 0,1-1 0,-1 1 0,1-1-1,0 1 1,0 1 0,1-1 0,-1 0-1,-2 7 1,1 1-28,0-1-1,1 1 1,0 0-1,1 0 1,0 0-1,1 0 0,0 18 1,1-1-26,1-1 1,1 0-1,2 0 0,7 37 0,-6-51-92,0-1-1,0 1 1,2 0 0,0-1-1,1 0 1,0-1-1,1 1 1,0-1-1,18 21 1,-10-18 42,0 0 0,29 20 0,-32-27-24,0 0 0,0-1 0,1-1 0,23 10 0,-35-17-35,15 4-153,-16-3 93,-1-1 1,1 0-1,-1 0 1,1 0-1,-1 0 1,1 0 0,-1-1-1,1 1 1,-1 0-1,1 0 1,-1 0 0,1 0-1,-1 0 1,1-1-1,-1 1 1,0 0-1,1 0 1,-1-1 0,1 1-1,-1 0 1,0-1-1,1 1 1,-1 0 0,0-1-1,0 1 1,1-1-1,-1 1 1,0-1-1,0 1 1,1 0 0,-1-1-1,0 1 1,0-1-1,1-13-463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36 3473,'-7'-4'509,"2"3"296,1-1 1,-1 0-1,1-1 1,0 1-1,0-1 1,0 1 0,-7-7-1,11 8-578,-8-5 2323,8 6-2454,0 0 0,0 0-1,-1 0 1,1 0 0,0 0-1,0 0 1,-1 0 0,1 0-1,0 0 1,-1 0 0,1 0 0,0 0-1,0 0 1,-1 0 0,1 0-1,0 0 1,0 0 0,-1 0-1,1 0 1,0 1 0,0-1 0,-1 0-1,1 0 1,0 0 0,0 0-1,0 1 1,-1-1 0,1 0-1,0 0 1,0 0 0,0 1-1,0-1 1,-1 0 0,1 0 0,0 1-1,0-1 1,0 0 0,0 0-1,0 1 1,0-1 0,0 1-1,-3 7 233,1 1-1,0-1 1,-1 18-1,2-17-230,-1 0-12,1-1 0,1 1 0,-1-1 0,2 0 0,-1 1 0,1-1-1,0 1 1,4 10 0,-1-6 38,1-1 0,1 1 0,0-1 0,1-1 0,0 1 0,10 10-1,-12-15-82,1 0-1,0-1 0,0 1 1,1-1-1,0-1 0,0 0 1,0 0-1,1 0 0,0-1 0,9 5 1,-14-8-36,-1 0 0,1 0 1,0-1-1,0 1 0,0-1 0,0 1 1,0-1-1,0 0 0,0 0 0,-1 0 1,1 0-1,0-1 0,0 1 0,0-1 1,0 0-1,2-1 0,-1 1 0,-1-1-1,0 0 1,0 0 0,0 0-1,-1-1 1,1 1-1,0 0 1,-1-1 0,0 0-1,1 0 1,1-4-1,3-4 11,-2-1 0,0 0 0,0 0 0,-1 0 0,5-26-1,-4 15 115,-2-1-1,1-33 0,-4 71-3,0 1 0,0-1 0,2 0 0,-1 0 0,2 0 0,0 0 0,6 16 0,56 149 857,-49-140-748,-13-31-145,0 1 1,-1-1-1,0 0 1,0 1 0,-1 0-1,1 14 1,-2-21-56,0 0 1,0 1 0,0-1-1,0 0 1,-1 0-1,1 1 1,-1-1 0,1 0-1,-1 0 1,0 0-1,0 0 1,0 0-1,0 0 1,0 0 0,-1 0-1,1 0 1,0 0-1,-1-1 1,0 1 0,1-1-1,-1 1 1,0-1-1,0 0 1,0 1 0,1-1-1,-1 0 1,-1 0-1,1 0 1,0 0 0,0-1-1,-3 1 1,-5 1-2,1 0-1,-1-1 1,0-1 0,0 0 0,0 0 0,-12-2 0,14 1-581,0-1 0,1 0 0,-1 0 0,1 0 0,-1-1 0,1 0-1,0 0 1,-11-7 0,17 9 334,1 1 1,-1-1-1,0 0 0,0 1 0,1-1 0,-1 0 0,0 0 0,1 1 0,-1-1 0,0 0 1,1 0-1,-1 0 0,1 0 0,-1-1 0,1-1-79,-1 0-1,1 1 1,0-1 0,0 0 0,1-5-1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10730,'8'12'4449,"1"6"-2624,-5-1-65,3 6-400,1-1-295,-4-1-473,6 1-240,-7-4-216,-3-3-40,5-6-24,-9-5-248,4-4-872,0-4-745,-1 3 1009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4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12731,'2'1'4817,"4"0"-3697,-5-1-48,-1 0-488,0 0-176,0 0-264,0 0-64,11 4-832,1 0-752,13 6 944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 10506,'-2'-1'561,"-12"-6"2498,14 7-2981,0 0 1,0 0-1,-1 0 1,1 0-1,0 0 1,0 0-1,-1-1 1,1 1-1,0 0 1,0 0-1,-1 0 1,1 0-1,0 0 1,0-1-1,0 1 1,-1 0-1,1 0 1,0 0-1,0-1 1,0 1-1,0 0 1,-1 0-1,1-1 1,0 1-1,0 0 1,0 0-1,0-1 1,0 1-1,0 0 1,0 0-1,0-1 1,0 1-1,0 0 1,0 0-1,0-1 1,0 1-1,0 0 1,0-1-1,0 1 1,0 0-1,0 0 1,0-1-1,1 1 1,0-1 52,0 1-1,0-1 1,1 1 0,-1 0-1,0 0 1,0-1 0,1 1 0,-1 0-1,0 0 1,1 0 0,2 1 0,1-1 115,7 0 37,-1 1 0,1 0 1,20 6-1,-27-6-232,0 0 0,0 1 0,0 0 1,0 0-1,0 0 0,-1 1 0,1 0 1,-1 0-1,1 0 0,6 6 0,-10-7-34,0-1-1,0 1 0,1-1 1,-1 1-1,0-1 1,0 1-1,0 0 1,-1 0-1,1-1 1,0 1-1,-1 0 0,1 0 1,-1 0-1,0 0 1,1 0-1,-1 0 1,0 3-1,-1-2 9,1-1 0,-1 1 0,0-1 0,0 1 1,0-1-1,0 1 0,0-1 0,0 0 0,-1 1 0,1-1 0,-3 3 0,-1 0 89,-1 0-1,1 0 0,-1 0 1,1-1-1,-1 0 1,-1 0-1,1 0 0,-9 3 1,7-4 124,6-3-160,0 1 0,0-1-1,0 1 1,0 0 0,1 0 0,-1 0 0,0 0 0,1 0 0,-1 0 0,-2 2 0,4 0 225,7-1-54,13 0-208,-8-1-25,0 0-1,-1 0 1,1-2 0,0 1-1,-1-1 1,15-4 0,15-8-1627,-33 11 1048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70 5769,'1'-2'374,"0"1"-1,0 0 1,0-1-1,0 1 1,0 0-1,0-1 1,0 1 0,1 0-1,-1 0 1,2-1-1,-2 2-259,0-1-1,-1 1 1,1-1 0,0 1-1,0-1 1,-1 1 0,1-1-1,0 0 1,-1 1 0,1-1-1,0 0 1,-1 0 0,1 1-1,-1-1 1,0 0 0,1 0-1,-1 0 1,0 0 0,1 0-1,-1 1 1,0-1 0,0 0-1,0 0 1,0 0 0,0 0 0,0 0-1,0 0 1,0 0 0,0-1-1,0 2-60,0-1 0,0 1 1,0-1-1,-1 1 0,1-1 0,0 1 0,0-1 0,-1 1 0,1-1 0,0 1 0,0-1 0,-1 1 1,1 0-1,0-1 0,-1 1 0,0-1 0,-2-1 68,1 0-1,-1 0 1,0 0-1,0 0 1,0 0 0,0 1-1,-1-1 1,1 1-1,-7-2 1,3 2 2,0 0 0,-1 0 1,1 1-1,-9 0 0,-3 1 86,0 1 1,-33 9-1,45-9-133,-1 1-1,0-1 1,1 1 0,0 1 0,-14 7-1,18-9-59,1 0 0,-1 0 0,1 0 0,0 0-1,-1 1 1,1-1 0,0 1 0,0-1 0,0 1-1,1 0 1,-1-1 0,1 1 0,-1 0 0,1 0-1,0 0 1,0 0 0,0 5 0,0-2-10,1 1-1,0 0 1,1-1 0,-1 1 0,1-1 0,1 1 0,-1-1 0,1 1 0,0-1 0,1 0 0,-1 0-1,1 0 1,1 0 0,-1 0 0,7 7 0,1 1 43,1 0 1,0-1-1,0 0 1,23 16-1,15 6 266,-33-24-86,-2 0-1,1 1 1,-1 1-1,15 17 1,-21-17 88,-9-12-275,0-1-1,0 1 0,0-1 0,0 1 1,0-1-1,0 1 0,0-1 0,0 1 1,0-1-1,0 1 0,0-1 0,0 1 1,0-1-1,0 1 0,0-1 0,0 1 0,-1 0 1,0 0 13,1-1 0,-1 1 1,0 0-1,0 0 1,0-1-1,0 1 0,0-1 1,0 1-1,0-1 1,0 0-1,0 1 0,0-1 1,0 0-1,0 1 1,0-1-1,0 0 0,0 0 1,0 0-1,-1 0 1,0 0-1,-18-1 283,0-1 0,-37-7 1,-38-16-272,84 22-64,7 2-33,-3-1-263,0 0-1,0 0 1,-8-5-1,15 7 240,-1-1 0,1 1 0,0 0-1,-1 0 1,1 0 0,0 0 0,0 0 0,-1-1-1,1 1 1,0 0 0,0 0 0,-1-1 0,1 1-1,0 0 1,0 0 0,0-1 0,-1 1 0,1 0-1,0-1 1,0 1 0,0 0 0,0-1 0,0 1-1,-1-1 1,7-8-758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2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6729,'-13'6'1274,"1"0"0,0 1 0,1 0 0,-15 11-1,16-9-1078,0-1-1,0 2 1,1 0-1,1 0 1,0 0-1,0 1 0,-12 22 1,8-5-170,1-1 0,1 2 0,1-1 1,-6 33-1,-9 125 80,18 122 226,31 5 54,-15-238-248,3-1 0,44 138-1,-42-169 8,-3 0 0,8 52-1,-18-88-147,-1-8-304,2-12-411,-1-11 279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37 4185,'-33'-19'2993,"31"18"-2296,0 0 1,0 0-1,0 1 0,0-1 1,0 0-1,-1 1 1,-1-1-1,3 1-404,0 0-1,1 0 1,-1 0-1,0 0 1,1 0-1,-1 0 1,1-1-1,-1 1 0,0 0 1,1 0-1,-1 0 1,1-1-1,-1 1 1,1 0-1,-1-1 1,1 1-1,-1-1 1,1 1-1,-1 0 0,1-1 1,-1 1-1,1-1 1,-1 0-1,2-2 416,5 2-577,8 1-90,0 2 0,0 0 0,-1 0 0,1 1 0,23 8 0,-18-4-9,0-2 0,23 3-1,-32-6 29,1 0 1,15 5-1,-26-7-45,1 0 1,-1 0 0,0 0-1,1 0 1,-1 0 0,0 0 0,0 0-1,1 0 1,-1 1 0,0-1 0,0 0-1,1 0 1,-1 0 0,0 0-1,0 1 1,1-1 0,-1 0 0,0 0-1,0 1 1,0-1 0,1 0 0,-1 0-1,0 1 1,0-1 0,0 0 0,0 0-1,0 1 1,0-1 0,0 0-1,0 1 1,0 0 25,0 0-1,0-1 1,0 1-1,-1 0 0,1-1 1,0 1-1,-1 0 1,1-1-1,0 1 1,-1 0-1,1-1 0,-2 2 1,-18 14 726,18-14-716,-106 64 1110,64-41-1031,28-17-149,12-6-235,0 0-1,1-1 1,-1 2 0,0-1 0,1 0 0,-1 1-1,-2 3 1,6-6 166,-1 0-1,1 0 1,0 0 0,0 0 0,0 0-1,0 0 1,0 0 0,0 0-1,0 1 1,0-1 0,0 0-1,0 0 1,-1 0 0,1 0-1,0 0 1,0 1 0,0-1-1,0 0 1,0 0 0,0 0-1,0 0 1,0 0 0,0 1 0,0-1-1,0 0 1,0 0 0,0 0-1,0 0 1,0 0 0,0 1-1,1-1 1,-1 0 0,0 0-1,0 0 1,0 0 0,0 0-1,0 0 1,0 1 0,0-1-1,0 0 1,0 0 0,1 0 0,-1 0-1,0 0 1,0 0 0,0 0-1,0 0 1,0 0 0,0 1-1,1-1 1,-1 0 0,0 0-1,0 0 1,1 0-1538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9410,'-13'6'4633,"-7"5"-1872,-4 5-873,-3 4-104,3-2-671,2 0-233,3-4-440,2-3-168,4-6-176,3-1-48,5-2-328,2-1-248,5-1-712,-2 0-513,0 0-1359,4 0 1911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35 5337,'3'-5'1027,"-2"2"-265,1 0 1,0 0-1,0-1 0,0 1 0,0 1 0,0-1 1,0 0-1,4-2 0,-6 5-706,0 0-1,0 0 0,0 0 1,0 0-1,0 0 0,0 0 1,0 0-1,0-1 0,1 1 1,-1 0-1,0 0 0,0 0 1,0 0-1,0 0 1,0 0-1,0 0 0,0 0 1,1 0-1,-1 0 0,0 0 1,0 0-1,0 0 0,0 0 1,0 0-1,0 0 1,0 0-1,1 0 0,-1 0 1,0 0-1,0 0 0,0 0 1,0 0-1,0 1 0,0-1 1,0 0-1,1 0 0,-1 0 1,0 0-1,0 0 1,0 0-1,0 0 0,0 0 1,0 0-1,0 0 0,0 1 1,1 7 1246,-3 12-76,2-20-1224,-17 88 2027,-7 58-718,21-121-1189,2 0-1,0 0 1,6 47-1,-3-62-103,0 0-1,0 0 0,1-1 0,0 1 0,6 13 0,-7-20-16,0 1 0,0-1-1,0 1 1,1-1 0,-1 0-1,1 1 1,0-1 0,0-1-1,0 1 1,0 0 0,1-1-1,-1 0 1,0 1-1,1-1 1,6 2 0,-5-2-168,0-1 0,0 1 0,0-1 0,0 0 0,0 0 0,0-1 0,1 0 0,-1 0 0,0 0 0,0 0 0,0-1 0,0 0 0,0 0 0,0 0 0,0-1 0,0 0 0,0 0 0,0 0 0,-1 0 0,1-1 0,-1 0 0,7-5 0,11-16-1133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10466,'-9'1'4865,"5"3"-2336,5-4-977,8 2-280,12 2-527,6-4-113,12 1-280,2-1-128,7 0-120,1 0-32,-9-4 0,4 4-240,-11 0-1088,-6 1 15,13 2 537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8162,'-6'0'4461,"7"2"69,11 2 529,-6-2-6335,35 13 1431,42 13-49,-62-22-76,45 16 168,-64-21-161,-1 0 1,1 0-1,0 0 1,-1 0-1,1 0 1,-1 0 0,1 0-1,-1 0 1,1 0-1,-1 1 1,0-1-1,0 1 1,2 1-1,-3-2-5,1 0-1,-1 0 1,0 0-1,1 0 0,-1 0 1,0 0-1,0 0 0,0 0 1,0 0-1,0 0 0,0 0 1,0 0-1,0 0 0,0 0 1,-1 0-1,1 0 0,0-1 1,-1 1-1,1 0 0,-1 0 1,1 0-1,0 0 0,-1 0 1,0-1-1,1 1 1,-2 1-1,-3 2 76,1 1 1,-1-2 0,0 1-1,0 0 1,0-1-1,-1 0 1,1 0-1,-8 2 1,-13 7 167,-65 49 373,37-23-445,29-20-206,22-14-571,12-9-1171,5-2 1013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8874,'-3'0'7098,"1"6"-3595,1 13-2204,1-11-1110,0 10 74,0 0-1,2 1 1,4 23-1,-5-37-231,0 0 0,0 1-1,1-1 1,0 0 0,0 0-1,0 0 1,0-1 0,1 1-1,0 0 1,0-1-1,0 0 1,1 0 0,-1 0-1,1 0 1,0 0 0,0-1-1,7 5 1,-9-6-36,0-1 0,1 0 0,-1 0 0,0 0 0,0-1 0,1 1 0,-1 0 0,0-1 0,1 1 0,-1-1 0,1 0 0,-1 0 1,0 0-1,1 0 0,-1-1 0,1 1 0,-1 0 0,0-1 0,1 0 0,-1 1 0,0-1 0,0 0 0,0 0 0,0-1 0,1 1 0,-1 0 0,-1-1 0,1 1 0,0-1 0,3-3 0,0-1-100,1-1-1,-1 0 0,0-1 0,-1 1 0,0-1 0,0 0 0,3-10 1,-2 4 15,0-1 0,0 0 0,-2 0 1,0-1-1,0 1 0,-1-21 0,-2 29 179,-2 7 91,-1 13 124,-1 18-13,1 0 1,2 0 0,1 1 0,5 37 0,27 124 595,-15-103-342,-11-63-333,2 22 237,-7-43-350,-1 0-1,0-1 0,0 1 1,0 0-1,-1-1 0,-1 8 1,1-11-68,1-1 0,-1 1 0,0-1 0,1 1 1,-1-1-1,0 1 0,0-1 0,0 1 0,0-1 1,0 0-1,0 1 0,0-1 0,0 0 0,-1 0 1,1 0-1,0 0 0,-1 0 0,1 0 0,-1 0 1,1-1-1,-1 1 0,0 0 0,1-1 0,-1 1 1,1-1-1,-1 0 0,0 0 0,1 1 0,-1-1 1,-3-1-1,-4 1 29,-1-1 0,1-1 0,0 0 0,-14-4 0,7 2-83,3 1-80,-42-12-874,48 12 548,1 1-1,0-1 1,0 0-1,0-1 1,0 1-1,-6-6 1,10 8 193,1 0 0,0-1 0,0 1 1,-1 0-1,1-1 0,0 1 0,0-1 1,-1-2-1,-2-12-978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10242,'1'3'4567,"0"4"-2747,0-1-883,3 4 185,0 2-508,0-1-1,-1 1 1,0 0-1,-1 0 0,1 19 1,4 161 2020,-7-185-2538,1-1 1,-1 1 0,-1 0-1,1 0 1,-1-1-1,0 1 1,-1 0 0,1-1-1,-1 1 1,0-1 0,-1 0-1,-3 7 1,5-12-113,0 0 1,0 0-1,1 0 1,-1 0-1,0 0 0,0-1 1,0 1-1,0 0 1,0-1-1,0 1 1,0-1-1,0 1 0,0-1 1,0 1-1,0-1 1,-1 0-1,1 0 0,-1 1 1,-4 0-148,4 0 42,0-1-1,0 0 0,0 1 1,0-1-1,0 0 1,0 0-1,-1 0 0,1 0 1,0-1-1,0 1 1,0-1-1,0 1 0,0-1 1,0 1-1,0-1 1,0 0-1,0 0 0,0 0 1,1 0-1,-1-1 1,-2-1-1,-15-16-950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10330,'8'10'4625,"3"-6"-2168,9 4-593,-16-2-552,8 2-423,-6 0-513,0-2-144,8 4-656,-2-4-713,10-2 737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3:5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11050,'2'-1'516,"0"1"1,-1-1-1,1 1 0,0-1 0,0 1 0,0 0 0,-1 0 0,1 0 0,0 0 0,0 0 1,0 0-1,-1 0 0,1 1 0,3 0 0,24 11 265,-20-8 40,-4-2-673,-1 0 1,0 0 0,0 1-1,1 0 1,-1 0 0,-1 0-1,1 0 1,5 7 0,-7-8-114,-1 0 0,1 0 1,-1 0-1,0 0 0,1 1 1,-1-1-1,0 0 0,-1 1 0,1-1 1,0 1-1,-1-1 0,1 1 0,-1-1 1,0 1-1,0-1 0,0 1 1,0 0-1,-1 3 0,0 0 4,-1 1 1,0-1-1,0 0 0,-1 1 0,0-1 1,-5 7-1,-25 32 609,33-45-640,0 1 0,0-1 0,0 0 0,0 0 1,0 0-1,0 0 0,0 0 0,0 0 0,0 0 0,0 1 0,-1-1 0,1 0 1,0 0-1,0 0 0,0 0 0,0 0 0,0 0 0,0 0 0,0 1 0,1-1 1,-1 0-1,0 0 0,0 0 0,0 0 0,0 0 0,0 0 0,0 1 0,0-1 1,0 0-1,0 0 0,0 0 0,0 0 0,0 0 0,0 0 0,0 0 0,0 0 1,1 0-1,-1 0 0,0 1 0,0-1 0,0 0 0,0 0 0,0 0 0,0 0 1,0 0-1,1 0 0,-1 0 0,0 0 0,0 0 0,0 0 0,0 0 0,0 0 0,0 0 1,1 0-1,-1 0 0,0 0 0,0 0 0,0 0 0,0 0 0,0 0 0,0 0 1,1 0-1,9-1 33,-8 1-37,13-1-4,0-1 0,0 0 0,0-1-1,-1-1 1,23-8 0,-25 8-13,12-5-137,-8 3-565,-1 1 0,21-4 0,-33 8 421,0 1 1,-1 0 0,1 0 0,0 0 0,5 0 0,11 7-765</inkml:trace>
  <inkml:trace contextRef="#ctx0" brushRef="#br0" timeOffset="1">579 0 7082,'1'0'479,"0"0"1,0 0 0,0 1 0,0-1 0,0 0 0,0 1 0,0-1 0,0 0 0,0 1 0,2 1 0,15 13 1110,-12-9-893,21 19 648,-2 2 0,0 0 0,32 48 0,-39-47-990,-1 0 0,-2 1-1,-1 1 1,-1 0 0,-1 0 0,-2 1-1,8 44 1,-15-57-292,-1 0-1,0 0 0,-2 0 1,0 1-1,-1-1 1,-1 0-1,-1 0 0,0 0 1,-1 0-1,-1-1 1,-1 1-1,-1-1 0,0 0 1,-1-1-1,-1 0 1,0 0-1,-1-1 0,-12 15 1,14-21-192,1-1 0,-12 11 0,16-17-215,0 0 1,0 0 0,0 0 0,-5 3 0,6-5-122,1 1 1,-1 0 0,0-1 0,0 1 0,1-1 0,-1 0 0,0 0 0,0 1 0,1-1 0,-3-1 0,-5-1-1905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 8458,'-27'-6'4033,"17"5"-1385,3 1-543,4 0-305,-1 1-384,4-1-559,0 0-249,0 0-400,20 0-40,47 0-80,-27-2-32,4 0-24,-3-3-16,-11 1-288,0 0-400,-17 0-1841,-6 7 1649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 6201,'-25'10'4108,"19"-9"-3816,0 2 0,0-1 0,-6 4 0,-15 10 67,2 1 0,0 2 0,2 0 0,0 2 1,1 0-1,1 1 0,-20 27 0,29-30-245,0 0 1,1 0 0,1 1-1,0 1 1,2-1 0,-8 30 0,3 4 167,-9 76 1,10-17 8,1 149 0,14-179-231,3-1 1,26 127 0,-21-160 29,3 0 1,29 66-1,-28-80-697,2 0 0,2-2-1,40 55 1,-46-75-202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10578,'-4'0'4505,"4"-2"-2376,9 0-185,10 0-456,-1-2-287,13 0-561,0 2-168,1-2-240,3 1-64,-4 3-56,-3 0-128,-7 0-912,-2 3-585,-3 9 881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10298,'-14'-7'5340,"11"3"-2033,8 4-1474,66 9 1024,-18-1-2986,371 28 136,-403-34-1313,-21-2 1279,0 0 1,0 0-1,0 0 0,0 0 1,0 0-1,0 0 0,0 0 0,0 0 1,0 0-1,0 0 0,0 0 1,0 0-1,0 0 0,0 0 0,0 0 1,0 0-1,0 0 0,0 0 1,0 0-1,0 0 0,0 0 0,-1 0 1,1 0-1,0 0 0,0 0 1,0 0-1,0 0 0,0 0 0,0 0 1,0 0-1,0 0 0,0 0 1,0 0-1,0 1 0,0-1 0,0 0 1,0 0-1,0 0 0,0 0 1,0 0-1,0 0 0,0 0 0,0 0 1,0 0-1,0 0 0,0 0 1,0 0-1,0 0 0,0 0 0,0 0 1,0 0-1,0 0 0,0 0 1,0 0-1,-11 2-1536,-16-2 120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9018,'-3'1'1002,"-12"3"4827,15-4-5746,0 1 1,-1-1 0,1 0 0,0 0 0,0 0 0,-1 0 0,1 1-1,0-1 1,0 0 0,0 0 0,-1 1 0,1-1 0,0 0-1,0 0 1,0 1 0,0-1 0,0 0 0,0 0 0,0 1-1,0-1 1,0 0 0,-1 1 0,1-1 0,0 0 0,0 0 0,0 1-1,1-1 1,-1 0 0,0 1 0,0-1 0,0 0 0,0 0-1,0 1 1,0-1 0,0 0 0,0 1 0,1-1 0,-1 0-1,0 0 1,0 0 0,0 1 0,0-1 0,1 0 0,-1 1 0,4 3 191,0 0 0,0 0 0,1 0 0,-1 0 0,1-1 0,0 1 0,0-1 0,10 4 1,5 2-100,23 5 0,-25-8 20,99 38 290,-97-35-414,-1 1-1,0 1 0,31 23 0,-46-31-66,-1 0 1,1 0-1,-1 1 0,1-1 0,-1 1 1,0 0-1,-1-1 0,1 1 0,-1 1 1,1-1-1,-1 0 0,0 0 0,-1 1 1,1-1-1,-1 1 0,0 0 0,0-1 1,0 1-1,-1 0 0,0 0 0,0-1 1,0 1-1,0 0 0,-1 0 0,1-1 1,-1 1-1,-1 0 0,1-1 0,-1 1 1,1-1-1,-1 1 0,-5 6 0,-11 15 37,-1-1-1,-2-1 0,-37 35 0,35-36-7,20-20-25,-2 2 2,-1 1 0,1 0 1,-4 7-1,8-13-5,0 1 1,1 0-1,-1 0 1,0 0 0,1 0-1,-1 0 1,1 0-1,-1 0 1,1 0-1,0 0 1,-1 1-1,1-1 1,0 0-1,0 0 1,0 0-1,0 0 1,0 0-1,0 1 1,0-1-1,0 0 1,1 0-1,-1 0 1,0 0-1,0 0 1,1 0-1,-1 0 1,1 0-1,1 2 1,1 0 34,0-1-1,0 0 1,1 0 0,-1 0-1,1 0 1,-1 0 0,1-1-1,0 1 1,5 0 0,-8-2-25,13 4 104,0-1 0,-1-1 0,1 0 0,26 0 1,59-8 201,-38 1-161,18 5-12,-78 0-194,-1 0 0,0 0 0,0 0 0,1 0 0,-1 0-1,0 0 1,0 0 0,1 0 0,-1 0 0,0 0 0,1 0 0,-1 0 0,0 0-1,0 0 1,1 0 0,-1 0 0,0 0 0,0 0 0,1 1 0,-1-1-1,0 0 1,0 0 0,1 0 0,-1 0 0,0 1 0,0-1 0,0 0 0,1 0-1,-1 1 1,0-1 0,0 0 0,0 0 0,0 1 0,0-1 0,0 0 0,1 0-1,-1 1 1,0-1 0,0 0 0,0 0 0,0 1 0,0-1 0,0 0 0,0 1-1,0-1 1,0 0 0,-1 1 0,-6 12-1936,4-9 1563,-8 14-581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12459,'-3'-4'4977,"2"4"-3129,1 5-208,-1-5-279,-1 6-233,1 26-456,5 36-192,3-36-256,3-2-72,-2-6-72,-8-9 0,2-9-632,-1-6-424,-5-10-1536,4-4 1471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9130,'9'-16'4489,"-2"12"-1096,5 1-1297,4-2-528,2 5-319,4 1-569,-3 3-224,0 4-224,1 4-264,0 3-1184,0 5-1281,16 14 1505</inkml:trace>
  <inkml:trace contextRef="#ctx0" brushRef="#br0" timeOffset="1">454 259 8706,'0'0'4633,"1"1"-840,16 39 1369,0 15-3987,1 11 34,-8-28-563,22 56 1,-20-65-454,10 36 0,-19-56-166,-1 1 1,0-1-1,-1 1 1,0-1-1,0 1 1,-1-1-1,-1 1 1,-1 12-1,1-19-41,1 0 0,-1 1 0,0-1-1,0 0 1,-1 0 0,1 0 0,-1 0-1,1 0 1,-1 0 0,0-1 0,0 1 0,0 0-1,-1-1 1,1 0 0,0 1 0,-1-1-1,0 0 1,1 0 0,-1-1 0,0 1-1,0 0 1,0-1 0,0 0 0,0 0-1,0 0 1,-1 0 0,1 0 0,0-1-1,0 1 1,-1-1 0,1 0 0,0 0 0,-5 0-1,-2-2-457,0 0 0,1-1 0,-1 0 0,1 0 0,-1-1 0,1 0 0,1 0-1,-1-1 1,0-1 0,1 1 0,0-1 0,-12-12 0,-23-28-1267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8042,'3'-31'4249,"10"21"-481,0 2-1455,-2 8-465,0 0-383,-2 4-713,-1 2-248,0 2-288,1 6-96,1 1-864,0 3 1712,4 14-928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89 8570,'-10'-48'4109,"9"46"-3824,0 0 0,1 0 1,-1 0-1,0 0 0,0 0 1,0 1-1,0-1 0,-1 0 1,1 0-1,0 1 0,-1-1 1,0 1-1,1-1 0,-1 1 1,0-1-1,1 1 0,-1 0 1,-4-2-1,2 2 152,-1-1 0,0 1 0,0 0 0,0 0 0,0 0 0,-6 0 0,5 1-320,0 1 0,1-1 0,-1 1-1,0 0 1,0 0 0,1 0 0,-1 1-1,0 0 1,1 0 0,0 0 0,-1 1-1,1 0 1,0 0 0,1 0 0,-1 1 0,0 0-1,1-1 1,0 2 0,0-1 0,0 0-1,0 1 1,1 0 0,0-1 0,-3 7-1,2-3-84,1 0-1,1 0 0,-1 1 0,1-1 0,1 1 1,-1-1-1,2 1 0,-1 13 0,2-15-28,-1 0 0,1 0 0,1-1 0,-1 1 0,1-1 0,1 1 0,-1-1 0,1 1 0,0-1 0,0 0 0,7 9 0,-6-10-43,0 0 0,0 0 1,1 0-1,0-1 1,0 1-1,0-1 1,0 0-1,0-1 0,1 1 1,0-1-1,0 0 1,0 0-1,0-1 1,9 3-1,-7-4-311,1 1 0,-1-1 0,1-1 0,-1 0-1,1 0 1,8-2 0,15-7-508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2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10 237 9882,'-8'0'4673,"8"-1"-1984,-2 1-1009,2 0-272,0 0-607,0 0-281,3 0-304,17-2-64,40 1-456,-35 1-136,16 1 240</inkml:trace>
  <inkml:trace contextRef="#ctx0" brushRef="#br0" timeOffset="1">304 11 14403,'-7'-3'5329,"10"1"-4209,5-4-127,6 8-433,9 2-128,10-2-264,7 2-56,9-3-48,2-1-32,-4 6-120,-14-4-280,-11 1-960,-12 1-657,-9 0 1153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10250,'-4'6'4297,"4"8"-2304,3 4-65,1 17-336,-1 9-191,0 9-505,-1 4-216,0 2-288,4-5-104,0-10-136,4-6-48,-1-15-152,0-8-368,-3-12-1112,-1-6-729,-5-17 1281</inkml:trace>
  <inkml:trace contextRef="#ctx0" brushRef="#br0" timeOffset="1">1 250 11290,'10'2'4569,"7"1"-2808,9 2-145,6 3-432,4 0-271,6 1-505,-2 2-160,-7-2-144,-2-1-96,-12-2-768,-5-1-705,-8 4 889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 10282,'-12'7'4561,"8"-5"-2168,3 2-297,4-2-560,-3-2-199,0 0-401,10 2-200,14 2-344,36 4-128,-39-13-152,3 2 32,6 2-688,-2-6 2561,15-7-1641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2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7218,'-2'0'528,"-1"0"0,1 0 0,0 0-1,0 0 1,-1 1 0,1-1 0,0 1 0,0-1 0,-3 2 0,1-1-162,0 1 0,1 0 0,-1 0 0,-4 5 0,-3 1-365,1 2 0,-10 12 0,12-13 416,-10 12-306,1 0-1,1 2 0,0 0 1,2 1-1,-20 45 0,20-33 27,2 0-1,1 2 1,-9 58-1,11-32 64,0 90 0,16 60 26,4-76-116,7-1-1,5-1 1,47 154 0,-63-265-103,-2-7-26,0 0-1,15 31 1,-9-34-763,1-5 374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5529,'-6'-6'3427,"5"5"1015,1 4-520,0 7-2407,-2 28-355,2 77 492,10 33-261,-8 9-688,3 89-35,-4-229-595,8 31 0,-8-45-72,1 2-622,-2-10-1005,0 3 882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7770,'0'-1'117,"0"1"0,1 0 0,-1 0 0,0-1 0,0 1 0,0 0 0,1 0 0,-1 0 0,0 0 0,0-1 0,0 1 0,1 0 0,-1 0 0,0 0 0,0 0 0,1 0 0,-1 0 0,0-1 0,1 1 0,-1 0 0,0 0 0,0 0 0,1 0 0,-1 0 0,0 0 0,1 0 0,-1 0 0,0 0 0,0 0 0,1 1 0,-1-1 0,0 0 0,1 0 0,-1 0 0,0 0 1,0 0-1,1 0 0,-1 1 0,0-1 0,0 0 0,0 0 0,1 0 0,-1 0 0,0 1 0,0-1 0,0 0 0,1 0 0,-1 1 0,0-1 0,0 0 0,0 0 0,0 1 0,0-1 0,0 0 0,0 1 0,0-1 0,0 0 0,0 0 0,0 1 0,0-1 0,2 25 2730,-3-19-2503,0 58 2043,0 35-944,2-88-1356,0-1 1,1 0-1,0 0 0,0 0 1,1 0-1,5 10 1,-7-16-75,0-1 1,1 1 0,0-1-1,0 0 1,0 0 0,0 1-1,0-1 1,1-1 0,-1 1-1,1 0 1,0 0 0,-1-1-1,1 0 1,1 0 0,-1 0-1,0 0 1,0 0 0,1 0 0,5 1-1,-7-3-13,0 1-1,0-1 1,0 0 0,0 0-1,0 0 1,0-1-1,0 1 1,0 0-1,1-1 1,-1 1 0,-1-1-1,1 0 1,0 0-1,0 1 1,2-3-1,2 0-30,-1-1-1,0 0 0,7-6 1,-2-1-12,0 0 0,0-1 1,-1 0-1,0 0 0,-1-1 1,0 0-1,-2 0 0,1-1 1,-1 1-1,-1-2 0,-1 1 1,0 0-1,0-1 0,1-20 1,-5 30 173,-1 6 66,-1 10 79,0 26 47,1 1 1,5 38-1,15 76 398,3 59 813,-21-201-1337,-1 1 1,0-1-1,-1 1 1,-4 18-1,4-26-147,1-1-1,-1 1 0,0-1 0,0 0 0,0 1 0,0-1 0,0 0 0,0 0 0,-1 0 0,1 0 0,-1 0 0,0 0 0,1 0 0,-1 0 0,0-1 0,0 1 0,0-1 0,0 1 1,0-1-1,-1 0 0,1 0 0,0 0 0,-1 0 0,1 0 0,0 0 0,-4 0 0,0-1-16,0 1-1,0-1 1,-1 0-1,1-1 1,0 0-1,0 0 1,0 0-1,0 0 1,0-1-1,-10-4 1,3-1-318,0 0 1,1 0-1,-16-13 1,21 16-291,1-1 1,-8-9 0,12 12 365,1 1-1,0 0 1,0-1 0,-1 0 0,1 1 0,1-1 0,-1 0 0,0 1 0,0-1-1,0 0 1,1 0 0,-1 0 0,1 0 0,0 0 0,-1-2 0,1 3 181,0 0 1,0 1-1,1-1 1,-1 0-1,0 1 1,0-1-1,0 1 1,1-1-1,-1 1 1,0-1-1,0 1 1,1-1-1,-1 1 1,1-1 0,-1 1-1,0-1 1,1 1-1,-1-1 1,1 1-1,-1 0 1,1-1-1,0 1 1,20-8-325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39 165 11843,'19'17'4945,"-7"-8"-2569,-6 4-672,1 6-255,-2 0-217,-7 2-456,6 2-216,-2-2-272,-1 3-104,6-2-96,-7 1-24,3-7-352,-6-8-400,-4-7-896,9-3-769,-9-12 1433</inkml:trace>
  <inkml:trace contextRef="#ctx0" brushRef="#br0" timeOffset="1">0 13 6409,'8'-4'3825,"-4"1"152,0 2-1576,3-2-745,-7 2-336,0 1-632,0 0-312,0 0-536,11 3-664,10 2 544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12827,'0'0'239,"-1"0"0,1 0 0,-1 1 1,1-1-1,-1 0 0,1 0 0,-1 0 1,1 0-1,-1 0 0,1 0 0,0 0 0,-1 0 1,1 0-1,-1 0 0,1 0 0,-1 0 1,1 0-1,-1 0 0,1-1 0,-1 1 0,13-3 1943,-6 4-1980,0-1-1,0 1 0,-1 0 0,1 0 1,0 0-1,-1 1 0,1 0 0,-1 0 1,1 0-1,-1 1 0,0 0 0,5 3 1,-7-4-186,-1 0 0,1-1 0,0 1 0,-1 1 0,0-1 0,1 0 0,-1 1 0,0-1 0,0 1 0,-1-1 0,1 1 0,0 0 0,-1 0 0,0 0 0,0 0 0,1 0 0,-2 0 0,1 0 0,0 0 0,-1 0 0,1 1 0,-1-1 0,0 5 0,-1-4-8,0 0 0,0 0 1,0 0-1,0 0 0,-1 0 0,0 0 1,1 0-1,-4 4 0,-2 1 42,-12 15-1,-3 1 131,22-25-158,0 0-1,-1 1 1,1-1-1,0 1 0,-1-1 1,1 1-1,0-1 1,0 0-1,-1 1 0,1-1 1,0 1-1,0-1 1,0 1-1,0-1 1,0 1-1,0-1 0,0 1 1,-1-1-1,1 1 1,1-1-1,-1 1 0,0 0 1,0-1-1,0 1 1,0-1-1,0 1 1,0-1-1,1 0 0,-1 1 1,0-1-1,0 1 1,1-1-1,-1 1 0,0-1 1,1 1-1,-1-1 1,0 0-1,1 1 1,-1-1-1,0 0 0,1 1 1,-1-1-1,1 0 1,-1 0-1,1 1 0,-1-1 1,1 0-1,-1 0 1,1 0-1,0 0 1,4-2 268,100-18-271,-92 18 523,26-3 0,-16 3 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25 7226,'-10'2'4456,"1"-2"233,4 0-2144,3-2-945,4 1-327,-2 0-489,0-1-224,28-2-256,42-6-96,-27 4-136,-2 5-32,-9 1-920,4 5 3128,9-5-1904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 11803,'-1'0'237,"1"0"1,0-1 0,-1 1-1,1 0 1,0-1 0,-1 1-1,1 0 1,0 0 0,-1-1-1,1 1 1,0 0 0,-1 0-1,1 0 1,-1-1 0,1 1-1,-1 0 1,1 0 0,0 0-1,-1 0 1,1 0 0,-1 0-1,1 0 1,-1 0 0,1 0-1,0 0 1,-1 0 0,0 1-1,0-1-49,1 1-1,-1-1 0,0 1 1,0-1-1,1 1 0,-1 0 0,1-1 1,-1 1-1,0 0 0,1 0 1,-1-1-1,0 3 0,-1 3 29,-1 1 1,-2 13-1,4-17 220,-4 16-198,2 0 1,0 0 0,1-1 0,1 22 0,1-29-181,1 0-1,0 0 1,0 0 0,2 0 0,-1 0 0,1 0 0,1-1 0,6 15 0,-9-23-54,0 0 0,0 0 0,0 0 0,1 1 0,-1-1 0,1-1 0,-1 1 0,1 0 0,0 0 0,0-1 0,0 1 0,0 0 0,0-1 0,0 0 0,0 0 0,0 1 0,1-1 1,-1-1-1,0 1 0,1 0 0,-1 0 0,0-1 0,1 0 0,2 1 0,-2-1-34,0-1-1,0 1 1,0-1 0,0 0 0,0 0-1,0 0 1,0 0 0,0 0 0,0-1-1,-1 1 1,1-1 0,0 1 0,-1-1-1,0 0 1,1 0 0,-1-1 0,0 1 0,3-4-1,9-14-388,-2-1-1,-1 0 0,17-39 1,-8 14 129,-10 24 232,-3 6 72,0 1 0,18-27 0,-18 34 410,-8 18 137,0-6-535,-4 24 357,1 1-1,1 0 1,2 39 0,13 89 312,14 11 219,-4-40 169,-21-122-998,0 1 0,-1-1 0,0 0 0,0 0 0,-1 9 1,0-13-60,1-1 0,0 1 0,-1-1 1,1 1-1,-1-1 0,1 1 1,-1-1-1,1 1 0,-1-1 0,0 0 1,0 1-1,0-1 0,0 0 1,0 0-1,0 0 0,0 0 1,0 0-1,0 0 0,-1 0 0,1 0 1,0 0-1,-1-1 0,1 1 1,-1 0-1,1-1 0,-3 1 1,-6 1 51,0-1 0,0-1 0,0 0 0,0-1 0,0 1 1,-13-4-1,-57-18-73,72 20-237,0-1 1,0 0 0,0-1-1,1 0 1,-15-9-1,21 12 127,1 0 1,-1 1-1,0-1 0,0 0 0,0 1 0,1-1 0,-1 0 0,0 0 0,1 1 0,-1-1 0,1 0 0,-1 0 1,1 0-1,-1 0 0,1 0 0,0 0 0,-1 0 0,1 0 0,0 0 0,0 0 0,0 0 0,0 0 0,0 0 1,0 0-1,0 0 0,0 0 0,0 0 0,0 0 0,1-2 0,9-14-803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7194,'-14'22'2699,"5"-9"1695,9-13-3538,-1 2-585,2 2 7116,48 95-4717,-44-88-2470,-1 0 1,0 1 0,0-1-1,-1 1 1,-1 0 0,0 0-1,-1 0 1,0 0-1,-2 24 1,0-26-100,-1 1 0,0 0-1,-1 0 1,0-1 0,-1 0 0,0 1 0,-1-2 0,0 1-1,0 0 1,-10 13 0,13-21-107,1 0 1,0 0-1,-1-1 0,1 1 0,-1 0 1,0 0-1,0-1 0,1 1 1,-1-1-1,0 0 0,0 1 0,-1-1 1,1 0-1,0 0 0,0 0 0,0-1 1,-1 1-1,1 0 0,0-1 1,-1 0-1,1 1 0,0-1 0,-1 0 1,1 0-1,0 0 0,-4-1 0,0-1-245,-1 0-1,1 0 0,0 0 0,0-1 0,0 0 1,1 0-1,-1-1 0,1 0 0,-1 0 1,1 0-1,1 0 0,-1-1 0,0 0 0,-6-9 1,-16-29-706,27 42 952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9546,'12'-9'4281,"4"9"-1889,-3 3-727,-1 1-497,-4 4-344,-3 1-432,-1 2-416,-1 3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12307,'19'3'5752,"-2"0"-4848,-5 0-203,0 2 0,17 7 0,-23-9-590,-1 0-1,0 0 1,0 1-1,0-1 1,0 1-1,0 0 1,6 7-1,-10-9-94,0 0 0,0-1 1,0 1-1,0 0 0,0 0 0,0-1 0,0 1 1,-1 0-1,1 0 0,-1 0 0,1 0 0,-1 0 1,0 0-1,0 0 0,0 0 0,0 0 0,0 0 1,0 2-1,-1 0 1,0-1 1,0 0 0,-1 1-1,1-1 1,-1 0-1,1 0 1,-1 0-1,0 0 1,-4 4 0,-1 0 18,0 0 0,0 0 0,-1-1 1,1 0-1,-1-1 0,-15 8 1,7-6 283,-19 6 0,35-13-311,0 0 0,0 0 0,0 1 0,0-1 0,0 0 0,0 0 0,0 0 1,0 0-1,0 0 0,1 0 0,-1 0 0,0 0 0,0 0 0,0 0 0,0 0 0,0 0 1,0 0-1,0 0 0,0 0 0,0 0 0,0 0 0,0 0 0,0 0 0,0 0 0,0 0 1,0 0-1,0 0 0,0 1 0,0-1 0,0 0 0,0 0 0,0 0 0,0 0 0,0 0 1,0 0-1,0 0 0,0 0 0,0 0 0,0 0 0,0 0 0,0 0 0,0 0 1,0 0-1,0 0 0,0 0 0,0 1 0,0-1 0,0 0 0,0 0 0,0 0 0,0 0 1,0 0-1,-1 0 0,1 0 0,0 0 0,0 0 0,0 0 0,0 0 0,0 0 0,0 0 1,0 0-1,0 0 0,0 0 0,0 0 0,8 3 240,12 1-54,-2-4-127,-1 0 0,0-1 0,20-4 0,4 0-1027,-21 2-28,1-3 326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3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10714,'0'-1'98,"0"1"0,0 0 1,0 0-1,0 0 0,0 0 0,0-1 0,0 1 0,0 0 0,0 0 0,0 0 0,0-1 0,0 1 0,0 0 0,0 0 0,0 0 1,0 0-1,0-1 0,0 1 0,0 0 0,0 0 0,0 0 0,0 0 0,1 0 0,-1-1 0,0 1 0,0 0 0,0 0 1,0 0-1,0 0 0,0 0 0,0 0 0,1-1 0,-1 1 0,0 0 0,0 0 0,0 0 0,0 0 0,1 0 0,-1 0 0,0 0 1,0 0-1,0 0 0,0 0 0,1 0 0,-1 0 0,0 0 0,0 0 0,0 0 0,0 0 0,1 0 0,-1 0 0,0 0 1,0 0-1,0 0 0,1 0 0,0 1 66,-1-1 1,1 1-1,0 0 0,0-1 1,0 1-1,0 0 0,-1-1 1,1 1-1,1 2 0,3 7 355,0 0 0,-1 0 0,0 0 0,-1 1 0,0-1 0,3 18 0,-5-19-345,31 242 2588,-16-93-1986,-4-78-329,28 101 1,-39-178-440,26 105 238,-28-101-763,-4-8-259,-9-12-886,9 9 1170,-16-15-320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3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2993,'0'-1'459,"0"1"0,0-1 0,0 0 0,0 1 0,1-1 1,-1 0-1,0 1 0,0-1 0,0 1 0,1-1 0,-1 0 1,0 1-1,1-1 0,-1 1 0,1-1 0,-1 1 0,1-1 0,-1 1 1,1-1-1,1 0-172,0 0 0,-1 0-1,1 0 1,0 0 0,-1 0 0,5 0 0,1-1-293,0 1 0,12-1 0,-10 2 76,0 0 1,14 1-1,-9 1-29,-8-2 3,1 1 0,-1 0 0,11 4 0,-15-4-26,1 0-1,-1 0 1,1-1-1,0 1 1,-1-1-1,1 1 1,0-1-1,-1 0 1,1 0-1,0 0 1,4-1-1,6-1 132,1 0-1,0 0 0,-1 2 0,1 0 0,21 2 0,13 1 8,-39-3-100,0 1 0,1 1 0,-1-1 0,0 2 0,17 5 0,-7-2 97,-6-2-32,-9-3-78,0 0 0,0 0 0,0 1 0,0-1 0,6 5 0,-3-3 19,0 0 1,-1 0-1,1 0 1,9 2-1,-11-4-40,1 1 1,-1-1-1,0 1 0,0 1 0,0-1 0,0 1 0,-1-1 0,1 1 0,5 5 0,11 11 53,-15-14-51,0 0 0,-1 0 0,1 1-1,-1 0 1,0 0 0,7 12 0,-6-5 5,12 24 44,-4-6-22,-11-27-43,-1 1-1,1-1 1,-1 0 0,0 1 0,-1-1 0,1 1-1,-1 0 1,0-1 0,0 1 0,0 6-1,-1 2 18,2 21 0,-1-29-20,0 0 0,0 0 0,1 0 0,0 0 0,-1 0 0,2-1 0,2 7 0,-1-6-1,-2 0 0,1-1 0,0 1 0,-1 1 0,2 5 0,-4-11-1,0 1 0,0-1-1,1 1 1,-1-1 0,0 1 0,1-1 0,-1 1 0,0-1 0,1 1-1,-1-1 1,0 1 0,1-1 0,-1 0 0,1 1 0,-1-1 0,1 0-1,-1 1 1,1-1 0,-1 0 0,1 0 0,-1 1 0,1-1 0,0 0 0,16 2 86,-12-2-79,15 3 62,31-2-1,-33-1-41,35 4 0,-45-3-25,0 1 1,0 0 0,-1 1-1,1-1 1,-1 1 0,0 1-1,13 7 1,11 10 2,-27-17-5,1-2-1,0 1 1,10 4 0,-13-7-2,1 1 1,-1 1 0,1-1-1,-1 0 1,0 1 0,0-1-1,5 4 1,-4-1 3,0-1 1,-1 1-1,1-1 1,-1 1-1,1 0 1,-1 0-1,0 0 0,0 0 1,-1 0-1,2 5 1,5 13 15,-7-18-15,0-1 0,0 1 0,0 0 0,-1 0 0,1-1 0,-1 1-1,0 0 1,0 0 0,-1-1 0,0 8 0,-2 14 24,3-16-19,-1 1 0,-3 13-1,-2 12 13,6-30-24,0-1 1,0 1 0,0 0-1,0-1 1,2 8 0,-1-9-2,0-1 0,0 1 0,0-1 0,1 1 0,-1-1 0,1 1 1,-1-1-1,1 0 0,0 0 0,3 3 0,2 3 6,0 1 1,0 0-1,9 18 1,-11-19-1,0 0-1,1 1 1,-1-2 0,2 1-1,10 10 1,11 11-1,-22-22-2,1 0 0,-1-1 0,1 0 0,12 8 0,-9-7-2,-2-2 0,-1 0-1,1-1 1,0 0-1,12 5 1,-18-8 2,1 0 0,0 1 0,0 0 0,-1-1 0,1 1 0,-1 0 0,1 1 0,-1-1 0,0 0 0,0 1 0,0-1 0,0 1 0,0 0 0,-1-1 0,2 4 0,1 2 2,0 1 1,-1-1-1,0 1 1,2 10-1,-4-16-2,0 0 0,1 1 0,-1-1 0,1 0 0,-1 0 0,1 0 0,4 5-1,-4-5 1,0-1-1,0 1 0,0 0 0,-1 0 0,1 0 0,-1 0 0,0 0 0,2 6 0,15 58 7,-10-37-7,-6-26 0,-1 0 0,1 1 0,0-1 0,1 0 0,-1-1 0,1 1 0,-1 0 0,1-1 0,0 1 0,0-1 0,1 0 0,-1 0 0,1 0 0,-1-1 0,1 1 0,5 2 0,-4-3-1,0-1 0,0 1-1,0-1 1,-1 0 0,1 0 0,0 0-1,0-1 1,0 0 0,8 0 0,2-2-9,26-7 0,-27 6 16,0 0-1,20-2 1,-28 5-1,0 1-1,0-1 1,10 3-1,-12-2-2,0 0 0,0 0 0,0-1 0,0 1-1,0-1 1,0 0 0,0 0 0,0-1 0,0 1 0,4-2 0,-2 0 2,1 0 1,-1 1-1,10-2 1,-13 3-4,-1 0 1,0 0 0,1 0-1,-1 1 1,0-1 0,0 0-1,1 1 1,-1-1 0,0 1 0,0 0-1,0 0 1,0 0 0,4 2-1,1 2 6,1-1-1,-1 0 1,1-1 0,0 0-1,0 0 1,0 0-1,0-1 1,0-1-1,0 1 1,11 0-1,-14-2 6,1 1 0,0-1-1,0 2 1,0-1 0,-1 1 0,1 0-1,0 0 1,-1 0 0,0 1-1,0 0 1,1 0 0,8 7-1,-10-7 22,0 1-1,1-1 1,0 0-1,0-1 1,10 4-1,-10-3-17,0-1 0,0 0 0,0 1 0,8 6 0,-10-7-8,1 0 0,-1 0 0,1 0 0,-1 0 1,1-1-1,6 2 0,-5-1 1,0-1 0,-1 1-1,8 4 1,-2-1 1,0 0 1,1 0-1,0-1 0,-1-1 1,1 0-1,19 3 0,-18-4-5,0 1 0,-1 0 0,1 0-1,-1 1 1,17 9 0,72 41 29,-86-48-28,-1 0-1,1-1 1,1 0-1,-1-2 1,1 1-1,-1-2 1,1 0-1,15 0 0,-6 2 8,9 0 7,-32-4-17,0 0-1,0 0 0,0 0 1,0 1-1,0-1 0,0 0 1,0 1-1,0-1 0,0 1 1,0-1-1,0 1 0,0-1 1,0 1-1,0 0 1,10 6 9,16-4 227,-7-1-205,-6-2-1761,-4-2-2323,-4-1 2486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5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7354,'-82'5'3542,"69"-5"-2578,11 0-602,1 0 0,-1 0 0,0 0 0,1 0 0,-1 0 0,0 1 0,1-1 0,-1 0 0,1 1 0,-1-1 0,0 1 0,1 0 0,-3 1 0,4-2-366,0 1 1771,5 0-300,21 3-1068,0 0-155,28 2 1,96-4 23,-104-2-763,-43 0 281,-3 0 101,1 0-1,-1 0 1,1 0 0,-1 0-1,1 0 1,-1 0 0,1 0-1,-1 0 1,1 0 0,-1 0-1,1 0 1,-1 0 0,1 0-1,-1 0 1,1 1 0,-1-1-1,0 0 1,1 0 0,-1 1-1,1-1 1,-1 0 0,1 0-1,-1 1 1,0-1 0,1 1-1,-1 7-1004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5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8490,'-11'7'4053,"11"-7"-3900,0 0 1,-1 1 0,1-1 0,0 0-1,0 0 1,0 1 0,0-1 0,0 0-1,0 1 1,-1-1 0,1 0-1,0 1 1,0-1 0,0 0 0,0 1-1,0-1 1,0 0 0,1 1-1,-1-1 1,0 0 0,0 1 0,0-1-1,0 0 1,0 0 0,0 1 0,0-1-1,1 0 1,-1 1 0,0-1-1,0 0 1,0 0 0,1 1 0,-1-1-1,0 0 1,0 0 0,1 1 0,0-1 1078,35 1 487,-24-1-1528,1 0-1,0 0 1,22-5 0,-11 1 101,-7 0-124,-1 1 0,1 1 0,30 1 0,-46 1-429,1 0 1,-1 1-1,0-1 1,0 0-1,0 1 1,0-1 0,0 1-1,0-1 1,0 1-1,0-1 1,0 1-1,0 0 1,0 0-1,0 0 1,0-1-1,-1 1 1,2 2-1,0-1-522,1 1-675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5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10210,'-4'1'1669,"3"-1"-1307,0 1 0,0-1 0,0 0 0,0 0-1,0 0 1,0 1 0,0-1 0,0 0 0,0 0 0,1 0 0,-1 0 0,0 0-1,0-1 1,0 1 0,0 0 0,0 0 0,0-1 0,-2 0 0,3 1 33,-1 0-93,5 0 1853,143 9-1171,209-19-763,-343 9-680,-1 1-548,-11-2-273,-5 1-881,-9-5 571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5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6041,'-1'2'112,"-8"10"4539,9-12-4343,0 1 1,-1-1-1,1 1 1,0-1-1,0 1 1,-1-1-1,1 1 1,0-1-1,0 1 0,0-1 1,0 1-1,0-1 1,0 1-1,0-1 1,0 1-1,0 0 1,0-1-1,0 1 1,0-1-1,0 1 1,0-1-1,1 1 0,-1 0 1078,0-1-364,5 0-761,0 1 0,0-1 0,0 1 0,0 1 1,7 1-1,5 2-60,87 29 401,-88-28-505,-1 1-1,0 0 1,-1 1 0,1 1 0,14 12 0,-24-17-75,-1 0-1,1 1 1,-1-1-1,0 1 1,-1 0-1,1 0 1,-1 1-1,0-1 1,0 1 0,-1 0-1,1-1 1,2 12-1,-4-9-3,0 0 1,0-1-1,0 1 0,-1 0 0,0 0 0,-1 0 0,0 0 0,0 0 0,-3 9 0,0-5 1,0 0 0,-1 0 0,0 0 0,-1 0 0,0-1 0,-1 0 0,0 0 0,-1-1 0,0 0 0,-1 0 0,0-1 0,-11 9 0,-29 17 85,37-28-57,12-6-37,-1-1 1,0 0-1,1 1 0,-1-1 1,1 1-1,-1-1 1,1 1-1,-1-1 0,1 1 1,-1-1-1,1 1 0,-1-1 1,1 1-1,0 0 1,-1 0-1,1-1-3,0 0 0,0 1 0,0-1 1,0 0-1,0 0 0,0 1 0,0-1 0,0 0 0,1 0 1,-1 0-1,0 1 0,0-1 0,0 0 0,0 0 0,0 0 1,0 1-1,1-1 0,-1 0 0,0 0 0,0 0 0,0 0 1,0 0-1,1 1 0,-1-1 0,0 0 0,0 0 0,1 0 1,-1 0-1,3 1 37,1 0 0,-1 0 0,0-1 0,6 1 1,-8-1-57,57 3 173,63-6 0,-69 0-71,84 7 0,-118-3-256,-12 1-659,-8 0-459,-10 3-437,-16 3 656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4:5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35 180 10994,'14'-1'4521,"2"11"-2432,-6 6-561,-2 5-72,2 5-263,-7 2-481,6 0-208,3-3-272,-1-3-72,-3-8-72,-7-6 8,-6-8-656,1-3-512,0-6-1497,3-9-1664,-7-9 2713</inkml:trace>
  <inkml:trace contextRef="#ctx0" brushRef="#br0" timeOffset="1">0 2 10786,'11'-2'4657,"0"4"-2560,-1 4-177,5 1-784,-2 2-319,3 2-481,0-2-72,-3 6-912,5 1 3360,7 6-2200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191 102 9010,'2'13'4999,"6"5"-2541,-2-4-1037,12 38 677,-3 1 0,11 64 1,-8-31-883,-16-78-1093,-1 1 0,1-1-1,-1 16 1,-1-22-105,0 0-1,0 0 1,0 0 0,-1 0-1,1 1 1,-1-1 0,1 0-1,-1 0 1,0 0-1,0 0 1,0 0 0,0-1-1,0 1 1,0 0 0,0 0-1,-1 0 1,1-1-1,-1 1 1,1-1 0,-3 2-1,-1 0-31,0 0 0,0-1-1,-1 0 1,1 0 0,-1 0-1,1-1 1,-1 0 0,0 0-1,1 0 1,-10 0 0,6-1-211,0-1 0,0 1 0,0-1 1,0-1-1,0 1 0,-9-4 0,9 1 4,0-1-1,-15-8 1,24 13 217</inkml:trace>
  <inkml:trace contextRef="#ctx0" brushRef="#br0" timeOffset="1">1 1 11698,'9'0'4529,"2"2"-3400,4 9-297,0 2-544,5 3-728,1-1 304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18 9746,'6'-9'3737,"-6"4"-767,0 4-2762,-1 1 0,0-1 0,1 1 1,-1 0-1,0 0 0,1 0 0,-1-1 1,0 1-1,1 0 0,-1 0 1,0 0-1,0 0 0,1 0 0,-1 0 1,0 0-1,1 0 0,-1 0 0,0 1 1,-6 0 346,1 1 1,-1-1-1,-9 6 1,10-4-525,2 0 0,-1 0 1,0 1-1,1 0 0,-1 0 1,1 0-1,0 0 0,0 1 1,1-1-1,-1 1 1,1 0-1,0 0 0,1 0 1,-1 1-1,1-1 0,0 1 1,0-1-1,1 1 1,-1 0-1,0 7 0,2-4-26,0 1 1,0 0-1,1-1 0,1 1 0,-1-1 0,1 1 0,1-1 1,0 0-1,0 0 0,1 0 0,0 0 0,0-1 0,11 15 1,-10-16-53,0 0 1,0-1-1,1 0 0,-1 0 1,2-1-1,-1 1 1,0-1-1,1-1 1,0 1-1,0-1 1,1 0-1,-1-1 1,1 0-1,-1 0 1,1-1-1,13 3 0,-16-4-353,0-1 0,0 0 0,0 0 0,0 0 0,0 0-1,0-1 1,0 0 0,0 0 0,0 0 0,0-1-1,7-3 1,24-15-1542</inkml:trace>
  <inkml:trace contextRef="#ctx0" brushRef="#br0" timeOffset="1">140 191 10562,'-2'3'4985,"-2"-2"-2288,4-1-1209,-2 0-328,2 0-727,0-1-185,3 0-240,22-3-280,34-11-1177,-30 6 993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35 11410,'-20'-1'5002,"12"1"-2458,2 0-848,11 0-559,0 0-401,17-2-448,6 1-72,8-2-112,6 1-40,5 1-32,-1-3-8,-2 2-96,-8-4-208,-16 0-808,-8 2-489,-17 2 905</inkml:trace>
  <inkml:trace contextRef="#ctx0" brushRef="#br0" timeOffset="1">156 50 7818,'0'13'4273,"2"4"-1185,4 6-863,1 5-257,4 7-672,-1 3-223,1 3-465,2 3-160,-2-4-184,0-5-80,-2-10-88,-4-6-120,-1-13-992,-4 0-697,-1-17 993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10434,'1'0'4232,"41"6"933,0-2-3532,57 8-1839,-98-12 17,1 0 0,0 1 0,-1-1 0,1 0 0,-1 1 0,1 0 0,-1-1 0,1 1 0,-1 0 0,1 0 0,-1-1 1,0 1-1,2 2 0,-2-3 28,-1 1 0,0-1 0,0 0 0,0 1 0,0-1 0,1 1 1,-1-1-1,0 0 0,0 1 0,0-1 0,0 0 0,0 1 0,0-1 0,0 1 1,0-1-1,0 0 0,0 1 0,0-1 0,0 1 0,0-1 0,-1 1 0,1 0-271,-1 0-1,0 1 1,0-1-1,1 0 1,-1 0-1,0 0 1,0 0 0,-2 2-1,-21 16-2552,-28 16-1,21-14 6969,31-21-3790,-1 0 1,1 0 0,-1 0 0,1 1 0,-1-1 0,1 0-1,-1 1 1,1-1 0,-1 0 0,1 1 0,-1-1 0,1 1-1,0-1 1,-1 1 0,1-1 0,0 1 0,-1-1-1,1 1 1,0-1 0,0 1 0,0-1 0,-1 1 0,1-1-1,0 1 1,0 0 0,0-1 0,0 1 0,1 0 95,-1 0 0,1 0 1,0-1-1,-1 1 0,1 0 0,0-1 1,0 1-1,0-1 0,0 1 0,0-1 1,0 1-1,0-1 0,0 1 0,1-1 1,5 2-30,0 0-1,0-1 1,0 0 0,0 0 0,0-1-1,0 1 1,0-2 0,0 1 0,0-1 0,0 0-1,-1 0 1,1-1 0,0 0 0,0 0 0,-1-1-1,0 0 1,1 0 0,-1 0 0,6-5 0,1-2 102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29 7426,'-29'-27'3154,"29"27"-3094,0 0-1,0 0 1,0 0 0,0 0 0,0 0 0,0 0 0,0-1 0,0 1 0,-1 0 0,1 0 0,0 0 0,0 0 0,0 0-1,0 0 1,0 0 0,0 0 0,0 0 0,-1 0 0,1 0 0,0 0 0,0 0 0,0 0 0,0 0 0,0 0 0,-1 0 0,1 0-1,0 0 1,0 0 0,0 0 0,0 0 0,0 0 0,0 0 0,-1 0 0,1 0 0,0 0 0,0 0 0,0 0 0,0 0 0,0 0-1,0 0 1,0 0 0,-1 0 0,1 0 0,0 0 0,0 1 0,0-1 0,0 0 0,0 0 0,0 0 0,0 0 0,0 0-1,0 0 1,0 0 0,0 1 0,0-1 0,-1 0 0,1 0 0,0 0 0,0 0 0,0 11 1408,0-8-972,-5 56 1573,5 109-1,14-34-1390,-10-109-734,1-1 0,2 0 1,12 33-1,-19-57-6,0 0 0,0 1 0,0-1 0,0 0 0,0 0 0,0 0 0,0 1 0,0-1 0,0 0-1,0 0 1,0 0 0,0 1 0,0-1 0,1 0 0,-1 0 0,0 0 0,0 0 0,0 0 0,0 1 0,0-1 0,1 0 0,-1 0 0,0 0 0,0 0-1,0 0 1,0 0 0,1 1 0,-1-1 0,0 0 0,0 0 0,0 0 0,1 0 0,-1 0 0,0 0 0,0 0 0,0 0 0,1 0 0,-1 0 0,0 0 0,0 0-1,1 0 1,-1 0 0,0 0 0,0 0 0,0 0 0,0-1 0,1 1 0,-1 0 0,0 0 0,0 0 0,1 0 0,7-9-1103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3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3473,'-1'-1'2606,"0"1"-2437,1 0 0,0 0 0,-1 0-1,1 0 1,0 0 0,-1 0 0,1 0 0,0 0 0,-1 0-1,1 0 1,0 0 0,-1 0 0,1 0 0,0 0 0,-1 0 0,1 0-1,0 0 1,-1 0 0,1 0 0,0 0 0,-1 1 0,1-1-1,0 0 1,-1 0 0,1 0 0,0 1 0,0-1 0,-1 0 0,1 0-1,0 1 1,0-1 0,0 0 0,-1 0 0,1 1 0,0-1 0,0 0-1,0 1 1,0 0 0,-7 52 829,2 86-1,3-55-418,-2 318 858,12 1-673,-8-397-754,9 707 354,-11-638-318,1 27 16,1-97-82,0-4-4,0 0 0,0 0 0,0 0 0,0 0 0,0 0 0,0 0 0,0 0 0,0 0 0,0 0 0,1 0 0,-1 0 0,0 0 0,1 0 0,-1 0 0,0-1 0,2 3 0,-2-3 1,0 0-1,0 0 1,0 0 0,0 0-1,1 0 1,-1 0 0,0 0-1,0 0 1,0 0-1,0 0 1,0 0 0,0 0-1,0 0 1,1 0 0,-1 0-1,0 0 1,0 0-1,0 0 1,0 0 0,0-1-1,0 1 1,0 0 0,0 0-1,0 0 1,0 0 0,1 0-1,-1 0 1,0 0-1,0 0 1,0 0 0,0 0-1,0 0 1,0-1 0,0 1-1,0 0 1,0 0-1,0 0 1,0 0 0,0 0-1,0 0 1,0 0 0,0-1-1,0 1 1,5-14-2147,3-4 886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9858,'0'0'232,"0"0"0,-1 1 0,1-1 0,0 0 0,0 0 0,-1 0 0,1 0 0,0 0 0,0 0 0,-1 0 0,1 0 0,0 1 0,0-1 0,-1 0 0,1 0 0,0 0 0,0 1 0,0-1 0,0 0 0,-1 0 0,1 0 0,0 1 0,0-1 0,-4 13 1296,3-10-817,0 6-332,-1-1-1,1 1 1,1 0 0,0-1-1,0 1 1,2 12 0,0-5-157,1 0 0,9 24 0,-10-34-185,0-1 0,0 1 0,1-1 0,0 1 0,0-1 0,0 0 0,1-1 0,0 1 0,0 0 0,5 4 0,-7-7-31,1 0 1,0 0 0,1 0-1,-1 0 1,0 0 0,0-1-1,1 1 1,-1-1 0,1 0-1,-1 0 1,1 0 0,0 0-1,-1-1 1,1 0 0,0 1-1,-1-1 1,8-1 0,-8 0-24,-1 0 1,1 0 0,0 0 0,0 0 0,-1 0-1,1 0 1,0-1 0,-1 0 0,1 1 0,-1-1-1,0 0 1,1 0 0,-1 0 0,0 0 0,0-1-1,2-2 1,1-4-125,1 1-1,-2-1 1,7-15-1,-7 14 44,-1 0-1,0 0 1,0 0-1,-1-1 1,0-11-1,-1 15 102,-1 1-1,0-1 0,0 0 0,-1 1 1,0-1-1,0 1 0,0-1 0,-1 1 1,-3-8-1,2 9 117,1 5 82,2 9 42,6 32 110,0 10-125,-1-2 187,1 0 0,3 0-1,15 48 1,-21-87-313,3 11 281,0 0 1,3 31-1,-9-47-299,1 1 0,-1 0 0,0 0 0,0-1 0,-1 1 0,0-1 0,0 1 0,0 0 0,-1-1 0,0 0 1,0 1-1,0-1 0,0 0 0,-5 8 0,5-11-67,0 0 0,0 0 0,0 0 0,0 0 0,0-1 0,0 1 0,-1 0 1,1-1-1,0 0 0,-1 1 0,1-1 0,-1 0 0,1 0 0,-1-1 0,0 1 0,1 0 0,-1-1 1,0 0-1,0 1 0,1-1 0,-1 0 0,0-1 0,0 1 0,1 0 0,-1-1 0,-4-1 1,0 0-431,-1 0 1,0-1-1,0-1 1,1 1-1,0-1 1,0 0-1,-11-8 1,2-3-440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13051,'2'13'4993,"0"6"-3665,0 1-96,1 1-383,3 2-233,4-3-344,-1 0-120,2-4-104,-2-2 48,-1-6-624,-1 0-697,-5-9 793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10658,'0'-4'4817,"1"5"-2080,4 2-1529,-5-3-32,0 0-551,0 0-233,2 0-416,7 3-601,4-2 425</inkml:trace>
  <inkml:trace contextRef="#ctx0" brushRef="#br0" timeOffset="1">303 190 10994,'10'2'4985,"-7"-2"-1824,2 0-2041,1 1-79,-6-1-393,0 0-208,9 0-288,8 0-80,46 0-176,-39-4-328,17 0 2960,1 4-2040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11538,'-1'48'7747,"0"-31"-7343,0 0 0,2 0 0,0 0 0,3 17 0,-1-22-320,0-1 0,1 0 0,0 0 0,0 0 0,10 15 0,-11-20-59,0-1-1,0-1 0,1 1 0,-1 0 0,1-1 0,1 0 0,-1 0 1,1 0-1,-1-1 0,1 1 0,0-1 0,8 4 0,-11-6-19,-1-1 0,1 1-1,0-1 1,0 1-1,-1-1 1,1 1 0,0-1-1,0 0 1,0 0-1,-1 0 1,1 0 0,2 0-1,-3-1-3,0 1 0,0 0 0,0-1 0,0 1 0,0-1-1,0 1 1,0-1 0,0 0 0,0 1 0,0-1 0,0 0 0,0 0 0,0 0-1,1-1 1,0-2-20,1-1-1,-1 0 1,0 1-1,-1-1 1,1 0-1,1-9 1,0 4-46,11-51-317,16-50-12,-30 110 403,0 0 0,0 0-1,1 0 1,-1 0 0,1 0 0,-1 0-1,0 0 1,1 0 0,0 0 0,-1 0-1,1 1 1,-1-1 0,1 0 0,0 0-1,0 1 1,-1-1 0,3-1 0,-3 2-2,0 0 1,0 0 0,1 0-1,-1 0 1,0 0 0,0 0-1,0 1 1,0-1 0,1 0-1,-1 0 1,0 0 0,0 0-1,0 0 1,0 0 0,0 0-1,0 0 1,1 0 0,-1 1-1,0-1 1,0 0 0,0 0-1,0 0 1,0 0 0,0 0-1,0 1 1,0-1 0,0 0-1,1 0 1,-1 0-1,0 0 1,0 1 0,0 11 268,0 12 35,1 1 0,1-1 1,1 0-1,8 30 0,-3-17 0,-4-16-156,24 106 632,-16-83-154,11 71 1,-22-107-508,0 1 1,-1 0-1,0 0 1,-1 0-1,0-1 1,-4 16-1,5-22-104,-1 0 0,1 0 0,-1-1 1,0 1-1,0 0 0,0-1 0,0 1 0,0-1 0,0 1 0,0-1 1,0 1-1,-1-1 0,1 0 0,-1 0 0,1 1 0,-1-1 0,1 0 1,-1 0-1,0-1 0,1 1 0,-1 0 0,0 0 0,-2 0 0,-3 0 13,0 0 0,0 0-1,0-1 1,0 0-1,-7 0 1,-5-2-522,1 0 0,0 0 0,0-2 0,1 0 0,-1-2 0,1 0 0,-30-14 0,41 17-15,0-1 0,1 1-1,-6-6 1,9 8 347,0-1 1,0 0 0,1 0-1,-1 0 1,1 0 0,-2-4-1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13131,'4'5'2528,"0"0"0,6 11 0,-4-5-1308,6 21 1,-4-13-767,14 25 1,-13-27 19,13 32 0,-22-47-334,0 0 0,0-1 0,0 1 0,0-1 0,0 1 0,-1-1 0,1 1 0,-1 0 0,1-1 0,-1 1 0,1-1 0,-2 3 0,-1 1-82,-5 12 49,-14 17-2,20-32-85,0 0-1,-1 0 0,1 1 1,-1-2-1,1 1 1,-1 0-1,0 0 0,0-1 1,0 0-1,0 1 1,0-1-1,0 0 0,0-1 1,-6 2-1,3-1 18,-10 2-77,0-1 0,0-1 0,-19-1 0,29 0-132,6 0 138,0 0-1,0 0 1,-1 0-1,1 1 1,0-1-1,0 0 0,0 0 1,-1 0-1,1 0 1,0 0-1,0 0 1,-1 0-1,1 0 1,0 0-1,0-1 1,0 1-1,-1 0 1,1 0-1,0 0 1,0 0-1,0 0 1,0 0-1,-1 0 1,1 0-1,0-1 1,0 1-1,0 0 1,0 0-1,-1 0 1,1 0-1,0 0 0,0-1 1,0 1-1,0 0 1,0 0-1,0 0 1,0-1-1,0 1 1,-1 0-1,1 0 1,0-1-1,6-10-1546,0 0 1130,11-29-225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13091,'1'6'5041,"4"-2"-3553,2-2-824,1 3-40,0-1-287,3 5-129,-2-2-953,0-3 3298,2-3-2129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11715,'-2'11'5470,"6"8"-3786,-1-6-855,10 112 1690,-7-52-1912,21 122 436,-15-114-703,-11-74-304,0 0 1,-1 0 0,0 0 0,-1 12 0,1-19-36,-2 9 13,2-9-32,0 0 1,0 0 0,0 1 0,0-1 0,0 0 0,-1 0 0,1 0 0,0 0 0,0 1 0,0-1 0,-1 0 0,1 0 0,0 0 0,0 0 0,0 0 0,-1 0 0,1 0 0,0 0 0,0 1 0,-1-1 0,1 0 0,0 0 0,0 0 0,-1 0-1,1 0 1,0-1-51,-1 1-1,1 0 1,0 0-1,-1-1 1,1 1-1,0 0 0,0-1 1,0 1-1,-1 0 1,1-1-1,0 1 0,0 0 1,0-1-1,0 1 1,0 0-1,0-1 0,0 1 1,0-1-1,-1 1 1,1 0-1,1-1 1,-1 1-1,0-1 0,0 1 1,0 0-1,0-1 1,0 1-1,0 0 0,0-1 1,0 1-1,1-1 1,5-17-103,13-10 43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9066,'0'0'96,"0"0"0,0 0 0,0 0 0,0 0 0,0 0 0,0 0 0,0 0 0,0 1 0,0-1 1,0 0-1,0 0 0,0 0 0,0 0 0,0 0 0,0 0 0,1 0 0,-1 0 0,0 0 0,0 0 0,0 0 0,0 1 0,0-1 0,0 0 0,0 0 0,0 0 0,0 0 0,0 0 1,0 0-1,1 0 0,-1 0 0,0 0 0,0 0 0,0 0 0,0 0 0,0 0 0,0 0 0,0 0 0,0 0 0,0 0 0,1 0 0,-1 0 0,0 0 0,0 0 0,0 0 0,0 0 1,0 0-1,0 0 0,0 0 0,0 0 0,0 0 0,1 0 0,-1-1 0,0 1 0,0 0 0,3-1 2319,-7 0 5002,-4-2-5079,8 3-2370,-1 0-1,1 0 0,-1 0 0,1-1 1,-1 1-1,1 0 0,-1 0 0,1-1 1,0 1-1,-1 0 0,1-1 0,-1 1 1,1-1-1,0 1 0,-1-1 0,1 1 1,0 0-1,0-1 0,-1 1 0,1-1 1,0 0-1,0-2 633,0 4-293,1 10-223,2 10-52,12 152 244,-9-103-218,-3-21-21,10 79 55,-9-95-47,18 59-1,-19-81-35,1 0 1,0 0-1,1 0 0,10 17 1,-14-27-53,0 1 0,0-1 1,0 1-1,0-1 1,1 0-1,-1 0 1,0 0-1,1 0 1,-1 0-1,1 0 1,-1 0-1,1 0 0,2 1 1,-4-2-6,1 0 0,-1 0 0,1 0 0,-1 0 0,1 0 0,-1 0 0,1 0 0,-1 0 0,1 0 0,-1 0 0,0 0 0,1 0 0,-1 0 0,1 0 0,-1-1 0,1 1 0,-1 0 0,0 0 0,1 0 0,0-1 0,-1 0-27,1 1 1,-1-1-1,1 0 0,-1 1 1,1-1-1,-1 0 0,0 1 1,1-1-1,-1 0 1,0 0-1,0 0 0,1 1 1,-1-1-1,0-2 0,0 1 169,0 0 0,0-1-1,0 1 1,0-1 0,0 1 0,-1-4-1,-10-26 231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11682,'-1'0'355,"0"0"-1,1 0 1,-1 0-1,1 0 1,-1 1-1,1-1 0,-1 0 1,1 1-1,-1-1 1,1 0-1,-1 1 0,1-1 1,-1 0-1,1 1 1,-1 0-1,-3 9 1842,2 15-1530,2-19-125,0 6-407,1 0-1,1 1 1,0-1-1,0 0 0,2 0 1,-1 0-1,1 0 0,1-1 1,0 1-1,1-1 0,0 0 1,10 12-1,-14-19-121,1-1 1,0 1-1,0-1 0,0 0 1,1-1-1,-1 1 0,1 0 1,-1-1-1,1 0 0,0 0 1,5 3-1,-6-5-19,-1 1 0,0-1-1,0 1 1,0-1 0,1 0 0,-1 1 0,0-1-1,0-1 1,1 1 0,-1 0 0,0 0 0,0-1-1,0 1 1,1-1 0,-1 0 0,0 0 0,0 0-1,0 0 1,0 0 0,0 0 0,0 0 0,-1 0 0,1-1-1,1-1 1,4-4-191,0-1 0,0 0 0,-1 0 0,-1 0 0,1-1 0,-1 0 0,7-18 0,18-72-820,-24 78 1074,-3 13 43,-1 6 259,0 18 475,0 40 90,3 1 0,2 0-1,26 100 1,-22-119-582,17 83 885,-28-117-1167,1 0 0,-1 1 0,0-1-1,0 1 1,0-1 0,-1 1 0,1-1 0,-1 0-1,0 1 1,-3 7 0,2-9-26,1 0 0,-1 0 0,0 0 1,0-1-1,0 1 0,0-1 0,0 1 0,-1-1 1,1 0-1,-1 0 0,1 0 0,-1 0 0,0 0 1,0 0-1,-3 0 0,-2 2-10,-1-2 1,1 1-1,-1-1 1,0-1-1,0 1 1,0-1-1,0-1 1,1 0 0,-1 0-1,0-1 1,-10-2-1,-2 0-739,1-2 0,-1-1 0,-30-13 0,47 17 487,1 1-1,-1-1 1,0 0-1,-3-3 1,6 4 192,1 1 0,-1 0 0,1-1 1,-1 1-1,1-1 0,0 1 0,-1-1 0,1 1 0,0-1 0,-1 1 0,1-1 0,0 1 0,0-1 1,0 0-1,0 1 0,-1-1 0,1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56 126 8482,'20'9'4993,"-24"3"472,10 4-3449,2 6-935,-2 4-145,-6 0-480,3 2-120,1-4-200,-4-3-48,1-3-288,3-8-464,-8-4 16,4-5 256</inkml:trace>
  <inkml:trace contextRef="#ctx0" brushRef="#br0" timeOffset="1">0 11 11715,'8'-4'5177,"0"0"-2761,10 1-1024,-4 3-199,-3 2-665,1 0-144,-4 2-840,3 2 2968,13 7-2008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3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4761,'-52'32'2623,"51"-31"-2372,-1 0 0,1 0-1,-1 0 1,1-1 0,-1 1-1,1 0 1,-1-1-1,1 1 1,-1-1 0,0 0-1,-1 1 1,2-1-126,1 0-1,0 0 1,0 0-1,0-1 1,-1 1-1,1 0 1,0 0-1,0 0 1,-1 0-1,1 0 1,0 0-1,0-1 1,0 1 0,-1 0-1,1 0 1,0 0-1,0-1 1,0 1-1,0 0 1,0 0-1,0 0 1,-1-1-1,1 1 1,0 0-1,0 0 1,0-1-1,0 1 1,0 0-1,0 0 1,0 0 0,0-1-1,0 1 1,0 0-1,0 0 1,0-1-1,0 1-102,1 0 1,-1-1-1,0 1 0,0 0 0,1 0 0,-1-1 0,0 1 0,1 0 1,-1 0-1,0 0 0,0 0 0,1 0 0,-1-1 0,0 1 1,1 0-1,-1 0 0,1 0 0,-1 0 0,0 0 0,1 0 1,-1 0-1,1 0 0,10 1 130,-11-1-127,13 1 152,22 5-1,-25-4-75,0 0 0,0-1 1,1 0-1,9 0 0,125-7 951,-92 4-899,1 0 15,78 7 1,-61 7-21,-46-7-107,-1-1 1,31 2-1,7-8 29,77-12-1,-78 7 20,74-1-1,-31 15 223,-71-3-226,1-2 1,0-1-1,35-5 0,-10-2 5,1 2 1,79 6 0,5-1 35,-41-2-41,-38 1-49,45 2 29,16 2 14,-63-2-22,48-4 49,-67 0-54,61 5-1,110 9 61,-193-11-97,34 7-1,7 1 13,5-7 9,-44-2 5,1 0 0,42 8 0,-30 1 7,-16-4-18,1-1 0,32 3-1,17-4 3,57 3 74,-119-5-87,0 0 0,12 5 0,12 1 33,-26-6-41,-1 0 0,0-1 1,0 0-1,0 0 0,0 0 0,0-1 0,8-1 0,-11 1-3,-1 1 0,1 0 0,-1 0 0,1 0 0,-1 0 0,1 0-1,-1 0 1,0 1 0,5 0 0,8 2 96,-14-3-72,-1 0-5,0 0 2,0 0-3,0-6-1044,-2 5 635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60 153 13243,'-13'2'5641,"2"-2"-3224,-24 5-1001,35-6-192,9 1-608,6 0-200,12 0-296,3 0-48,10 0-32,0-3-24,-2-1-192,1 0-352,-10 0-1016,-6 1-737,-21 3 1337</inkml:trace>
  <inkml:trace contextRef="#ctx0" brushRef="#br0" timeOffset="1">134 0 12275,'1'7'5017,"4"10"-3209,2 3-152,-3 10-607,0 4-289,1 5-392,2 1-112,1-4-136,-1-5-24,1-9-424,1-8-472,1-14-713,2-4 833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12515,'-4'14'6298,"3"8"-4080,2-10-1431,-3 27 496,1 50-104,2-77-1108,0 0 1,1 0 0,0 0-1,1 0 1,4 13-1,-6-23-67,-1-1 0,1 1-1,-1-1 1,1 0 0,0 1-1,0-1 1,-1 0-1,1 0 1,0 1 0,0-1-1,0 0 1,0 0 0,1 0-1,-1 0 1,0 0 0,0-1-1,0 1 1,1 0 0,-1 0-1,1-1 1,0 1-1,0-1-15,0 1-1,-1-1 0,1 0 1,-1-1-1,1 1 0,0 0 1,-1 0-1,1-1 0,-1 1 1,1-1-1,-1 1 0,1-1 1,-1 1-1,1-1 0,-1 0 1,0 0-1,1 0 0,-1 0 1,1-1-1,4-3-107,0-1 0,-1 0 1,0 0-1,0-1 0,-1 1 0,0-1 1,0 0-1,0 0 0,4-14 1,1-6-256,7-37 1,-16 62 365,6-34-76,1-3 147,-6 34-22,0 5 457,0 12 368,-1 16-635,4 94 292,37 133 503,-37-236-878,-1-1 0,0 1 0,-2-1 0,0 21-1,-1-34-91,-1 0 1,1 0-1,-1 1 0,0-1 0,-1 0 0,1 0 0,-1 0 1,0 0-1,0 0 0,-1-1 0,0 1 0,1-1 0,-1 1 0,-1-1 1,1 0-1,-1 0 0,1 0 0,-9 5 0,10-7-37,-1 0-1,0 0 1,0-1-1,-1 1 1,1-1 0,0 0-1,0 1 1,-1-1-1,1-1 1,-1 1-1,1-1 1,-1 1 0,1-1-1,-1 0 1,1 0-1,-1 0 1,-5-2-1,5 1-117,-1 0 0,1-1 0,-1 0 0,1 0 0,-1 0 0,1 0-1,0-1 1,0 1 0,0-1 0,0 0 0,1-1 0,-5-3 0,4 3-277,1 0 1,-1 0 0,1-1-1,-1 1 1,1-1-1,1 0 1,-1 0 0,-3-8-1,6 10 248,0 1-1,0 0 0,0-1 1,0 1-1,0 0 1,1-1-1,0-3 0,-1 6 130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0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13827,'4'4'1538,"0"-1"0,0 0-1,-1 1 1,5 6 0,2 4-593,8 18 0,-10-17-386,-2-4-409,0 0 0,-2 0 0,1 0-1,-1 0 1,-1 1 0,0-1 0,0 1 0,-1 0 0,-1 0-1,0 0 1,-1 0 0,0 0 0,-1 0 0,0 0 0,-1 0-1,-6 22 1,-17 51 739,24-82-872,-1 1 1,0-1 0,0 0 0,1 0 0,-2 0-1,1-1 1,0 1 0,-1 0 0,1-1 0,-1 0-1,0 1 1,1-1 0,-1 0 0,0 0 0,0-1-1,-1 1 1,1-1 0,0 1 0,-1-1 0,1 0 0,0 0-1,-5 0 1,-2 0-155,0 1 1,0-2-1,1 0 0,-1 0 0,0-1 0,-19-3 0,18 1-127,-1 0 0,1-1 0,0 0 0,0-1-1,0 0 1,1-1 0,-14-9 0,14 6 74,0 1 0,-11-15 0,21 23 186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1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11026,'1'-10'5305,"0"10"-1760,5 1-2144,-6 2-185,0-3-632,0 0-240,0 0-312,0 0-320,4 6-400,4 5 416</inkml:trace>
  <inkml:trace contextRef="#ctx0" brushRef="#br0" timeOffset="1">381 0 10986,'-1'12'8295,"0"9"-6327,9 56-439,19 78 0,-12-74-993,32 165 399,-45-234-980,-1-7-64,-1 0 0,1 0-1,0 0 1,1 0 0,-1 0-1,1 0 1,0 0 0,0 0-1,5 7 1,-7-12 81,0 0 1,0 0-1,0 0 0,0 0 0,1 0 1,-1 1-1,0-1 0,0 0 1,0 0-1,0 0 0,0 0 0,0 0 1,0 0-1,1 0 0,-1 0 1,0 0-1,0 0 0,0 0 1,0 1-1,0-1 0,0 0 0,1 0 1,-1 0-1,0 0 0,0 0 1,0 0-1,0 0 0,0 0 0,1 0 1,-1 0-1,0 0 0,0-1 1,0 1-1,0 0 0,0 0 1,0 0-1,1 0 0,-1 0 0,0 0 1,4-10-684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5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0 7386,'0'0'288,"-1"0"-1,1 0 1,0 0 0,0 0 0,0 0 0,0 0 0,0 0 0,0 1 0,0-1 0,-1 0 0,1 0 0,0 0 0,0 0 0,0 0 0,0 0-1,0 0 1,0 0 0,0 0 0,0 0 0,0 0 0,0 0 0,-1 0 0,1 0 0,0 0 0,0 1 0,0-1 0,0 0 0,0 0 0,0 0 0,0 0-1,0 0 1,0 0 0,0 0 0,0 0 0,0 0 0,0 1 0,0-1 0,0 0 0,0 0 0,0 0 0,-1 0-197,0-1 1,1 1-1,-1 0 0,0-1 1,0 1-1,0 0 0,0 0 1,0-1-1,0 1 1,0 0-1,1 0 0,-1 0 1,0 0-1,0 0 1,-2 1-1,-1-1 154,-20 1 301,-29 4 1,46-5-475,-8 3 72,1 0-1,-1 1 1,1 0 0,0 1-1,0 0 1,0 2-1,1-1 1,-1 2-1,2 0 1,-14 10-1,25-17-123,0 0-1,-1 0 0,1 0 0,0 0 0,-1 0 1,1 0-1,0 1 0,0-1 0,0 0 0,0 1 1,0-1-1,1 1 0,-1-1 0,0 1 0,1-1 1,-1 1-1,1-1 0,-1 1 0,1 0 0,0-1 1,0 1-1,-1 0 0,1-1 0,0 1 0,1 0 1,-1-1-1,0 1 0,0 0 0,1-1 0,-1 1 0,1-1 1,0 3-1,2 0 10,-1 0 0,1 0-1,-1 0 1,1 0 0,0 0 0,1-1 0,-1 1 0,0-1 0,1 0 0,0 0-1,0 0 1,0-1 0,0 1 0,0-1 0,8 3 0,6 2 48,0-1 1,28 5 0,8 0 35,37 8 62,-91-19-220,1 0-1,0 1 1,0-1 0,0 0 0,-1 0 0,1 1 0,0-1 0,-1 0-1,1 1 1,0-1 0,-1 1 0,1-1 0,0 1 0,-1-1-1,1 1 1,-1-1 0,1 1 0,-1 0 0,1-1 0,-1 1 0,1 0-1,-1-1 1,0 1 0,1 0 0,-1 1 0,0-1-268,0 0 1,0 1-1,0-1 0,0 0 1,-1 1-1,1-1 0,-1 0 1,1 1-1,-1-1 1,1 0-1,-1 0 0,1 0 1,-3 3-1,-9 8-2762,-6 3 1405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5:5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7946,'0'1'376,"0"0"0,0 0 0,0 0 0,1 0 0,-1 0 0,1 0 0,-1-1 0,0 1 1,1 0-1,0 0 0,-1 0 0,1 0 0,-1-1 0,1 1 0,0 0 0,0-1 0,0 2 0,18 11 1694,-10-8-1083,0 1-326,0 0 0,0-1 1,0-1-1,20 8 0,40 6 840,10 3-283,-78-20-1195,1-1 0,0 1-1,0-1 1,-1 1 0,1 0-1,0 0 1,-1 0 0,1-1 0,-1 2-1,1-1 1,-1 0 0,0 0 0,1 0-1,-1 1 1,0-1 0,0 1-1,0-1 1,0 1 0,0-1 0,0 1-1,0-1 1,0 4 0,-1-5-69,0 0-1,0 0 1,0 0-1,1 1 1,-1-1 0,0 0-1,0 0 1,0 0 0,0 0-1,0 0 1,0 0 0,0 0-1,0 0 1,0 0 0,-1 0-1,1 0 1,0 0 0,0 0-1,0 0 1,0 1 0,0-1-1,0 0 1,0 0 0,0 0-1,0 0 1,0 0 0,0 0-1,0 0 1,0 0 0,0 0-1,0 0 1,0 0 0,0 0-1,0 0 1,0 0 0,0 0-1,0 0 1,0 0 0,-1 0-1,1 0 1,0 0-1,0 0 1,0 0 0,0 0-1,0 0 1,0 0 0,0 0-1,0 0 1,0 0 0,0 0-1,0 0 1,0 0 0,0 0-1,0 0 1,-1 0 0,1 0-1,0 0 1,0 0 0,0 0-1,0 0 1,0 0 0,0 0-1,0 0 1,-1-1-832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9506,'-4'1'1947,"-2"2"4279,7-2-6121,-1-1 0,0 0 0,1 1 1,-1-1-1,0 0 0,1 0 1,-1 1-1,1-1 0,-1 0 0,1 0 1,-1 0-1,0 0 0,1 0 1,-1 1-1,1-1 0,-1 0 0,1 0 1,-1 0-1,2 0 0,2 0-19,33 8 248,-15-1-245,0-1-12,-1 0 1,1-1-1,0-1 0,23 1 0,99 3 249,97 3-48,-225-11-378,-15 1-712,-3 1 329,-6 0-276,-15 1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9306,'0'0'283,"0"-1"0,0 1 0,-1 0 0,1 0 0,0-1-1,0 1 1,-1 0 0,1-1 0,0 1 0,0-1 0,0 1 0,0 0 0,0-1 0,0 1 0,-1 0-1,1-1 1,0 1 0,0-1 0,0 1 0,0 0 0,0-1 0,0 1 0,1 0 0,-1-1 0,0 0 0,0 1-101,1 0 0,-1 0 0,0-1 0,1 1 1,-1 0-1,1 0 0,-1 0 0,0 0 1,1 0-1,-1 0 0,1-1 0,-1 1 0,0 0 1,1 0-1,-1 0 0,1 1 0,-1-1 1,1 0-1,21 7 1209,-7 4-984,28 34 145,-41-43-529,0 0 0,0 1 0,-1-1 0,1 1 0,-1-1 0,1 1 0,-1 0 0,0 0 0,0 0 0,0-1 0,0 1 0,-1 0 0,1 5 0,3 8 2,-4-14-23,1-1 0,0 1 0,-1 0 0,0-1 0,1 1 0,-1 0 0,0 0 0,0-1-1,0 1 1,0 0 0,0 0 0,0 0 0,-1-1 0,1 1 0,-1 0 0,1-1 0,-2 4 0,1-3 1,-1 0 1,1 1 0,-1-1 0,0 0 0,1 0 0,-1 0 0,0 0-1,0 0 1,0-1 0,-1 1 0,1-1 0,0 1 0,-1-1 0,1 0-1,-1 0 1,1 0 0,-1 0 0,1 0 0,-6 0 0,-2 0 4,0 0 0,1-1 0,-1 0 0,-12-3 0,20 3-7,0 0 0,1-1 0,0 1 0,-1 0 0,1 0 0,0 0 0,-1 0 0,1 1 0,0-1-1,-1 0 1,1 0 0,0 1 0,-1-1 0,1 1 0,0-1 0,0 1 0,0 0 0,-1-1 0,1 1 0,0 0 0,0 0-1,0 0 1,0 0 0,-1 1 0,2-1-1,-1 0 1,1 0-1,0 0 0,-1 0 0,1-1 1,0 1-1,0 0 0,0 0 0,0 0 1,0 0-1,0 0 0,0 0 0,0-1 1,0 1-1,0 0 0,1 0 0,-1 0 1,0 0-1,1 0 0,-1-1 0,0 1 1,1 0-1,-1 0 0,1-1 0,-1 1 1,1 0-1,-1-1 0,1 1 0,0 0 1,-1-1-1,1 1 0,0-1 0,0 1 1,1 0-1,-1 0 7,1 0 1,0 0-1,0 0 1,-1-1-1,1 1 1,0 0-1,0-1 1,0 1-1,0-1 1,0 0 0,0 0-1,0 0 1,3 0-1,27-5 296,-2-1 88,-26 6-329,0 0-9,-1 0-1,1-1 1,-1 1-1,1 1 1,0-1-1,-1 1 1,1-1-1,-1 1 1,1 0-1,-1 0 0,5 2 1,-2 1 17,0-1-20,-1 0 0,0 0-1,1 1 1,-1 0 0,-1-1 0,8 8 0,12 20 79,18 19-16,-30-37-94,-1-1 0,12 17-1,-19-22-15,0 0 0,0 0 0,-1 0 0,0 0 0,0 0 0,-1 1 0,2 8 0,-2-8 2,-1 1-1,-1-1 0,1 1 1,-1 0-1,-1-1 0,0 1 0,0-1 1,0 1-1,-1-1 0,-1 0 1,1 0-1,-1 1 0,-1-2 0,1 1 1,-1 0-1,-1-1 0,1 0 1,-1 0-1,-1 0 0,1 0 1,-1-1-1,0 0 0,-1 0 0,1-1 1,-1 0-1,0 0 0,0 0 1,-1-1-1,1 0 0,-1-1 0,-14 5 1,-40 10 15,61-18-22,0 0 0,1 0 0,-1 0 0,0 1 0,0-1 0,0 0 0,0 1 0,1-1 0,-1 1 0,0-1 0,0 1 0,0 0 0,1-1 1,0 1-1,0-1 1,0 0 0,0 0 0,0 0 0,0 1 0,0-1-1,0 0 1,0 0 0,0 0 0,0 0 0,0 1 0,0-1-1,0 0 1,0 0 0,0 0 0,1 0 0,-1 0 0,0 0-1,0 1 1,0-1 0,0 0 0,0 0 0,0 0 0,1 0-1,-1 0 1,0 0 0,0 0 0,0 0 0,0 1 0,1-1-1,-1 0 1,0 0 0,0 0 0,1 0 0,24 5-62,-5-5 54,0 0 1,0-1-1,0-1 0,32-8 1,24-1 10,17 6 112,-80 5-389,0 1 0,0 0 0,0 1 0,0 1 0,13 4-1,-16-3-1376,-6 0 606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90 12227,'1'9'4809,"8"13"-3441,-3 8-56,-2 4-432,1 5-303,2-6-297,-2-1-112,-2-9-96,1-10 64,1-9-680,-5-5-649,3-13 777</inkml:trace>
  <inkml:trace contextRef="#ctx0" brushRef="#br0" timeOffset="1">0 28 10002,'10'-5'4201,"3"-2"-2281,2 5-463,-1 2-337,1-4-336,-9 1-288,5 0-496,5-1 24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21 140 8978,'0'19'4669,"5"7"-1782,0-4-1173,13 94 2055,15 68-2226,-31-175-1531,0-2 65,0 1-1,0-1 1,-1 0-1,0 0 1,-1 9-1,0-15-82,0 1 1,0-1-1,0 0 0,0 1 0,-1-1 0,1 1 1,-1-1-1,1 0 0,-1 1 0,1-1 0,-1 0 0,0 1 1,1-1-1,-1 0 0,0 0 0,0 0 0,0 0 1,0 0-1,0 0 0,0 0 0,-1 0 0,1 0 0,0 0 1,0 0-1,-1-1 0,1 1 0,0-1 0,-1 1 1,1-1-1,0 1 0,-3-1 0,3 1-89,-1-1-1,1 0 1,0 0 0,-1 0-1,1 0 1,0 0 0,-1 0-1,1 0 1,-1 0 0,1-1-1,0 1 1,0 0 0,-1-1-1,1 1 1,0-1 0,0 1 0,-1-1-1,1 0 1,0 0 0,0 1-1,0-1 1,0 0 0,0 0-1,0 0 1,0 0 0,-1-2-1,-14-21-947</inkml:trace>
  <inkml:trace contextRef="#ctx0" brushRef="#br0" timeOffset="1">1 17 9042,'4'-12'3945,"10"7"-1937,1 5-752,-4 4-471,1 3-289,-2 1-272,1 1-432,1 3-1729,-2-1 1393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4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22 4625,'-47'-10'2382,"43"9"3708,6 0-4162,16 1-2957,-8 0 1687,64-1-429,47-5 196,-81 4-320,-21 1-21,0 2 1,19 3 0,-31-3-34,-4-1-105,-4 1 219,-5 0-2950,5-1 1968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10650,'-16'4'4761,"-9"7"-2432,-3 3-433,-1 8-792,-1 2-351,11 6-377,4 1-128,14 1-128,5 4-40,12-8-32,2-2-16,10-9-16,1-5-16,5-8-136,-1-4-320,-3-12-1369,1-2-3768,-6-3 3745</inkml:trace>
  <inkml:trace contextRef="#ctx0" brushRef="#br0" timeOffset="1">91 122 9978,'4'0'4233,"8"-2"-2449,4-4-407,3 1-465,-2 1-336,4 2-320,0-1-88,-6 3-856,5-3-176,15-3 472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10162,'-3'0'4665,"6"4"-2152,6-4-1417,2 0-296,12-1-512,-3-3-104,4 0-96,-1-1-24,-4 2-48,-4 0-352,-9 1-976,-4 3 888</inkml:trace>
  <inkml:trace contextRef="#ctx0" brushRef="#br0" timeOffset="1">68 47 8482,'-34'60'4073,"34"-44"-1449,0 7-391,0-1-593,1 10-344,-1 5-551,3 6-233,3 4-280,1-3-80,5-7-72,0-7-112,-3-14-864,-1-6-657,-4-14 913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10594,'4'0'4305,"9"2"-2833,6 4-303,0-6-441,2 0-240,0 0-200,0 0-88,-5 4-112,-4 4-536,-6 4 336</inkml:trace>
  <inkml:trace contextRef="#ctx0" brushRef="#br0" timeOffset="1">109 125 10330,'-34'45'4753,"34"-43"-1992,5 1-1257,3 0-96,4-3-559,2 0-249,5 0-376,2-2 48,2-2 944,4-1-872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51 8554,'27'-42'4433,"-38"37"-1281,-6 2-1487,1 6-113,-5 11-632,-6 8-200,3 20-247,-4 1-113,8 13-144,3-1-56,16 0-96,9 1-16,8-4-16,8-3-16,4-4-248,1-5-512,5-15-2601,9-9 2257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11330,'-4'6'1083,"0"0"-1,0 0 0,1 0 0,-1 1 0,2 0 0,-4 9 0,1 2-257,-2 21-1,5-30-504,0 6-142,0-1 1,1 1-1,0 0 1,1-1-1,1 1 1,4 20-1,-4-30-158,0 0-1,1 1 1,0-1 0,0 0-1,1 0 1,-1-1-1,5 7 1,-5-8-14,-1-1 0,1 0 0,0 0 0,0 0 0,0 0 1,0 0-1,0 0 0,0 0 0,1-1 0,-1 1 0,1-1 1,-1 0-1,1 0 0,-1 0 0,4 1 0,-4-2-10,1 0 0,-1 0 0,0 0 0,0 0 0,1-1 0,-1 1 0,0-1 0,0 0 0,0 1 0,0-1 0,0 0 0,0 0 0,0 0 0,0-1 0,0 1 0,0 0 0,0-1 0,-1 1 0,1-1 0,2-3 0,3-3-141,0-1 0,10-17 0,-4 1-86,-1 0 0,-2-1 0,10-34 0,-19 58 328,0 2-5,-1 9 76,-2 12 105,0 6 10,1-1 0,1 0 0,2 0 0,1 0 1,8 38-1,44 121 984,-51-175-1110,0 0 0,-1 0 1,-1 0-1,0 1 1,1 20-1,-3-27-89,0 0-1,0-1 1,-1 1 0,0 0-1,0-1 1,0 1 0,0-1-1,0 1 1,-1-1-1,1 0 1,-1 0 0,0 1-1,0-1 1,0 0-1,-1-1 1,1 1 0,-1 0-1,1-1 1,-1 1-1,-4 2 1,3-2-29,-1 0 0,1-1 0,-1 1 1,0-1-1,0 0 0,0 0 0,-1-1 0,1 1 0,0-1 0,0 0 1,-1-1-1,1 1 0,-1-1 0,1 0 0,0-1 0,-6 0 0,0-1-291,1 0 1,0-1-1,0 0 0,1-1 0,-1 0 0,1 0 0,-13-8 0,17 9-199,1 0 0,-1-1 0,-5-4 0,9 7 349,0 0-1,0 0 1,0 0 0,0-1-1,0 1 1,1 0 0,-1-1-1,0 1 1,0 0 0,1-1-1,-1 1 1,1-1 0,0 1-1,-1-3 1,1 2 31,0 0-1,1 0 1,-1 0-1,1 0 1,0 0 0,-1 0-1,1 0 1,0 0-1,0 0 1,2-2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11394,'20'10'4841,"-18"1"-2584,3 3-601,2 9-431,-5-2-393,2 7-472,7 2-136,-11-8-144,4-10-16,0 0-176,2 4-328,-11-12-1001,4-5 121,-8-30 632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10338,'12'-12'4633,"-12"11"-1960,-4-1-873,4 5-624,0-3-287,0 0-497,0 0-136,0 0-24,0 0-384,0 0 0,0 0 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11554,'-22'-3'5426,"13"3"-1818,2 0-2399,9 0-129,8 0-544,0 0-184,16-2-208,-7-1-24,2 0-40,0 1-136,-1 0-1160,2 2-3593,-2 3 3265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10842,'8'-4'941,"-6"2"-559,1 0-1,-1 1 1,1 0-1,-1 0 1,1 0-1,3-1 1,-6 2-339,0 0 1,0 0-1,1 0 1,-1 0-1,0 0 1,0 0 0,0 0-1,1 0 1,-1 0-1,0 0 1,0 0-1,0 0 1,1 0 0,-1 0-1,0 0 1,0 0-1,0 1 1,1-1-1,-1 0 1,0 0 0,0 0-1,0 0 1,0 0-1,1 1 1,-1-1-1,0 0 1,0 0 0,0 0-1,0 1 1,1 0 76,-1 0 1,0 0-1,0 0 0,0 0 1,0-1-1,0 1 0,0 0 1,0 0-1,0 0 1,-1 2-1,-1 5 117,1 0 0,0 0 0,0 0 1,1 0-1,0 0 0,0 0 0,1 0 0,0 1 0,0-1 0,1-1 1,0 1-1,0 0 0,1 0 0,0-1 0,1 1 0,4 7 1,-4-9-211,0 0 0,0 0 0,0-1 0,1 1 0,-1-1 0,2 0 0,6 6 0,-10-10-30,-1 0 0,1 0 0,0 0 0,-1 0 0,1-1 0,0 1-1,0 0 1,-1-1 0,1 0 0,0 1 0,0-1 0,0 0 0,0 0 0,0 0-1,-1 0 1,1 0 0,0 0 0,0 0 0,0-1 0,0 1 0,-1-1 0,1 1 0,0-1-1,0 0 1,-1 0 0,1 0 0,-1 0 0,1 0 0,-1 0 0,1 0 0,-1 0-1,1-1 1,0-1 0,4-3-196,0-1-1,-1 0 0,0-1 1,0 1-1,-1-1 1,0 0-1,0 0 1,4-16-1,0-3-482,5-43 1,-11 59 668,1 0 0,4-14 0,-6 20 142,-4 5 83,-5 8 331,6-3-386,0-1 0,1 1 0,-1 0 0,1 0-1,0 0 1,0 0 0,1 0 0,-1 8 0,4 46 712,-2-48-740,45 335 2100,-32-271-1496,-14-73-665,1 1-1,-1 0 0,0 0 1,0 0-1,0 0 1,0-1-1,0 1 0,-1 0 1,1 0-1,-1 0 1,0-1-1,0 1 0,-1 3 1,0-4 2,1 0-1,0 0 1,-1-1 0,0 1 0,1 0-1,-1 0 1,0-1 0,0 1 0,0-1-1,0 0 1,0 1 0,0-1-1,0 0 1,-4 1 0,-3 1-27,1 0 1,-1-1-1,0 0 0,1 0 1,-1-1-1,0 0 1,-13-1-1,16-1-50,0 1 1,-1-2-1,1 1 1,0 0-1,0-1 0,0 0 1,0-1-1,0 1 1,1-1-1,-1 0 1,-6-5-1,-15-16 150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92 255 13411,'3'3'699,"0"-1"-1,0 1 1,0 0-1,0 0 1,0 1 0,-1-1-1,0 0 1,1 1 0,2 7-1,0 2-272,6 21-1,-7-20 124,11 35 119,35 144 720,-49-187-1356,0-1 1,0 1-1,0 0 0,-1 0 0,0 0 1,0 0-1,-1 0 0,0 0 1,0 0-1,0 0 0,-1 0 0,1-1 1,-1 1-1,-1-1 0,1 1 0,-1-1 1,0 0-1,0 0 0,-8 9 1,4-6-64,0-1 0,0 0 0,-1-1 0,0 1 0,-17 9 0,23-15-103,-1 1 0,1-1 1,-1 0-1,0 0 0,1 0 0,-1 0 0,0 0 0,0-1 1,1 1-1,-1-1 0,0 0 0,0 0 0,0 0 1,1 0-1,-1 0 0,0-1 0,0 1 0,0-1 0,1 0 1,-1 0-1,0 0 0,1 0 0,-1 0 0,1 0 1,-5-4-1,2 1-199,0-1 1,-7-10-1</inkml:trace>
  <inkml:trace contextRef="#ctx0" brushRef="#br0" timeOffset="1">0 29 9330,'12'-23'4313,"3"19"-1873,-5 3-767,2 2-721,-2-1-408,-6 7-480,-2 6-248,-3 10 120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49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4489,'0'-1'4534,"1"4"-1898,1 7-1253,1 22-1572,-2-6 412,5 61 537,-4-68-590,1-1-1,8 32 0,-8-40-143,1-1 0,-1-1 0,1 1 0,1 0 0,-1-1 0,8 10 0,-9-15-30,-1 0 0,1 0 0,0-1 0,-1 1 0,1-1 0,1 1 0,-1-1 0,0 0 0,1 0 1,-1-1-1,1 1 0,-1 0 0,1-1 0,0 0 0,-1 0 0,1 0 0,0-1 0,4 1 0,-3-1-166,-1 0 0,0 0 0,1 0 0,-1-1 0,0 0 0,0 0 0,1 0 0,-1 0 0,0 0 0,6-4 0,12-12-536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7482,'4'1'870,"0"-1"0,0 1 1,0-1-1,0 1 1,0 0-1,5 3 1,1 0-573,-1 1 0,12 7 0,-16-9 164,2 2-57,0-1 0,0 2 0,-1-1 0,0 1 0,0 0 0,10 13 0,-1-1 313,3 3-329,-1 0 0,-1 2 1,0 0-1,-2 0 0,-1 2 1,-1-1-1,-1 2 0,11 35 0,-19-47-293,-1-1 0,0 1-1,-1 0 1,0 0 0,-1-1-1,-1 1 1,0 0 0,-1 0-1,-4 16 1,3-16-83,-2 1 1,0 0-1,-1-1 1,0 0-1,-1 0 1,-1-1-1,-17 23 1,8-16-382,16-19 426,1-1-1,-1 1 1,1-1-1,-1 1 0,1-1 1,-1 1-1,1-1 1,-1 1-1,0-1 0,1 0 1,-1 1-1,1-1 1,-1 0-1,0 1 1,0-1-1,1 0 0,-1 0 1,0 0-1,1 0 1,-1 0-1,0 1 1,0-1-1,1 0 0,-2-1 1,2 0-14,-1 0 0,1 0 0,-1 0 0,1-1 0,0 1 0,-1 0 1,1 0-1,0-1 0,0 1 0,0 0 0,0 0 0,0-2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11562,'23'-7'4178,"-18"4"-3713,1 1 0,0 0-1,0 0 1,0 1 0,1 0 0,-1 0 0,0 0 0,0 1 0,8 0-1,-9 1-375,0 0 1,0 0-1,0 0 0,0 1 0,0 0 0,0 0 0,6 4 0,-9-5-78,-1 0-1,1 0 0,-1 0 1,1 0-1,-1 0 0,0 0 1,1 1-1,-1-1 0,0 0 1,0 1-1,0-1 0,0 1 1,0-1-1,0 1 0,-1 0 1,1-1-1,0 1 0,-1 0 1,1 0-1,-1-1 0,0 1 1,0 0-1,1 0 0,-1-1 1,0 1-1,-1 2 1,0 1 7,0-1 0,-1 0 1,1 0-1,-1 1 1,0-1-1,0 0 0,-1 0 1,1-1-1,-1 1 1,-4 5-1,-12 17 100,18-25-117,1-1 1,-1 1-1,1 0 1,-1 0-1,1-1 1,-1 1-1,1 0 1,0 0-1,-1 0 1,1 0-1,0 0 1,0-1-1,0 1 1,0 0 0,0 0-1,0 0 1,0 0-1,0 0 1,0 0-1,0 0 1,0 0-1,0-1 1,1 1-1,-1 0 1,0 0-1,1 0 1,-1 0-1,1-1 1,-1 1-1,1 0 1,-1 0 0,1-1-1,-1 1 1,1 0-1,0-1 1,-1 1-1,2 0 1,0 0-1,1 1 1,-1-1 0,1 0 0,-1-1-1,1 1 1,-1 0 0,1-1-1,0 1 1,-1-1 0,1 0 0,3 0-1,5-1-79,0-1-1,-1 0 0,1 0 1,-1-1-1,0-1 0,0 0 1,0 0-1,-1-1 0,1 0 0,14-11 1,-4-1-240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1424 9610,'0'0'113,"0"1"-1,-1-1 1,1 0-1,0 0 1,0 0 0,0 0-1,-1 0 1,1 0 0,0 0-1,0 0 1,0 0-1,0 1 1,0-1 0,-1 0-1,1 0 1,0 0-1,0 0 1,0 1 0,0-1-1,0 0 1,0 0-1,0 0 1,0 0 0,-1 1-1,1-1 1,0 0-1,0 0 1,0 0 0,0 1-1,0-1 1,0 0 0,0 0-1,0 0 1,0 1-1,0-1 1,0 0 0,0 0-1,1 0 1,-1 1-1,0-1 1,0 0 0,0 0-1,0 0 1,0 0-1,0 1 1,0-1 0,4 10 2613,-4-7-2566,1 0 0,0 0 0,1 0 0,-1 0 0,0 0 0,1-1 0,-1 1 0,4 3 0,97 135 1928,-52-67-1452,95 104 1,-142-174-624,0 0 0,1 0 0,-1-1 0,1 0 0,0 1 0,0-1 0,0-1 0,1 1 0,-1-1 0,1 1 0,-1-1 0,1-1 0,0 1 0,0-1 0,6 2 0,-11-3-11,1 0 2,0 0-1,0 0 1,0 0-1,0 0 1,0 0 0,0 0-1,0 0 1,0 0-1,0 0 1,0-1-1,0 1 1,0 0 0,1-1-1,3-1 0,0-1-1,0 0 1,-1 0 0,1 0-1,-1-1 1,0 1-1,0-1 1,0 0-1,0 0 1,-1 0 0,0-1-1,1 1 1,-2-1-1,1 0 1,0 0 0,-1 0-1,2-8 1,1-2-26,-1 0 0,0-1 1,-2 1-1,0-1 0,1-21 1,-4-39-219,-3 1 0,-15-87-1,-42-147-577,7 38 381,41 187 513,-3-104 0,13 119 287,2-84 1520,1 150-1859,1 0 1,0 0-1,0 0 0,0-1 0,0 1 0,0 0 0,1 1 1,-1-1-1,1 0 0,4-5 0,-4 5-8,0 0 0,0 0 0,0 0 0,0-1 0,-1 1 0,2-6 0,-2 9-7,-1-1-1,0 0 1,0 1-1,0-1 1,0 1-1,0-1 1,0 0-1,0 1 0,0-1 1,-1 1-1,1-1 1,0 0-1,0 1 1,0-1-1,-1 1 1,1-1-1,0 1 1,-1-1-1,1 1 0,0-1 1,-1 1-1,1-1 1,-1 1-1,1-1 1,-1 1-1,1 0 1,-1-1-1,1 1 1,-1 0-1,1-1 0,-1 1 1,1 0-1,-1 0 1,1 0-1,-1-1 1,0 1-1,1 0 1,-2 0-1,2 0 154,0 0 21,0 0-28,0 0-51,13-1 99,19 1-182,-24 1-16,1 0 3,1-1-1,-1 0 1,16-3-1,-1 2 5,41 1 0,-19 1-7,7-2 5,-1-3 1,0-2 0,77-18-1,102-25 55,143 4 267,-222 35 74,32-1-71,121-4-2,-216-2-235,-59 10-50,48-5 1,55 10 142,4 0 48,-9-6-132,100-9 23,-196 12-115,0 2 0,0 1 0,55 4 0,-72 0-13,62 6 43,84 0 0,-94-8-5,106 14 1,-30 0 44,-107-12-41,-1-3 1,39-4-1,148-7 104,-189 12-133,-21-1-10,148 2 39,-122 1-40,0 2 1,45 10 0,-75-12-3,15 4 8,0-2 0,0 0 1,1-1-1,39 0 0,-26-5 4,23-2 29,108 7 0,-117 2 89,1-2-1,53-3 0,-100 0-107,0-1-1,0 0 1,0 0 0,0 0-1,4-2 1,-9 3-19,1 0-1,-1 0 1,0 0-1,0 0 1,0 0-1,0 0 1,0-1-1,0 1 1,0 0-1,1 0 1,-1 0-1,0 0 1,0 0-1,0 0 1,0 0-1,0 0 1,0 0-1,0 0 1,0 0-1,0 0 1,0-1-1,0 1 1,0 0-1,1 0 1,-1 0-1,0 0 1,0 0-1,0 0 1,0 0-1,0-1 1,0 1-1,0 0 1,0 0-1,0 0 1,0 0 0,0 0-1,0 0 1,0 0-1,0-1 1,0 1-1,0 0 1,0 0-1,-1 0 1,1 0-1,0 0 1,0 0-1,0 0 1,0 0-1,0-1 1,0 1-1,-6-5-634,3 4-789,0-2 731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14419,'0'-2'5497,"-1"1"-3704,1 0-809,0-1 8,0 1-152,0 0-224,0-1-312,0 1-544,0 0 2081,0-1-1433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7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1460 10482,'-1'0'293,"0"1"-1,0-1 1,0 1 0,1 0-1,-1 0 1,0-1-1,0 1 1,1 0 0,-1 0-1,0 0 1,1 0-1,-1 0 1,1 0 0,-1 0-1,1 0 1,0 0-1,-1 0 1,1 0 0,0 0-1,0 0 1,0 0-1,0 0 1,0 0 0,0 1-1,0-1 1,0 1-1,1 3 64,1 0-1,-1 0 0,1 0 1,4 7-1,-3-7 46,13 29 607,2-1-1,41 57 0,-48-76-897,0 0 0,1-1-1,1 0 1,0-1 0,1-1 0,0 0 0,1-1 0,20 12 0,-33-22-106,1 2 13,1 0 0,0 0 0,-1 0-1,1 0 1,0-1 0,0 0 0,0 0 0,1 0 0,-1 0 0,0-1 0,0 1 0,8-1 0,-12-1-13,1 1-1,0 0 1,0 0 0,0-1 0,0 1 0,-1-1 0,1 1 0,0 0 0,0-1-1,-1 0 1,1 1 0,0-1 0,-1 1 0,1-1 0,0 0 0,-1 1 0,1-1-1,-1 0 1,1 0 0,-1 1 0,0-1 0,1 0 0,-1-1 0,5-21 38,-5 17-33,2-18-29,-1-1 0,-5-49 0,1 30-70,-5-53-334,-4 0 0,-34-131 0,-17 3 12,-6-23 204,21-4 219,43 204 37,3 21 266,-11-47 0,11 68 32,0-1 1,0 1 0,-5-10 0,6 14-312,1 0 1,0 0 0,-1-1 0,1 1-1,0 0 1,0 0 0,0-1-1,1-2 1,0-6-21,-4-6-9,1 1 1,-2-1-1,-9-25 1,-5-22 16,18 64-18,0 0-1,0-1 1,0 1-1,0-1 0,0 1 1,-1 0-1,1-1 1,0 1-1,0-1 1,0 1-1,0 0 1,-1-1-1,1 1 1,0 0-1,0-1 1,-1 1-1,1 0 1,0-1-1,0 1 1,-1 0-1,1-1 0,0 1 1,-1 0-1,1 0 1,-1 0-1,1-1 1,0 1-1,-1 0 1,1 0-1,0 0 1,-1 0-1,1 0 1,-1 0-1,1 0 119,0-7 466,2 5-578,1 1 1,-1 0-1,0 0 0,0 0 0,0 0 1,1 0-1,-1 1 0,1-1 0,2 0 0,4-1 7,30-5 14,-31 6-11,0 0 1,0 1 0,0 0-1,0 0 1,0 1 0,13 3-1,13 1 52,8-5 40,71-9 0,-85 6-78,27-4 28,48-3 51,201 1 175,-198 8-223,48-4 52,184-6 21,-264 10-118,-71 1-21,75-1 33,86 11 0,289 68 367,-369-64-325,-1-2-1,126-1 0,5 1-5,18 0 22,4-6 0,-184-4-78,109-2 56,-72-1-87,-87 1 16,9 0-664,-12 2 499,-5 0 570,-9 4-310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7994,'-3'0'1158,"-9"-1"3198,11 1-4282,1 0 0,0 0 0,0 0 1,0 0-1,0 0 0,0 0 0,-1 0 1,1 1-1,0-1 0,0 0 0,0 0 1,0 0-1,0 0 0,-1 0 0,1 0 1,0 0-1,0 0 0,0 1 1,0-1-1,0 0 0,0 0 0,0 0 1,0 0-1,-1 0 0,1 1 0,0-1 1,0 0-1,0 0 0,0 0 0,0 0 1,0 1-1,0-1 0,0 0 0,0 0 1,0 0-1,0 0 0,0 1 0,0-1 1,0 0-1,0 0 0,0 0 0,0 0 1,0 0-1,1 1 0,-1-1 0,0 0 1,0 0-1,0 0 0,0 0 0,0 0 1,0 1-1,0-1 0,0 0 0,1 0 1,-1 0-1,0 0 0,0 0 0,9 4 2018,14 4-1567,-9-2-366,-1-1 0,1-1 1,0 0-1,1-1 0,-1-1 1,18 1-1,256-6 645,-280 2-2009,-13 0-632,-17 1-1265,-7 0 1747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9250,'-1'0'146,"-6"5"4626,7-5-4643,0 0 0,0 0 1,-1 1-1,1-1 1,0 0-1,0 0 0,0 0 1,0 0-1,0 1 1,0-1-1,0 0 0,0 0 1,0 0-1,0 1 0,-1-1 1,1 0-1,0 0 1,0 0-1,0 1 0,0-1 1,0 0-1,0 0 0,1 0 1,-1 1-1,0-1 1,0 0-1,0 0 0,0 0 1,0 0-1,0 1 1,0-1-1,0 0 0,1 0 1,-1 1 950,11 5 364,34 16-797,18 10-155,-52-25-415,0-1 0,-1 2 0,0-1 0,0 1 0,-1 1 0,0-1 0,0 2 0,-1-1-1,9 14 1,-14-18-61,0-1-1,-1 1 0,1 0 1,-1 0-1,0 0 0,-1 0 0,1 0 1,-1 0-1,0 1 0,0-1 1,-1 1-1,1-1 0,-1 0 0,0 1 1,-1-1-1,1 1 0,-1-1 1,0 0-1,0 0 0,-1 1 0,0-1 1,0 0-1,-5 9 0,-2 0 24,0-1-1,-1 0 1,-1 0-1,0-1 1,-1-1-1,0 0 1,-22 15-1,31-24-30,1 0-1,-1 0 0,0 1 1,1-1-1,0 0 0,-5 6 1,7-7-8,0 0 1,-1-1 0,1 1 0,0 0-1,0 0 1,-1 0 0,1-1 0,0 1 0,0 0-1,0 0 1,0 0 0,0-1 0,0 1-1,0 0 1,1 0 0,-1 0 0,0-1-1,0 1 1,1 0 0,-1 0 0,0-1 0,1 1-1,-1 0 1,1 0 0,-1-1 0,1 1-1,-1-1 1,1 1 0,-1 0 0,1-1-1,-1 1 1,1-1 0,1 1 0,2 2 5,0 0 1,1 0-1,-1-1 1,1 1-1,0-1 1,0 0-1,0 0 1,0-1-1,0 0 1,8 2-1,8-1 31,27 0 0,-43-2-33,28 0 35,0-1 1,-1-1-1,1-2 0,38-9 0,-59 10-172,-12 3 115,0 0 1,0 0 0,0 0-1,0 0 1,0 0-1,0 0 1,0 1-1,0-1 1,0 0 0,0 0-1,0 0 1,0 0-1,0 0 1,0 0-1,0 0 1,0 0 0,0 0-1,0 0 1,0 0-1,0 0 1,0 0 0,0 1-1,0-1 1,0 0-1,0 0 1,0 0-1,0 0 1,0 0 0,0 0-1,0 0 1,0 0-1,0 0 1,0 0-1,0 0 1,0 0 0,0 0-1,0 0 1,0 1-1,0-1 1,0 0 0,0 0-1,0 0 1,0 0-1,0 0 1,0 0-1,1 0 1,-1 0 0,0 0-1,0 0 1,0 0-1,0 0 1,0 0-1,0 0 1,0 0 0,0 0-1,0 0 1,0 0-1,0 0 1,0 0 0,0 0-1,1 0 1,-1 0-1,0 0 1,0 0-1,0 0 1,0 0 0,-6 6-546,-17 11-42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49 169 12979,'1'14'4857,"7"3"-3753,3-1-24,-2-3-176,3 3-247,-6-7-329,2 3-112,-4-4-64,0-2-224,-2-5-1072,-2-4-729,-2 2 1033</inkml:trace>
  <inkml:trace contextRef="#ctx0" brushRef="#br0" timeOffset="1">1 0 9362,'0'2'4345,"2"3"-1945,5 0-1063,2 3-57,3 3-568,-1-3-208,2 2-224,1 2-248,-2-6-1168,1 0-1032,1 1 1287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73 9418,'14'14'1275,"-9"-9"-695,1 1 0,-1-1 0,0 1-1,-1 0 1,1 0 0,-1 1 0,-1-1 0,5 10-1,9 25 2581,12 50-1,-24-72-2704,-1 0 1,-1 0-1,-1 1 1,0 0-1,-2 19 1,0-26-271,-5 43 383,4-50-530,0 0 0,0 0 0,-1-1 0,0 1 0,0-1 0,-1 1 0,-2 5 0,4-10-82,0 1 0,0-1 0,0 1-1,-1-1 1,1 0 0,0 0 0,-1 1 0,1-1 0,0 0-1,-1 0 1,1 0 0,-1-1 0,0 1 0,1 0-1,-1-1 1,0 1 0,1 0 0,-1-1 0,0 0-1,1 0 1,-1 1 0,0-1 0,0 0 0,0 0-1,1 0 1,-1-1 0,-3 0 0,2 1-264,-1-2 0,1 1 0,0 0 0,-1-1 0,1 1 1,0-1-1,0 0 0,0 0 0,0 0 0,0 0 0,0-1 0,-3-4 0,-15-22-1092</inkml:trace>
  <inkml:trace contextRef="#ctx0" brushRef="#br0" timeOffset="1">0 1 7330,'12'13'4056,"3"-9"-183,-2 1-2032,-1 3-889,-2-1-192,3 6-616,-1-2-776,4-3 416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1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11739,'-11'13'4777,"1"3"-2873,-6-2-568,5 7-264,-2 7-271,9 1-361,9 10-120,2-1-160,2-3-24,8-6-24,-5-2-24,11-11-32,5-4 8,-3-11-464,8-4-536,-3-7 608</inkml:trace>
  <inkml:trace contextRef="#ctx0" brushRef="#br0" timeOffset="1">59 157 8154,'-4'-7'4209,"6"9"-449,3-2-1831,3 0-641,0-2-120,5-1-535,5 3-177,-1-3-256,5 0-24,4-1-632,-4 4 360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4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7762,'-9'1'2872,"9"3"-2032,5-3-255,10 3 87,5 5-48,11-7-232,6-1-128,17-2-208,6-6 40,1 3-1800,6-1 1296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 9538,'-16'16'4641,"16"-16"-1016,5 0-2177,11-1-696,5 1 8,11 0-231,3-2-105,2-2-224,-2-1-64,-6 2-80,-2 3-264,-13 0-1057,-5-1-719,-10 1 1112</inkml:trace>
  <inkml:trace contextRef="#ctx0" brushRef="#br0" timeOffset="1">172 1 7698,'-49'40'3840,"49"-21"-1007,1 4-672,3 4-385,0 2-272,-1 4-464,2 7-199,-2-4-345,-2-3-112,2-3-168,-2-4-48,-1-5-320,2-5-432,-4-9-1209,2-7 1129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10050,'43'1'8724,"24"-1"-7411,-52 0-1261,-1-1-455,-1 1 0,1 0-1,0 1 1,19 4 0,-32-5 258,-1 0-1,1 0 1,0 0 0,-1 1 0,1-1 0,-1 0 0,1 0 0,-1 1 0,1-1 0,-1 0 0,1 0 0,-1 1 0,1-1 0,-1 1 0,1-1 0,-1 0 0,1 1 0,-1-1 0,0 1 0,1-1 0,-1 1 0,1 0 0,-1 0-53,0 0-1,0-1 1,0 1-1,0 0 1,0-1-1,-1 1 1,1 0 0,0-1-1,0 1 1,0 0-1,-1-1 1,1 1-1,0-1 1,-1 1-1,1-1 1,0 1 0,-2 0-1,-2 4-937,-1 0-1,0-1 1,-9 6-1,9-6 1131,-3 2-737,-41 33-867,36-29 3981,-19 23-1,30-31-1796,1 0-1,0 0 0,-1-1 0,1 1 0,0 0 1,0 0-1,0 0 0,-1 4 0,2-5-435,0-1 0,0 1 0,0-1-1,0 1 1,0 0 0,0-1 0,0 1-1,0-1 1,0 1 0,0-1 0,0 1-1,1-1 1,-1 1 0,0-1 0,0 1-1,1-1 1,-1 1 0,0-1-1,1 1 1,-1-1 0,0 1 0,1-1-1,-1 1 1,0-1 0,1 0 0,-1 1-1,1-1 1,-1 0 0,1 0 0,-1 1-1,1-1 1,-1 0 0,1 0 0,0 0-1,-1 1 1,1-1 0,5 1 193,1 1 0,-1-1 0,0-1 0,0 1-1,0-1 1,10-1 0,38-6 22,-42 5-276,-2 0-75,-1 0 1,1-1 0,9-3-1,0-2 28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43 9346,'20'-37'4057,"-28"33"-1745,-4 2-543,-1 13-249,-2 18-224,-2 17-503,5 7-177,5 9-192,5-1-56,8-2-128,5-4-48,6-13-104,1-6-56,3-12-584,3-7-560,5-14-1745,-1-8 1737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10522,'4'34'5735,"-7"16"-2313,1-22-2106,-1 15 69,0-19-867,2 1 1,3 33 0,-2-53-461,1 1 1,1-1-1,-1 1 0,5 9 1,-5-14-55,-1 1 0,1-1 0,0 0 0,0 1 0,0-1 1,0 0-1,0 0 0,0 0 0,0 0 0,1 1 0,-1-1-13,-1-1 1,1 0-1,-1 0 0,1 1 1,-1-1-1,1 0 0,0 0 1,-1 0-1,1 0 0,-1 0 0,1 1 1,-1-1-1,1 0 0,0 0 1,-1-1-1,1 1 0,-1 0 1,1 0-1,-1 0 0,1 0 1,0 0-1,-1-1 0,1 1 1,-1 0-1,1 0 0,0-1 0,2-2-142,0 0 0,0 0 0,0 0 0,0 0 0,0-1 0,-1 1-1,0-1 1,4-7 0,-2 2-261,0 0-1,3-12 0,2-2-137,-8 18 451,33-88-605,-32 89 818,-1 4 124,2 6 441,-3-5-128,1 3 15,8 31 51,17 61 447,-17-68-721,64 224 2116,-71-243-2336,-1 1 0,1-1 0,-2 1 1,1 0-1,-1-1 0,-2 12 1,2-18-93,-1-1 0,1 1 0,-1-1 0,0 1 0,1-1 0,-1 1 0,0-1 1,0 0-1,-1 0 0,1 1 0,0-1 0,-1 0 0,0 0 0,1 0 1,-1-1-1,0 1 0,0 0 0,0-1 0,0 1 0,0-1 0,0 1 0,0-1 1,-1 0-1,1 0 0,0 0 0,-1 0 0,1-1 0,-3 1 0,-4 1-104,0-1-1,1-1 0,-1 0 1,0 0-1,1-1 0,-1 1 0,0-2 1,-8-2-1,5 1-686,0-1 0,0-1 1,1 0-1,-20-11 0,5-3-472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1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10 173 12499,'14'9'5057,"-2"3"-3249,-4 3-111,-4 4-425,-1 6-352,-3-2-456,-1 2-160,1-6-216,0-13-328,0 0-1104,1-8 3488,-2 1-2016</inkml:trace>
  <inkml:trace contextRef="#ctx0" brushRef="#br0" timeOffset="1">0 14 12483,'4'-6'5009,"4"4"-3057,2 2-856,0-2-287,1 0-313,4 2-592,-1-2 800,1 8-600</inkml:trace>
  <inkml:trace contextRef="#ctx0" brushRef="#br0" timeOffset="2">349 44 14131,'-47'17'5361,"46"-15"-3464,9-2-913,-3-3-296,13 0 8,7 1-344,2-4-152,2 4 8,-3 0-376,0 2 0,-4 3 112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13259,'-9'5'5273,"1"14"-3609,10 6-263,-2 7-489,3 6-280,4-4-312,-7-1-104,6-7-80,5-5-256,8-10-944,7-9 3296,2-10-2016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13043,'-2'34'5996,"-2"-1"-3598,-2 30-333,6-52-1774,0 1-1,1-1 0,0 0 0,1 1 0,6 19 1,-7-27-265,1 0-1,-1 0 1,1-1 0,-1 1 0,1-1 0,0 0 0,0 1 0,1-1 0,-1 0 0,1 0 0,0-1 0,-1 1 0,1 0 0,0-1 0,0 0 0,1 1-1,-1-1 1,0-1 0,1 1 0,7 2 0,-9-3-53,1-1 1,-1 1-1,1-1 0,-1 0 0,1 0 1,-1 0-1,1 0 0,-1-1 1,1 1-1,-1-1 0,1 1 0,-1-1 1,0 0-1,1 0 0,-1 0 0,0 0 1,0 0-1,1-1 0,-1 1 0,2-3 1,2-1-300,0-1 1,0 0 0,-1 0 0,0-1 0,4-7 0,13-21-2567,24-54 1,-39 73 2484,-1 0 0,7-32-1,-12 42 1062,-2 8 377,-4 12 328,1 4-438,1 0 0,1 0 0,0 32 0,9 55 880,0-7-709,-8 58-28,1-155-1062,1 13 93,-2 1 0,0-1 0,-5 28 0,5-39-79,0 1 1,0 0 0,0-1-1,-1 1 1,0-1 0,1 1-1,-1-1 1,0 0-1,-1 0 1,1 0 0,0 0-1,-1 0 1,0 0 0,1 0-1,-1-1 1,0 0 0,-1 1-1,1-1 1,0-1 0,-6 4-1,5-4-121,1 0 0,0-1 0,-1 1 0,1-1 0,-1 0 0,1 0 0,0 0 0,-1 0 0,1 0 0,-1-1-1,1 0 1,0 0 0,0 0 0,-1 0 0,-2-2 0,-2 0-1116,0-1 1,1 0-1,0-1 0,0 1 0,-8-9 0,-12-15-1761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107 113 14043,'0'8'2216,"0"0"0,1 10 0,6 27-1327,-5-39-452,9 40 1442,19 46-1,-19-61-1456,0 1-1,-3 0 0,7 44 0,-14-70-357,-1 0 0,0 0-1,0 1 1,0-1 0,-1 0-1,0 0 1,0 0 0,0 0-1,-1 0 1,-3 7 0,4-11-74,0 1 0,-1-1 0,1 1 0,-1-1-1,1 0 1,-1 0 0,0 1 0,0-1 0,0 0 0,0-1 0,-1 1 0,1 0 0,0-1 0,-1 1 0,1-1 0,-1 0-1,1 0 1,-1 0 0,0 0 0,1 0 0,-1-1 0,0 1 0,-5 0 0,3-1-110,-1 0 0,1-1 0,-1 1 0,1-1 0,-1 0 0,1 0 0,0-1 0,0 0 0,-1 0 0,1 0 0,0 0 0,1-1 1,-1 0-1,0 0 0,1 0 0,0-1 0,-1 1 0,-4-7 0,3 2 130,0 0 0,-6-13 0</inkml:trace>
  <inkml:trace contextRef="#ctx0" brushRef="#br0" timeOffset="1">1 10 8186,'15'-6'4145,"7"3"-1225,1 4-1703,-6 3-113,-5 4-496,0 0-512,0 0-56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11498,'10'2'921,"-1"0"-1,0 1 0,0-1 1,0 2-1,0-1 0,0 1 1,-1 1-1,9 4 0,-7-2-485,0 1-1,-1 0 1,0 0 0,0 1-1,14 18 1,-15-16-333,0 0-1,-1 1 1,-1 0 0,0 0 0,0 1 0,-1-1 0,-1 1 0,0 0 0,-1 1-1,0-1 1,-1 1 0,0 15 0,-2-14 14,-1 1 0,0-1-1,-1 0 1,-1 0 0,-9 27 0,6-21 3,3-10-261,0-2 1,-8 18 0,9-24-38,0 0 0,0 1 1,0-1-1,-1 0 0,1 0 0,-1 0 0,0-1 0,0 1 0,0-1 0,-6 5 0,-17 4-631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11658,'10'0'1564,"4"1"131,1 1 0,-1 0 0,22 6 0,-32-7-1592,-1 1 1,1-1-1,-1 1 0,1-1 0,-1 1 0,0 0 0,0 0 0,0 1 1,0-1-1,0 1 0,0-1 0,-1 1 0,1 0 0,-1 0 0,0 0 1,0 0-1,0 1 0,2 4 0,-2-5-85,-1 0-1,0-1 1,0 1-1,-1 0 1,1 0-1,-1 0 1,1 0-1,-1 0 1,0 0-1,0 5 1,-1-3 5,-1-1 0,1 1 0,0-1 0,-1 1 0,-4 6 0,5-9-8,0 1 1,0-1 0,0 1-1,0-1 1,1 1-1,-1 0 1,1-1 0,-1 6-1,1-7 0,0 0 0,0 0 0,0-1 1,0 1-1,1 0 0,-1 0 0,0 0 0,0-1 0,1 1 0,-1 0 0,0 0 1,1 0-1,-1-1 0,1 1 0,-1 0 0,1-1 0,-1 1 0,1-1 0,-1 1 0,1 0 1,0-1-1,-1 1 0,1-1 0,0 0 0,0 1 0,-1-1 0,1 1 0,0-1 1,0 0-1,-1 0 0,3 1 0,3 0 38,1 0 1,-1-1 0,1 0-1,0 0 1,-1 0-1,1-1 1,-1 0-1,1 0 1,11-4 0,-3-1-363,1-1 0,25-14 0,-17 8 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1680,'41'-43'2781,"-40"43"-2587,-1-1 0,1 1 0,-1-1 0,1 1 0,-1-1 1,0 1-1,1-1 0,-1 1 0,0-1 0,1 1 0,-1-1 0,0 0 0,0 1 0,0-1 0,1 0 1,-1 0-191,-1 1 1,1 0 0,0-1 0,0 1 0,0 0 0,-1 0 0,1-1-1,0 1 1,0 0 0,-1 0 0,1-1 0,0 1 0,0 0 0,-1 0-1,1 0 1,0-1 0,-1 1 0,1 0 0,0 0 0,-1 0 0,1 0-1,0 0 1,-1 0 0,1 0 0,0 0 0,-1 0 0,1 0 0,0 0 0,-1 0-1,1 0 1,0 0 0,-1 0 0,-5 0-577,0 1 3914,12 2-739,-5-2-2716,6 2 429,0 1 1,0-2-1,0 1 0,12 2 1,9 3-102,7 2-117,-33-9-84,0-1 1,1 1-1,-1-1 1,0 0-1,0 0 1,1 0-1,-1 0 1,0 0-1,0-1 1,0 1-1,1-1 1,-1 1-1,0-1 1,0 0-1,2-1 1,10-3 58,27 2 140,-9 1 0,-16 1-71,1 0-1,-1 1 1,27 5 0,21-1 208,-38-5-225,-18 0-78,1 1 0,-1 0 1,12 1-1,-2 1 46,36-2 1,-35 0-27,32 3 1,-17 2 59,-20-2-79,-1 0-1,1-2 1,-1 0-1,26-1 0,38-9-11,59-4 16,25 12-7,-26 1-10,-19 1-11,-53 0 9,85-9 0,32-5 3,-55 5-2,-92 7-68,-30 1-286,-4-1-381,-6-5-1496,4-2-564,-7-6 1142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258 132 7882,'-2'-27'9310,"-5"-12"-7287,4 28-1112,3 8-829,-1 0-1,0 0 1,0 1 0,0-1 0,-1 0 0,1 1 0,0-1 0,-1 1 0,0-1 0,1 1 0,-1 0 0,0 0 0,0-1 0,-1 2 0,1-1 0,0 0 0,-1 0-1,1 1 1,-1-1 0,1 1 0,-1 0 0,0-1 0,1 1 0,-1 1 0,0-1 0,0 0 0,-5 0 0,1 0-31,0 1 1,1 0-1,-1 0 1,1 1 0,-1 0-1,0 0 1,1 0-1,0 1 1,-1 0-1,1 0 1,-10 5-1,9-3-38,0 1 0,0 0-1,1 0 1,0 0 0,0 1 0,0-1-1,0 2 1,1-1 0,0 0 0,1 1-1,-1 0 1,1 0 0,0 1 0,1-1-1,0 1 1,0 0 0,1-1 0,0 1-1,0 0 1,1 1 0,0-1-1,0 0 1,1 0 0,0 0 0,0 1-1,1-1 1,0 0 0,4 14 0,0-9 1,0-1 0,1 0 0,0-1 0,1 1 0,1-1 1,-1 0-1,2-1 0,18 18 0,-16-17-55,1-1-1,1 0 0,0-1 1,1 0-1,-1-1 1,1 0-1,20 6 0,-28-12-175,1 0 0,-1 0-1,1 0 1,0-1 0,0-1 0,0 1-1,7-1 1,-1-1-1031,0 0 0,25-7 0,13-7-333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67 8210,'-25'-24'7891,"-3"3"-3963,23 18-3661,1 0 1,-1 1-1,0-1 0,-1 1 1,1 0-1,0 1 1,-1-1-1,1 1 0,-1 0 1,-7 0-1,11 1-233,-1 0 0,1 0 0,-1 1 0,1-1 0,0 1-1,-1 0 1,1 0 0,0 0 0,-1 0 0,1 0 0,0 0 0,0 1 0,0-1 0,0 1-1,0-1 1,0 1 0,1 0 0,-1 0 0,0 0 0,1 0 0,-1 0 0,1 0-1,0 0 1,0 0 0,-2 4 0,1-1-24,0 0 0,0 0 0,1 0 0,0 1 0,0-1 0,0 0 0,0 1 1,1-1-1,0 0 0,0 1 0,1 5 0,0-6-5,0 0 0,0-1 0,1 1 0,0 0 0,0-1 0,0 1 0,0-1 0,1 0 0,5 7 0,-7-10-4,0 1 1,1-1-1,-1 1 0,1-1 1,-1 1-1,1-1 0,-1 0 1,1 0-1,0 0 0,-1 0 0,1 0 1,0 0-1,0-1 0,0 1 1,0-1-1,0 1 0,0-1 0,0 1 1,0-1-1,0 0 0,0 0 1,0 0-1,0 0 0,0-1 1,0 1-1,0 0 0,2-2 0,0 1-4,0-1 0,0 0 0,0-1 0,0 1-1,-1-1 1,1 0 0,-1 0 0,6-6-1,23-33-36,-26 34 36,24-40 16,-28 44-4,3-2 14,-2 9 36,1 12 159,-4-14-202,2 8 109,0 3 184,6 23-1,-7-31-306,1-1-1,-1 1 1,1-1-1,0 0 1,0 0-1,0 1 1,0-1-1,0 0 0,1-1 1,4 6-1,-6-7-106,0-1 0,0 1 0,0-1 0,0 1 0,0 0 0,0-1 0,1 0 0,-1 1 0,0-1 0,0 0 0,0 1 0,0-1 0,1 0 0,-1 0 0,0 0 0,0 0 0,1 0 0,-1 0 0,0-1 0,0 1-1,0 0 1,0 0 0,1-1 0,-1 1 0,0-1 0,0 1 0,0-1 0,0 0 0,0 1 0,0-1 0,0 0 0,1-1 0,12-13-892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8706,'31'39'5046,"-30"-38"-4818,0-1 0,-1 1 0,1 0 0,-1-1 1,1 1-1,-1-1 0,0 1 0,1 0 0,-1 0 0,1-1 0,-1 1 0,0 0 0,0 0 0,0-1 0,1 1 0,-1 0 0,0 0 0,0 0 0,0-1 0,0 1 0,0 0 0,0 0 1,0 0-1,-1-1 0,1 1 0,-1 1 0,0 2 382,0 3-250,1-1-1,-1 0 0,1 1 0,0-1 0,1 0 1,-1 1-1,1-1 0,0 0 0,1 0 0,3 8 1,-4-10-350,0-1 0,1 1 0,0-1 0,0 0 1,0 0-1,0 0 0,0 0 0,0 0 1,1 0-1,0-1 0,-1 1 0,1-1 0,0 0 1,0 1-1,1-2 0,-1 1 0,0 0 0,0 0 1,5 0-1,-5-1-26,-1 0 0,1-1 0,0 0 0,-1 0 0,1 0 0,-1 0 0,1 0 0,-1 0 0,1-1 0,-1 1 0,1-1 0,-1 0 0,0 1 1,1-1-1,-1 0 0,0-1 0,1 1 0,-1 0 0,0-1 0,0 1 0,0-1 0,0 1 0,0-1 0,-1 0 0,1 0 0,0 0 0,-1 0 0,3-4 0,3-10-317,-1 0 0,5-21 0,-9 23 353,-2 14-2,0-1 0,0 1 0,0 0 1,0-1-1,-1 1 0,1 0 0,0 0 0,0-1 1,0 1-1,0 0 0,-1 0 0,1-1 0,0 1 0,0 0 1,-1 0-1,1-1 0,0 1 0,0 0 0,-1 0 1,1 0-1,0 0 0,-1-1 0,1 1 0,0 0 1,0 0-1,-1 0 0,1 0 0,0 0 0,-1 0 1,1 0-1,0 0 0,-1 0 0,1 0 0,-1 0 0,1 0 2,0 0-1,0 0 0,-1 1 1,1-1-1,0 0 0,0 0 0,0 0 1,0 0-1,-1 1 0,1-1 0,0 0 1,0 0-1,0 1 0,0-1 0,0 0 1,0 0-1,0 0 0,0 1 1,0-1-1,-1 0 0,1 0 0,0 1 1,0-1-1,0 0 0,0 0 0,0 1 1,1-1-1,-2 3 66,0 7-12,1 0 0,-1 0 1,2 0-1,-1-1 0,2 1 1,1 10-1,-2-15-58,0-1-1,0 1 1,0-1-1,1 1 1,-1-1-1,1 0 1,0 1-1,0-1 1,1 0-1,-1 0 1,1 0-1,0-1 1,0 1-1,0-1 1,4 4-1,-6-6-41,0-1 0,0 1 0,0 0 0,1 0 0,-1-1 0,0 1 0,0 0 0,0-1 0,1 1-1,-1-1 1,0 1 0,0-1 0,1 0 0,-1 0 0,1 0 0,-1 1 0,0-1 0,1 0 0,-1-1 0,0 1 0,1 0 0,-1 0 0,2-1 0,22-2-207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62 11298,'0'-5'991,"-1"1"-1,1-1 1,-1 1-1,0-1 1,-1 1-1,-2-8 0,3 10-878,0 1 0,1-1 0,-1 1 0,0 0 0,0-1 0,0 1 0,-1 0 0,1 0 0,0 0 0,0 0 0,-1 0 0,1 0 0,-1 0-1,1 0 1,0 0 0,-1 1 0,0-1 0,1 0 0,-1 1 0,1-1 0,-1 1 0,-2 0 0,-2-1-4,0 1 1,0 1 0,-1-1-1,1 1 1,0 0 0,0 1-1,0-1 1,0 1-1,0 0 1,1 1 0,-1-1-1,1 1 1,-1 0 0,1 1-1,0-1 1,0 1 0,0 0-1,-7 8 1,9-9-80,0 0 1,1 0 0,0 1-1,-1-1 1,1 0-1,0 1 1,0-1-1,1 1 1,-1 0 0,1 0-1,0-1 1,0 1-1,0 0 1,0 0-1,1 0 1,0 0 0,-1 0-1,1 0 1,1 0-1,-1 0 1,1 0-1,-1 0 1,1 0 0,0 0-1,1 0 1,-1-1-1,1 1 1,-1 0-1,5 6 1,-3-6-42,0 0 0,0 0 0,0 0 1,1-1-1,-1 0 0,1 1 0,0-1 0,0 0 0,0-1 0,0 1 1,0-1-1,1 1 0,-1-1 0,1-1 0,8 3 0,-9-3-161,0 0-1,1-1 0,-1 0 1,0 0-1,1 0 0,-1 0 1,0-1-1,1 0 1,-1 0-1,0 0 0,0 0 1,0 0-1,1-1 0,-1 0 1,-1 0-1,1 0 1,0 0-1,4-5 0,22-20-810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10922,'4'28'7102,"-5"16"-4349,0-27-1833,-7 82 1278,-2 57-1040,11-139-1323,2-28-719,1-3 382,-3 8 359,2-1 0,-1 0-1,1 0 1,0 1 0,1 0-1,-1 0 1,1 0-1,0 0 1,1 0 0,-1 1-1,1 0 1,0 0 0,7-5-1,-11 9 167,-1 1 0,1-1 0,0 0 0,0 1 0,-1-1 0,1 1-1,0 0 1,0-1 0,0 1 0,0 0 0,0 0 0,-1-1 0,1 1 0,0 0 0,0 0-1,0 0 1,0 0 0,0 0 0,0 0 0,0 0 0,0 0 0,0 1 0,0-1 0,-1 0-1,1 0 1,0 1 0,0-1 0,0 1 0,0-1 0,-1 1 0,1-1 0,0 1 0,0-1-1,-1 1 1,1 0 0,-1-1 0,1 1 0,0 0 0,-1 0 0,1-1 0,0 2 0,2 4 278,0 0 0,0 0 1,-1 0-1,3 10 1,-3-10-150,0 1 10,-1 0 0,0 0 0,0 0 0,-1 0 0,0 0 0,-1 11 0,1 16-475,0-33 231,0-1 1,0 1-1,0 0 0,0 0 0,0-1 0,0 1 0,0 0 0,0-1 0,0 1 0,1 0 0,-1 0 0,0-1 0,0 1 0,1 0 1,-1-1-1,0 1 0,1 0 0,-1-1 0,1 1 0,-1-1 0,1 1 0,-1-1 0,1 1 0,-1-1 0,1 1 0,0-1 1,-1 0-1,1 1 0,0-1 0,-1 0 0,1 1 0,1-1 0,10-3-931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8 12091,'1'27'5879,"-1"-18"-4614,0 0-1,2 15 0,0-10-435,6 26 908,-7-38-1671,-1 0 1,1 0 0,0 0 0,0 0-1,-1 0 1,1 0 0,1 0-1,-1 0 1,0-1 0,0 1 0,1 0-1,-1-1 1,1 1 0,2 1-1,-3-2-65,0-1 0,0 0 0,-1 0 0,1 0 0,0 0 0,0 0 0,0 0-1,-1 0 1,1-1 0,0 1 0,0 0 0,-1 0 0,1-1 0,0 1 0,0 0 0,-1-1-1,1 1 1,0 0 0,-1-1 0,1 1 0,0-1 0,-1 0 0,1 1 0,-1-1-1,1 1 1,-1-1 0,1-1 0,0 1-11,8-10-393,0-1-1,-1 0 1,-1-1 0,10-21-1,-9 18 23,-5 10 312,-1 1 1,1-1-1,-1 1 0,0-1 0,-1 0 1,2-8-1,-4 11 135,-3 6 541,2 3-451,0 0 0,1 0 0,-1 0 0,0 12 0,1-8-42,-2 22 237,2-1 1,1 1-1,6 51 0,9 4 60,7 62 247,-22-140-600,1 1 1,-2 0-1,1 0 1,-1 0 0,-3 12-1,3-17-35,-1-1-1,1 0 0,-1 1 1,0-1-1,0 0 0,0 0 1,0-1-1,-1 1 0,1 0 1,-1-1-1,0 1 0,0-1 0,-6 5 1,3-5-61,0 1 0,0-1 0,-1 0 1,0 0-1,1-1 0,-1 0 0,0 0 1,0 0-1,0-1 0,0 0 0,0-1 0,0 1 1,0-1-1,0-1 0,-1 1 0,1-1 0,0-1 1,0 1-1,1-1 0,-10-4 0,11 4-181,1 0 0,0 0-1,0 0 1,0 0 0,1-1 0,-1 0-1,1 0 1,-1 0 0,1 0 0,0 0-1,0-1 1,0 1 0,1-1-1,-1 0 1,1 0 0,0 0 0,0 0-1,-2-5 1,-3-30-474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11442,'0'-5'4593,"6"3"-2808,4 0-273,8-4-416,5 5-287,6-6-529,2 3-48,-3 6-824,1 0 343,-10 6 49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 7474,'-33'-9'7026,"26"8"-6259,0 0 0,1 1-1,-8 0 1,9 0-595,0 1 0,1-1-1,-1 1 1,0 0 0,1 0-1,-1 1 1,1-1 0,-1 1-1,1 0 1,0 1 0,0-1-1,-6 5 1,5-3-29,1 0 0,0 0 0,1 0 0,-1 1 0,1 0 0,0-1 0,-4 9 1,0 0 159,-7 25 1,13-33-273,0-1-1,0 1 1,0 0 0,1-1-1,0 1 1,0 0-1,0 0 1,1-1-1,-1 1 1,1 0-1,0-1 1,0 1 0,4 8-1,2 3 57,1 0 0,15 21 0,-18-29-54,5 7 137,20 21-1,-21-26 108,-1 0-1,0 0 0,0 1 0,9 19 0,-16-29-200,0 1 0,-1-1 0,1 1-1,0 0 1,-1 0 0,0-1 0,1 1-1,-1 0 1,0 0 0,0-1 0,0 1 0,0 0-1,0 0 1,0-1 0,-1 4 0,0-4-18,0 0 0,1 1 1,-1-1-1,0 0 1,0 1-1,0-1 0,0 0 1,0 0-1,0 0 0,0 0 1,0 0-1,0 0 0,-1 0 1,1-1-1,0 1 1,0 0-1,-3 0 0,-85 27 356,60-20-2513,29-8 270,2 0 684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2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 9010,'29'10'3897,"-24"-10"-331,-6-4-2006,-5-3 706,5 7-1911,1 0-289,0 0 0,-1-1-1,1 1 1,-1 0 0,1 0 0,0 0 0,-1 0 0,1-1 0,-1 1 0,1 0 0,-1 0 0,1 0-1,-1 0 1,1 0 0,0 0 0,-1 0 0,1 0 0,-2 1 0,-1-1 135,-10 1-17,0 0 0,0 1 1,-16 5-1,26-6-165,1 0 1,-1 0 0,1 0-1,0 0 1,-1 0 0,1 0-1,0 1 1,-1-1 0,1 1-1,0-1 1,0 1 0,0 0-1,1 0 1,-1 0 0,0 0-1,1 0 1,-1 0 0,1 1-1,0-1 1,0 0 0,0 1-1,0-1 1,0 1 0,0-1-1,1 1 1,-1-1 0,1 1-1,-1 3 1,1 1-13,0 1 0,1-1 0,-1 1-1,1-1 1,1 0 0,-1 0 0,1 1 0,4 8 0,-3-10-12,-1-1 0,1 1 0,1 0 0,-1-1 0,1 0 0,0 0 0,0 0 0,0-1 0,1 1 0,0-1 0,-1 0 0,2 0 0,-1 0 0,0-1 0,1 0 0,-1 0 0,1-1 0,0 1 0,0-1 0,0 0 0,0-1 0,1 1 0,7 0 0,2-1-241,-1-1 1,1 0 0,26-4-1,-36 3 195,53-5-283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6321,'2'2'1135,"0"1"-1,1 0 0,-1-1 1,0 1-1,2 5 0,5 17 1833,-6-10-1905,1 23-1,-3-34-710,6 246 3779,-8-197-3776,2-43-271,-1-18-134,1-4-80,2-9-244,7-28 0,-9 43 349,1 0 0,0 0 0,0 0 0,0 0 0,1 1 0,0-1 0,0 1 0,1 0 0,5-7 0,-8 10 39,0 1-1,0 0 0,0 0 0,1 0 0,-1 0 1,0 0-1,0 0 0,1 1 0,-1-1 0,0 0 1,1 1-1,-1-1 0,1 1 0,-1-1 0,1 1 1,-1 0-1,1-1 0,-1 1 0,1 0 0,-1 0 1,1 0-1,-1 0 0,1 1 0,-1-1 0,1 0 1,-1 0-1,1 1 0,-1-1 0,0 1 0,1 0 1,-1-1-1,1 1 0,-1 0 0,0 0 0,0 0 1,0 0-1,3 2 0,1 2 96,-1 0-1,1 1 1,-1-1 0,0 1 0,-1 0-1,6 12 1,3 13 161,12 45 1,-16-45-873,-3-19 991,0-7-308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7 10650,'-8'-6'4169,"1"8"-2544,1-2-673,4 0-40,2 0-328,0 0-496,0 0-64,0 0-888,0 0-937,2 6 1153</inkml:trace>
  <inkml:trace contextRef="#ctx0" brushRef="#br0" timeOffset="1">13 114 8146,'-13'37'3721,"13"-33"-1673,4 0-144,1-1-455,-5-3-393,0 0-568,0 0-160,0 0-280,0-2-624,6 1 416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15 252 6305,'-1'33'2737,"-6"-38"-1337,3 0-55,1-6-233,3 0-256,12-6-472,12-4-176,11-6-208,9-3-32,2-5 16,-4-1-8,4 7 8,-10 2 0,-7 13-40,-1 3-416,-17 6-3089,-3 5 2545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7042,'13'17'8473,"-2"3"-5160,5 24-3112,-10-26 905,7 21-406,-10-27-508,0-1-1,1 1 1,1-1-1,6 12 1,-10-21-179,-1-1 0,1 0 0,0 0 1,-1 0-1,1 0 0,0-1 1,0 1-1,0 0 0,0 0 0,0 0 1,0-1-1,0 1 0,0 0 0,0-1 1,0 1-1,2 0 0,-2-1-12,-1 0-1,1 0 0,0 0 0,-1 0 1,1 0-1,0-1 0,-1 1 0,1 0 1,-1 0-1,1-1 0,0 1 0,-1 0 1,1-1-1,-1 1 0,1 0 0,-1-1 1,1 1-1,-1-1 0,1 1 0,-1-1 1,0 1-1,1-1 0,-1 1 1,0-1-1,1 0 0,-1 1 0,0-1 1,0 1-1,1-2 0,2-8-166,0 1 0,3-16 0,-2 4-23,-3 19 183,-1 0-1,1 1 0,-1-1 0,1 0 1,0 1-1,0-1 0,0 0 1,-1 1-1,3-2 0,-3 2 7,0 1 1,0 0-1,1 0 0,-1 0 0,0 0 0,0-1 1,0 1-1,1 0 0,-1 0 0,0 0 0,0 0 1,1 0-1,-1 0 0,0 0 0,0 0 0,1 0 1,-1 0-1,0 0 0,0 0 0,1 0 0,-1 0 1,0 0-1,0 0 0,1 0 0,-1 0 0,1 0 2,0 1 0,-1-1-1,1 0 1,-1 1 0,1-1-1,-1 1 1,1-1-1,-1 1 1,1 0 0,-1-1-1,0 1 1,1-1 0,-1 1-1,1 0 1,13 35 274,-10-23 89,9 16-1,-11-25-219,0-1-1,0 1 0,0-1 0,1 1 0,-1-1 0,1 0 0,0 0 0,5 4 0,-7-7-119,-1 1 1,1 0 0,-1-1 0,1 0-1,0 1 1,-1-1 0,1 1 0,0-1-1,0 0 1,-1 1 0,1-1-1,0 0 1,0 0 0,-1 0 0,1 1-1,0-1 1,0 0 0,0 0 0,-1 0-1,1 0 1,0-1 0,0 1-1,-1 0 1,1 0 0,0 0 0,0-1-1,-1 1 1,1 0 0,0 0 0,0-1-1,-1 1 1,1-1 0,0 1-1,-1-1 1,1 1 0,-1-1 0,1 1-1,-1-1 1,1 0 0,-1 1 0,1-1-1,-1 0 1,0 1 0,1-1-1,-1 0 1,0 1 0,1-2 0,1-5 32,-1 0 1,0 1-1,0-1 1,0-8-1,2-15-281,-3 30 227,1-9-1038,1 1-1,0-1 0,0 1 1,5-10-1,4 0-620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175 121 9754,'0'-2'720,"1"1"0,-1-1 0,0 1-1,0-1 1,0 1 0,-1-1 0,1 1 0,-1-3-1,-6-15 2287,4 12-2442,-1 0 0,-8-11 0,8 13-496,0 1-1,0-1 1,0 1 0,0 0 0,0 0 0,-1 1 0,0-1 0,0 1-1,0 0 1,0 0 0,0 1 0,-1-1 0,1 1 0,-12-3-1,16 5-52,-1 0 0,0 0-1,1 1 1,-1-1-1,0 0 1,1 0 0,-1 1-1,1-1 1,-1 1-1,1-1 1,-1 1 0,1 0-1,-1 0 1,1 0-1,-1-1 1,1 1 0,0 0-1,0 1 1,-1-1-1,1 0 1,0 0 0,0 0-1,-1 3 1,-2 2 39,1-1 0,0 1 0,0 0 1,-3 10-1,3-6 42,0 0 1,-2 16-1,5-23-67,-1 1-1,1 0 0,0 0 1,0-1-1,0 1 0,1 0 1,-1 0-1,1-1 1,0 1-1,1 3 0,-1-6-24,-1 0 0,1 0 0,-1 0-1,1 0 1,-1 0 0,1-1 0,0 1 0,0 0-1,-1 0 1,1-1 0,0 1 0,0 0 0,0-1-1,-1 1 1,1-1 0,0 1 0,0-1 0,0 0-1,0 1 1,0-1 0,0 0 0,0 1 0,0-1-1,0 0 1,0 0 0,0 0 0,0 0-1,0 0 1,0 0 0,0 0 0,0-1 0,0 1-1,0 0 1,0 0 0,0-1 0,0 1 0,2-1-1,3-2-5,0 0-1,0-1 1,-1 1 0,8-7-1,-9 7 9,24-21-12,5-4 18,-30 26-7,1 0 1,-1 0-1,1 0 0,-1 0 1,1 0-1,0 1 1,7-2-1,-10 3 5,0 0 1,0 0-1,0 0 0,1 0 0,-1 0 1,0 0-1,0 0 0,0 1 0,0-1 1,0 1-1,1-1 0,-1 1 1,0-1-1,0 1 0,0-1 0,0 1 1,0 0-1,0 0 0,-1 0 0,1-1 1,0 1-1,0 0 0,-1 0 1,1 0-1,0 0 0,-1 0 0,2 2 1,1 4 115,0-1 0,-1 1 0,3 8 0,-4-11-75,2 6 49,-1-5-97,0 0 1,-1 0 0,1 1-1,-1-1 1,-1 0 0,1 8-1,-1-7-760,0-6 726,0 0 0,0 0 1,0 0-1,0-1 0,0 1 0,0 0 0,0 0 0,0 0 0,0 0 1,1 0-1,-1 0 0,0 0 0,0 0 0,0 0 0,0 0 0,0 0 1,0 0-1,0 0 0,0 0 0,0 0 0,0 0 0,0 0 0,0 0 1,0 0-1,0 0 0,0 0 0,0 0 0,0-1 0,0 1 0,0 0 1,0 0-1,0 0 0,1 0 0,-1 0 0,0 0 0,0 0 0,0 0 1,0 0-1,0 0 0,0 0 0,0 0 0,0 0 0,0 0 0,0 1 1,0-1-1,0 0 0,0 0 0,0 0 0,0 0 0,0 0 0,0 0 1,1 0-1,-1 0 0,0 0 0,0 0 0,0 0 0,0 0 1,0 0-1,0 0 0,0 0 0,4-10-971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7026,'0'26'9054,"6"13"-4486,0-2-2634,-6-36-1879,0 1 0,0-1 0,0 1 0,0-1 0,0 1-1,1-1 1,-1 1 0,1-1 0,-1 1 0,1-1 0,-1 0 0,1 1 0,0-1-1,0 0 1,-1 0 0,1 1 0,0-1 0,0 0 0,2 2 0,-4-10 63,0 0 1,0 0 0,0-9-1,1 10-93,-1 0-34,0-6-27,1 0 1,0 0-1,0-1 0,1 1 0,1 0 1,2-12-1,-3 22-36,0 0 0,-1 1 0,1-1 0,0 0 0,0 1 0,0-1 0,0 1 0,0-1 1,2-1-1,-2 2-113,-1 1 0,1-1 0,0 1 0,0-1 0,0 1 0,-1-1 0,1 1 0,0-1 0,0 1 0,0 0 0,0 0 0,0-1 0,0 1 1,0 0-1,0 0 0,0 0 0,0 0 0,0 0 0,-1 0 0,1 0 0,2 1 0,15 5-991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7058,'-5'7'1696,"-4"1"-1808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3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11458,'-2'29'4231,"4"-29"-3880,-1 0 1,1 0 0,-1 0 0,0 1 0,1-2-1,-1 1 1,1 0 0,-1 0 0,0 0-1,1-1 1,1 0 0,9-1 752,-2 3-691,-1-1 1,0 2 0,0-1-1,18 6 1,14 3-6,-16-8-236,19 3 26,-40-4-182,0 0 0,0 0 0,-1 0 0,1 0 0,0 1 0,-1-1 0,1 1 0,3 3 0,-6-5-13,-1 1-1,1-1 1,-1 1 0,1-1 0,-1 1 0,0-1 0,1 1-1,-1-1 1,1 1 0,-1 0 0,0-1 0,0 1-1,1 0 1,-1-1 0,0 1 0,0 0 0,0-1 0,0 1-1,0 0 1,0-1 0,0 1 0,0 0 0,0-1-1,0 1 1,0 0 0,0-1 0,0 1 0,-1 0 0,1-1-1,0 1 1,-1 1 0,-1 1 8,0 0 1,0 0-1,0 1 0,-5 3 0,-33 34 75,27-30-62,1 1 0,0 1 0,1 0 0,0 1 0,-13 23 0,23-35-21,0 0 1,0-1 0,0 1-1,1 0 1,-1 0-1,1 0 1,-1 0 0,1-1-1,0 1 1,-1 3-1,2-4 0,-1 0-1,0 0 0,0-1 0,1 1 1,-1 0-1,0 0 0,1-1 0,-1 1 1,1 0-1,-1-1 0,1 1 0,-1 0 1,1-1-1,-1 1 0,1-1 0,-1 1 1,1-1-1,0 1 0,0-1 0,-1 1 0,1-1 1,0 0-1,-1 0 0,1 1 0,0-1 1,1 0-1,7 3 17,0-2 0,-1 1 0,1-1 0,0-1 0,0 0 0,-1 0 0,11-2 0,6-1-10,29-9 1,-19-1-660,-24 10 398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8 3881,'4'-5'7733,"-2"2"-4505,-5 4 2741,-12 9-5627,-21 21 0,15-13-208,-4 3 37,-42 32 210,62-49-356,-2 0 16,1 0 0,-1 1 1,1 0-1,0 1 0,1-1 0,-7 9 1,11-13-32,0 0 0,1 1 0,-1-1 0,0 1 0,1-1 0,-1 1 0,1-1 0,-1 1 0,1-1-1,0 1 1,-1 0 0,1-1 0,0 1 0,0 0 0,0 1 0,1-1 1,0 0 1,-1 0-1,1 1 0,0-2 0,0 1 0,0 0 0,0 0 0,0 0 0,1 0 0,-1-1 0,1 1 1,-1 0-1,1-1 0,2 3 0,13 8 193,33 18 0,1 0 200,37 37 676,-77-61-956,1 2 142,-1 0 0,19 17 0,-28-23-216,-3-4-255,-1-4-4267,1-4 3332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91 5497,'0'0'202,"0"-1"0,0 1 0,0 0-1,0-1 1,0 1 0,0 0 0,0-1-1,0 1 1,0 0 0,0-1 0,0 1 0,0 0-1,0-1 1,1 1 0,-1 0 0,0-1-1,0 1 1,0 0 0,1 0 0,-1-1 0,0 1-1,0 0 1,1 0 0,-1 0 0,0-1 0,0 1-1,1 0 1,-1 0 0,1 0 0,2-3 1280,-4-1 3315,-9-13-3659,-13 0-511,-21-14-63,41 29-517,1 1 0,-1-1 0,0 1 0,0 0 0,0 0 0,0 0 0,1 1 1,-1-1-1,0 1 0,0-1 0,-1 1 0,1 0 0,0 0 0,-5 1 0,1 1 52,1 0 1,-1 0-1,1 0 1,-10 6-1,16-8-95,-6 3 67,1 1 1,-1-1-1,1 1 1,0 1-1,0-1 1,1 1-1,-1-1 0,1 1 1,0 1-1,0-1 1,0 0-1,-3 8 1,6-10-48,-1 0 1,1 1 0,-1-1-1,1 0 1,0 1 0,0-1-1,1 0 1,-1 1 0,1-1-1,-1 1 1,1-1 0,0 1-1,1-1 1,-1 1 0,1-1-1,-1 1 1,1-1 0,0 1 0,0-1-1,0 0 1,1 1 0,-1-1-1,1 0 1,3 4 0,-4-6-19,0 1 1,0-1-1,1 0 1,-1 1 0,1-1-1,-1 0 1,1 0 0,0 0-1,-1 0 1,1 0 0,0-1-1,0 1 1,-1 0-1,1-1 1,0 1 0,0-1-1,0 0 1,0 1 0,0-1-1,0 0 1,0 0-1,0 0 1,0-1 0,-1 1-1,1 0 1,0-1 0,0 1-1,2-2 1,5-1 1,0-1-1,0-1 1,-1 1-1,11-8 1,-14 9-2,3-4 6,0 1 0,-1-1 0,14-15 0,-13 13 16,1 0 1,11-9-1,-10 12 15,-10 6-36,0 0 0,1 0 0,-1 0 0,0 0 0,0 0 0,1 0 0,-1 0 0,0 0 0,0 0 0,1 0 0,-1 0 0,0 0 0,0 0 0,1 0 0,-1 0 0,0 0 0,0 1 0,0-1 0,1 0 0,-1 0-1,0 0 1,0 0 0,0 0 0,1 1 0,0 0 40,-1 1-1,1 0 0,0-1 1,-1 1-1,1 0 0,-1-1 1,0 1-1,1 0 0,-1 2 1,0-4-41,3 20 281,2-1-1,0 1 1,8 19 0,-4-21-3680,-5-13 2275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8914,'3'12'4641,"0"0"-1320,-5 4-977,0 1-215,-10 3-673,-3 1-416,-8-1-560,-2 0-160,4-5-144,-1-3-288,7-7-856,8-3-720,14-6 936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10506,'0'42'7304,"0"-1"-3495,0 138-1822,6-96-1580,-2-34-226,-4-29-102,-4-12-53,4-8-28,0 0 1,-1 0-1,1 0 1,0 0-1,0 0 1,-1 0-1,1 0 1,0 0-1,0 0 1,-1 0-1,1 0 1,0 0 0,0 0-1,-1 0 1,1 0-1,0 0 1,-1 0-1,1 0 1,0 0-1,0-1 1,0 1-1,-1 0 1,1 0-1,0 0 1,0 0 0,-1 0-1,1-1 1,0 1-1,0 0 1,0-1-1,-2 0-28,1-1-1,0 1 1,0-1 0,0 1-1,0-1 1,1 0-1,-1 0 1,0 1 0,1-1-1,-1 0 1,1 0 0,0 0-1,0 0 1,-1-3-1,3-28-326,-1 28 346,0 1 0,0 0 0,0 0 0,0 0 0,1 0 0,-1 0 0,1 0 0,0 0 0,0 0 0,1 1 0,-1-1 0,1 1 0,0-1 0,0 1 0,0 0 0,0 0 1,0 1-1,1-1 0,-1 1 0,1-1 0,0 1 0,0 0 0,5-2 0,-5 3 18,1-1 1,0 1-1,-1 0 1,1 0-1,0 1 0,0-1 1,-1 1-1,1 0 1,0 0-1,0 1 1,0-1-1,-1 1 0,1 0 1,0 1-1,-1-1 1,1 1-1,-1 0 1,1 0-1,-1 0 1,7 5-1,-9-6 20,-1 0 0,1 0-1,-1 1 1,0-1 0,1 1 0,-1-1 0,0 1 0,0-1-1,0 1 1,0 0 0,0-1 0,0 1 0,-1 0-1,1 0 1,0 0 0,-1-1 0,1 1 0,-1 0 0,0 0-1,0 0 1,0 0 0,0 0 0,0 0 0,0 0-1,0 0 1,-1 0 0,1-1 0,-1 1 0,0 2 0,-3 5 136,1 0 0,-2-1 0,1 0 0,-10 13 0,9-14-93,0 0 12,0 0 0,-1 0 0,0 0 0,0-1 0,-1 0 0,0 0 0,0-1 0,-14 9 0,17-12-142,0 0-1,1 0 1,-1-1-1,0 1 1,0-1-1,0 0 1,0 0-1,0 0 1,0-1-1,0 1 1,-1-1-1,1 0 1,0 0-1,0 0 1,0-1-1,0 0 1,0 1-1,0-1 1,0-1 0,0 1-1,-4-2 1,8 2-28,-1 1 1,1 0 0,-1 0 0,1 0-1,0-1 1,-1 1 0,1 0 0,0 0-1,0-1 1,-1 1 0,1 0 0,0 0-1,0-1 1,-1 1 0,1 0 0,0-1-1,0 1 1,0-1 0,-1 1 0,1 0-1,0-1 1,0 1 0,0 0 0,0-1-1,0 0-74,0 0-1,0 1 0,1-1 1,-1 1-1,0-1 0,0 1 1,1-1-1,-1 1 0,0-1 1,1 1-1,-1-1 0,0 1 1,1 0-1,-1-1 0,1 1 1,-1-1-1,1 1 0,0-1 1,11-5-993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11747,'-1'1'260,"1"-1"0,0 0 1,-1 1-1,1-1 0,0 1 1,-1-1-1,1 0 0,0 1 1,0-1-1,-1 1 1,1-1-1,0 1 0,0-1 1,0 1-1,0-1 0,0 0 1,0 1-1,0-1 1,0 1-1,0 0 0,7 9 2133,-7-9-2401,16 16 1094,1-1-1,32 25 1,44 23-1020,-41-29 121,-47-32-177,0 0 1,-1 1-1,1 0 0,-1 0 0,0 0 1,0 0-1,0 1 0,-1 0 1,4 6-1,-5-8 12,-1-1 0,0 1 1,0 1-1,0-1 0,0 0 0,-1 0 1,1 0-1,-1 0 0,0 1 0,0-1 0,0 0 1,0 0-1,0 0 0,-1 1 0,0-1 1,1 0-1,-1 0 0,-2 4 0,1-1 66,-1-1 0,-1 1 0,1-1 0,-1 0 0,0 1-1,0-2 1,-8 9 0,-39 29 499,40-34-475,-63 45 488,65-47-854,0-1 1,-1 0-1,1-1 1,-1 0-1,0 0 1,-13 3-1,23-7 183,0 0 0,0 0 0,0 0-1,0 0 1,0-1 0,0 1 0,0 0 0,0 0-1,0 0 1,0 0 0,0 0 0,0 0 0,0 0-1,0 0 1,0 0 0,0 0 0,0 0 0,0 0 0,0 0-1,0 0 1,9-4-906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1 357 5185,'14'-10'2625,"9"0"-961,8-12-448,4-3-87,8-3-513,-2-8-208,5-7-288,0 2-72,1-2-392,3 2-424,-7 10-1425,-9 5 1361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4889,'11'0'4253,"-6"-1"-92,-8 3 2319,-7 0-6061,-19 9 1,15-5-326,-85 36 196,73-33-229,19-7-39,-1 1-1,1 0 1,0 0-1,1 1 1,-12 7 0,17-11-19,1 1 0,-1 0 0,0-1 0,1 1 0,-1 0 1,1-1-1,-1 1 0,1 0 0,-1 0 0,1 0 1,0 0-1,-1-1 0,1 1 0,0 0 0,0 0 1,-1 0-1,1 0 0,0 0 0,0 0 0,0 0 1,0 0-1,0-1 0,0 1 0,1 0 0,-1 0 1,0 0-1,0 0 0,1 0 0,-1 0 0,0-1 0,1 1 1,0 1-1,2 3 14,0 0 0,0-1 0,8 9 0,-7-8-5,7 8 45,1 1 1,26 20 0,-32-29-43,0-1 1,1 0-1,-1 0 1,1 0-1,0-1 1,0 0-1,0-1 1,1 1-1,9 1 1,39 4-1456,-52-9-766,-6-2 890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7522,'-10'0'3600,"10"7"-959,14 1-673,-1 3-223,4-2-113,6-1-360,-2-4-239,4-2-377,1 0-184,-4-1-272,-3 2-80,-7 1-968,-4 0-601,-3 0 865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4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33 3313,'-35'-26'2312,"24"20"2552,11 6-4731,0 0 1,0 0-1,0 0 0,0 0 1,0-1-1,-1 1 0,1 0 0,0 0 1,0 0-1,0 0 0,0 0 1,0 0-1,-1 0 0,1 1 1,0-1-1,0 0 0,0 0 0,0 0 1,0 0-1,0 0 0,0 0 1,-1 0-1,1 0 0,0 0 1,0 0-1,0 0 0,0 0 1,0 0-1,0 1 0,0-1 0,0 0 1,-1 0-1,1 0 0,0 0 1,0 0-1,0 0 0,2 13 4114,-1-12-5122,0 3 989,4 12 210,0 1-1,-1 0 1,-1 0-1,-1 0 1,1 25-1,1 30 313,0 29-111,-4-90-489,1 0 0,2 17 0,-3-27-77,0-1 1,0 1-1,0-1 1,0 1-1,0 0 1,0-1-1,0 1 1,1-1 0,-1 1-1,0-1 1,0 1-1,0-1 1,1 1-1,-1-1 1,0 1-1,0-1 1,1 1-1,-1-1 1,1 0-1,-1 1 1,0-1-1,1 1 1,-1-1 0,1 0-1,-1 1 1,1-1-1,-1 0 1,1 0-1,-1 1 1,1-1-1,0 0 1,4-4-450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9018,'0'17'4193,"2"6"-1689,-3 7-935,-2 1-161,1 7-312,0 1-200,2 1-343,4 0-97,2-4-176,-4-4-64,4-8-88,-2-2-48,-2-7-304,0-2-400,-2-5-1337,1-3 1249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212 101 9738,'0'-4'5764,"-10"-5"-2235,10 9-3407,-42-37 433,23 20-429,14 13-73,0 0 0,-1 0 0,1 1 1,-1-1-1,1 1 0,-12-4 0,14 6-32,-1 0 0,1 0 0,0 1-1,-1-1 1,1 1 0,-1-1-1,1 1 1,-1 1 0,1-1 0,-1 0-1,-5 2 1,7-1-2,-1 0-1,1 0 1,-1 1 0,1-1-1,0 1 1,-1-1-1,1 1 1,0 0 0,0 0-1,0 0 1,0 0-1,0 0 1,1 0 0,-1 1-1,1-1 1,-1 1 0,1-1-1,0 1 1,0-1-1,0 1 1,0 0 0,0-1-1,1 1 1,-1 3-1,0 0 13,0 0 0,1 0 0,0 1 0,0-1 0,0 0 0,1 0 0,-1 0 0,2 0 0,-1 0 0,3 6 0,-3-8-14,1 0 1,0-1 0,0 1 0,1-1 0,-1 1 0,1-1-1,-1 0 1,1 0 0,0 0 0,0-1 0,1 1 0,-1-1-1,0 1 1,1-1 0,-1 0 0,1-1 0,0 1 0,0 0-1,0-1 1,0 0 0,5 1 0,-5-1-7,-1-1-1,1 0 1,0 1-1,-1-1 1,1-1 0,0 1-1,-1 0 1,1-1-1,0 0 1,-1 0 0,1 0-1,-1 0 1,1 0-1,-1-1 1,0 0 0,1 0-1,-1 0 1,0 0-1,0 0 1,0 0 0,-1-1-1,1 1 1,4-7-1,16-29 51,-13 20-26,-10 18-33,0 0 0,0 0 0,0-1-1,0 1 1,1 0 0,-1-1 0,0 1-1,0 0 1,0 0 0,0-1 0,1 1-1,-1 0 1,0 0 0,0 0 0,0-1 0,1 1-1,-1 0 1,0 0 0,0 0 0,1-1-1,-1 1 1,0 0 0,1 0 0,-1 0-1,0 0 1,0 0 0,1 0 0,-1 0-1,0 0 1,1 0 0,-1 0 0,0 0-1,1 0 1,-1 0 0,0 0 0,0 0-1,1 0 1,-1 0 0,0 0 0,1 0 0,-1 0-1,0 0 1,0 1 0,1-1 0,-1 0-1,1 1 1,-1-1 42,0 0 24,0 3-37,-1-1 0,1 1-1,0-1 1,0 1 0,0 0 0,0 4 0,1 11 0,-1-1-36,-1-4-615,3 25-1,-2-37 432,0 0 0,0 0 0,1-1 0,-1 1-1,0 0 1,0 0 0,1 0 0,-1 0 0,1-1 0,-1 1 0,1 0-1,-1 0 1,1-1 0,-1 1 0,1 0 0,0-1 0,0 2-1,9-1-840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10146,'0'23'3945,"-3"8"-2345,-3 4-71,2 5-33,1 2-208,3 3-688,5-2-216,3-3-247,0-7-57,3-10-8,1-6-264,-1-10-953,-3-2-647,0-8 976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8866,'0'24'4001,"0"-2"-1633,0 4-903,0 0-97,2 4-240,2 4-264,2 3-376,-1-1-120,-4-1-151,0-3-57,-2-19-88,1-6-24,0 1-8,-1 17-168,-2-10-953,2-5 345,2-11 232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8146,'0'0'125,"0"-1"1,0 1-1,0 0 1,0 0-1,0 0 1,0 0-1,0-1 1,0 1-1,0 0 1,0 0-1,0 0 1,0 0-1,0-1 1,0 1-1,-1 0 1,1 0-1,0 0 1,0 0-1,0 0 1,0-1-1,0 1 1,0 0 0,0 0-1,-1 0 1,1 0-1,0 0 1,0 0-1,0-1 1,-1 1-1,1 1 3030,1 0 1882,12 5-4261,3 2-323,0 1 0,23 17 0,-37-25-417,1 1 1,-1-1-1,0 1 0,0 0 0,0 0 1,0 0-1,-1 0 0,1 0 0,0 0 0,1 3 1,-3-4-30,0 1-1,1-1 1,-1 0 0,0 0 0,0 0 0,0 0 0,0 0 0,0 1-1,0-1 1,0 0 0,0 0 0,0 0 0,-1 0 0,1 0 0,0 0-1,-1 0 1,1 1 0,-1-1 0,1 0 0,-1 0 0,1 0 0,-1-1 0,0 1-1,0 0 1,1 0 0,-1 0 0,-1 1 0,-55 45 192,25-22-102,32-24-94,-1-1 0,1 0 0,-1 0 0,1 1 0,0-1 0,-1 0 0,1 1 0,-1-1 0,1 1 1,0-1-1,-1 0 0,1 1 0,0-1 0,0 1 0,-1-1 0,1 1 0,0-1 0,0 1 0,0-1 0,0 1 0,-1-1 0,1 1 0,0-1 0,0 1 0,0-1 0,0 1 1,0 0-1,0-1 0,0 1 0,1-1 0,-1 1 0,0 0 1,1 0 0,0 0 0,0-1 0,0 1 0,-1 0 0,1-1-1,0 1 1,0 0 0,0-1 0,0 1 0,0-1 0,0 0 0,0 1 0,1-1 0,4 2 9,-1-1 0,1 0 0,-1 0 1,12 0-1,-12-2-123,1 0 0,-1-1 0,0 1 0,1-1 0,-1 0 0,0 0 0,0-1 0,-1 1 0,1-1 0,6-5 0,5-4-327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8026,'-34'2'3259,"34"-2"-3142,-1 0 0,1 0 0,-1 0 0,1 0 0,-1 1 0,1-1 0,-1 0-1,1 0 1,-1 1 0,1-1 0,0 0 0,-1 1 0,1-1 0,-1 0 0,1 1 0,0-1 0,0 0 0,-1 1 0,1-1 0,0 1-1,0-1 1,-1 1 0,1-1 0,0 1 0,0-1 0,0 1 0,0-1 0,-1 2 0,2 13 1256,-1-11-873,0 20 1621,6 46 1,-3-52-1942,-1-1 1,-1 0 0,-1 1 0,-3 34-1,-1-34-157,2-11-45,1 0 0,-1 1 1,1-1-1,1 1 0,-1-1 1,1 1-1,2 7 1,-2-15-37,0 0 1,0 1 0,0-1 0,0 0 0,0 1-1,0-1 1,0 0 0,0 1 0,0-1 0,0 0 0,1 1-1,-1-1 1,0 0 0,0 0 0,0 1 0,1-1-1,-1 0 1,0 0 0,0 1 0,1-1 0,-1 0-1,0 0 1,0 1 0,1-1 0,-1 0 0,0 0-1,1 0 1,0 0 0,0 0-424,0 0 1,0 0-1,0 0 0,0-1 0,0 1 1,0 0-1,0-1 0,0 1 0,0-1 1,1 0-1,16-9-1754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7594,'1'16'4153,"2"-3"-577,-3 10-1887,0 1-233,-3 2-416,-1 6-192,-1 10-320,0-1-111,2 0-177,-1-5-56,6-9-112,0-7-16,1-6-24,-2-2-184,1-4-705,-2-1-535,0-5-3881,2 2 3537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3129,'5'5'1696,"7"-5"-344,11-1-87,6-11-249,6-4-296,7-12-584,-1-7-1608,7-14 1032</inkml:trace>
  <inkml:trace contextRef="#ctx0" brushRef="#br0" timeOffset="1">242 197 7146,'-3'12'2904,"10"-4"-1424,3-7-263,12-5 7,3-6-256,11-11-600,8-5-200,9-11-296,4 1-288,-1-8-1616,-1 4 1384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7009,'2'2'634,"-1"0"-1,1 0 0,0 1 0,-1-1 0,0 1 1,1-1-1,-1 1 0,0-1 0,0 1 0,0 0 0,-1 0 1,1-1-1,0 6 0,-1 4-240,0 0-1,-1 12 1,-1 2 511,5 61 475,-1-36-417,-5 59-1,3-109-955,0-1-1,0 1 1,0-1 0,0 1 0,0-1-1,0 1 1,0-1 0,-1 1-1,1-1 1,0 1 0,0-1 0,0 1-1,0-1 1,-1 0 0,1 1 0,0-1-1,-1 1 1,1-1 0,0 0-1,-1 1 1,1-1-7,-1 0 0,1 0 1,0 0-1,0 0 0,-1 0 0,1 0 0,0 0 0,0-1 0,-1 1 0,1 0 1,0 0-1,0 0 0,-1 0 0,1-1 0,0 1 0,0 0 0,0 0 0,-1-1 1,1 1-1,0 0 0,0 0 0,0-1 0,-1 1 0,-7-20-178,7 12 107,-1-2 20,0 0 0,1 0-1,0-16 1,2 23 51,-1 1 0,0 0 0,0-1 1,1 1-1,-1 0 0,1 0 0,-1 0 0,1-1 0,0 1 0,0 0 0,0 0 1,0 0-1,1 0 0,-1 1 0,0-1 0,1 0 0,-1 0 0,1 1 0,0-1 1,-1 1-1,5-3 0,-4 3 2,0 1-1,0-1 1,0 0 0,0 1 0,0-1-1,1 1 1,-1 0 0,0 0 0,0 0-1,1 0 1,-1 0 0,0 0 0,0 0 0,1 1-1,-1-1 1,0 1 0,0 0 0,0 0-1,0 0 1,3 1 0,4 3 38,1 1 1,15 12-1,-15-11 40,-8-6-44,-1 0-1,1 1 1,0-1-1,-1 0 1,1 0-1,-1 1 1,0-1-1,1 1 1,-1-1-1,0 1 1,0 0-1,1 1 1,-2-2-22,0-1 1,1 1-1,-1-1 1,0 1-1,0-1 1,0 1-1,-1-1 1,1 1-1,0-1 1,0 1-1,0-1 0,0 1 1,0-1-1,-1 1 1,1-1-1,0 1 1,0-1-1,-1 1 1,-11 9 196,-5 1-157,-1-2 1,-31 13-1,11-8-3054,37-15 592,1-3 1024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9586,'1'6'4281,"-1"2"-2033,-3 13-1127,-3 10-265,-2 10-264,-3 4-96,3 6-176,0-2-64,3-3-112,1-4-24,1-8-48,0-6 48,3-5-568,0-3-560,0-11-1649,4-2 1585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9698,'10'16'3857,"-8"3"-2481,0 2-168,-5 3-239,-2-3-1,-2 8-176,3 2-104,-1 5-280,-1 6-128,2-2-168,0 0-32,3-5-32,-2-5-16,1-7 32,-2-4-264,0-7-1000,1-4-720,3-4 1056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6:5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5665,'23'-2'1315,"6"-1"533,1 3 2758,12 1-1557,-37 0-2836,-1-1 1,0 1 0,1 0-1,-1 0 1,0 0 0,0 1-1,5 2 1,-8-3-47,0 0 0,1 1-1,-1 0 1,0-1 0,0 1 0,0 0 0,-1-1 0,2 4 0,-2-3-132,0-1 1,0 0-1,0 0 1,0 0-1,0 0 1,0 0-1,-1 0 1,1 0-1,0 0 1,-1 0-1,1 0 1,-1-1-1,1 1 1,-2 1-1,-9 14 183,-23 13-91,29-25-120,0 1 0,1-1 0,0 1 1,0 0-1,0 0 0,1 0 0,-1 1 0,-2 7 0,5-12-7,1-1 1,0 1-1,0-1 0,-1 1 1,1 0-1,0-1 0,0 1 1,0 0-1,0-1 0,-1 1 1,1 0-1,0-1 0,0 1 1,0 0-1,1 0 0,-1 0 1,1 0 0,-1-1 0,1 1 0,-1-1 0,1 1-1,0-1 1,-1 1 0,1-1 0,0 1 0,-1-1 0,1 0-1,0 1 1,0-1 0,-1 0 0,2 1 0,2 0 6,1 0 1,-1 0-1,1 0 1,-1-1-1,1 0 1,-1 1-1,1-2 1,0 1 0,-1 0-1,1-1 1,-1 0-1,0 0 1,1 0-1,-1-1 1,0 1-1,0-1 1,1 0-1,-1 0 1,6-5-1,-10 6-51,1 1 0,-1 0 0,0 0-1,0-1 1,1 1 0,-1 0-1,0-1 1,0 1 0,0 0-1,0 0 1,0-1 0,1 1-1,-1 0 1,0-1 0,0 1-1,0 0 1,0-1 0,0 1-1,0 0 1,0-1 0,0 1 0,0 0-1,0-1 1,0 1-3,0-2-355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238 406 5289,'-2'0'5286,"-4"-1"3645,0 1-4904,4 0-4236,0-1-1,0 1 1,0-1-1,-1 0 1,1 1-1,0-1 0,0 0 1,0 0-1,1-1 1,-4-1-1,-3-3 1692,-6-7-1477,0-1-1,1 0 1,1-1-1,-18-27 1,13 13-79,0-1-1,2-1 1,1 0 0,1-1-1,2-1 1,-9-43 0,20 73 68,-1 0 1,1 0-1,0 0 1,0 0-1,0-3 1,0 6 5,0 0 0,0-1 0,0 1 0,0 0-1,0-1 1,0 1 0,1 0 0,-1 0 0,0-1 0,0 1 0,0 0 0,0 0 0,0 0 0,0-1 0,0 1 0,0 0 0,1 0 0,-1-1 0,0 1-1,0 0 1,0 0 0,0 0 0,1-1 0,-1 1 0,0 0 0,0 0 0,0 0 0,1 0 0,-1 0 0,0 0 0,0-1 0,1 1 0,-1 0 0,0 0-1,0 0 1,1 0 0,-1 0 0,0 0 0,0 0 0,1 0 0,-1 0 0,0 0 0,0 0 0,1 0 0,-1 0 0,0 0 0,0 0 0,1 1-1,-1-1 1,0 0 0,0 0 0,1 0 0,-1 0 0,0 0 0,0 1 0,0-1 0,1 0 0,-1 0 0,0 0 0,0 0 0,0 1 0,0-1 0,1 0-1,0 1 2,0 0 0,-1 0 0,1 0-1,0 0 1,0 0 0,-1 0-1,1 1 1,0-1 0,-1 0-1,0 0 1,1 0 0,-1 1 0,1-1-1,-1 2 1,0 20 88,0-20-321,0 1 0,0-1 0,0 0 0,0 0 0,0 1 0,2 5 0,-2-9 185,0 0-1,1 1 1,-1-1-1,0 0 1,0 0 0,0 1-1,0-1 1,1 0-1,-1 0 1,0 1 0,0-1-1,1 0 1,-1 0-1,0 1 1,0-1 0,1 0-1,-1 0 1,0 0-1,1 1 1,8 0-676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59 212 9826,'-5'6'1304,"0"1"0,-7 6 0,11-12-1235,1-1 1,0 0 0,0 0 0,-1 1 0,1-1-1,0 0 1,-1 0 0,1 0 0,0 0-1,-1 1 1,1-1 0,-1 0 0,1 0 0,0 0-1,-1 0 1,1 0 0,-1 0 0,1 0-1,0 0 1,-1 0 0,1 0 0,0 0 0,-1 0-1,1 0 1,-1-1 0,1 1 0,0 0 0,-1 0-1,1 0 1,0 0 0,-1-1 0,1 1-1,-8-10 937,6 8-778,0-2-101,0-1-1,0 1 0,0-1 0,1 0 0,-1 1 0,1-1 1,0 0-1,1 0 0,-1 0 0,1 1 0,0-1 0,0 0 1,0 0-1,2-9 0,0 4-104,1-1 0,0 1 1,0 0-1,1 0 0,9-18 0,-6 17 18,0 1 0,10-11 1,-14 17-22,-1 2 11,0 0-1,-1-1 1,2 1 0,-1 0-1,0 0 1,0 1 0,1-1-1,2-2 1,-3 4 12,-1-1 1,0 1-1,0 0 0,1 0 0,-1-1 1,0 1-1,0 0 0,1 0 0,-1 0 0,0 0 1,1 0-1,-1 1 0,0-1 0,0 0 1,1 0-1,-1 1 0,0-1 0,0 1 1,0-1-1,0 1 0,2 1 0,13 9 453,25 23-1,11 9-130,-45-39-328,0 0 0,0 0 1,0 0-1,0-1 1,0 0-1,13 3 0,-11-4-67,1 0 0,11 0-1,-3-3-2506,-15 0 1643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204 186 6409,'0'0'3334,"0"0"-757,0 0-635,0-3 1763,0-12-3398,-1 1 1,0-1-1,-1 1 1,-5-19-1,5 28-246,0 0 1,0 0-1,0 1 0,-1-1 0,0 1 1,0-1-1,0 1 0,0 0 0,-1 0 0,1 0 1,-1 0-1,-8-5 0,6 5 16,-1 0 1,1 0-1,-1 1 0,1 0 0,-1 0 0,0 1 1,0 0-1,-7-2 0,11 4-54,0-1-1,0 1 1,1 0 0,-1 0-1,0 0 1,0 0 0,1 1-1,-1-1 1,0 1-1,0-1 1,1 1 0,-1 0-1,1 0 1,-1 0 0,1 1-1,-1-1 1,1 0 0,0 1-1,-1 0 1,1 0-1,0-1 1,0 1 0,0 0-1,1 0 1,-1 1 0,0-1-1,1 0 1,-1 1 0,1-1-1,0 1 1,0-1-1,0 1 1,0-1 0,0 4-1,-1 4 10,0 1-1,2-1 1,-1 1-1,1-1 0,1 1 1,2 14-1,1-2 109,13 41-1,-16-61-115,0 1 1,1 0-1,-1-1 0,1 1 1,0-1-1,0 0 0,0 1 0,0-1 1,1 0-1,3 3 0,-5-5-17,1 0 0,-1 0 1,1 0-1,-1 0 0,1 0 0,-1-1 0,1 1 0,-1-1 0,1 1 0,0-1 0,-1 1 0,1-1 0,-1 0 1,1 0-1,0 0 0,0 0 0,-1 0 0,1 0 0,0-1 0,-1 1 0,1 0 0,-1-1 0,1 1 1,0-1-1,-1 0 0,3-1 0,1-1-2,0 0-1,0 0 1,-1-1 0,1 1 0,-1-1-1,0 0 1,0 0 0,6-8 0,-5 4 1,0 0 1,-1 1 0,0-1-1,6-16 1,-9 22-4,7-17 13,-2 12 2,-6 7-17,0 0 0,1-1 0,-1 1 0,0 0 0,0 0 0,1 0 0,-1 0 0,0 0 0,0 0 1,1 0-1,-1 0 0,0 0 0,0 0 0,0 0 0,1 0 0,-1 0 0,0 0 0,0 1 1,1-1-1,-1 0 0,0 0 0,0 0 0,0 0 0,1 0 0,-1 0 0,0 1 0,0-1 0,0 0 1,1 0-1,-1 0 0,0 1 0,5 6 28,0 0 1,0 0-1,4 11 0,5 7 45,-7-16-3,14 18 1,-19-24-103,0 0 0,1-1 0,0 0 0,-1 1 1,1-1-1,0 0 0,0 0 0,0-1 0,0 1 0,7 1 1,-10-2-92,1-1 1,0 0-1,-1 0 1,1 0 0,0 0-1,-1 0 1,1 0 0,0 0-1,-1 0 1,1 0 0,0 0-1,0 0 1,-1 0 0,1-1-1,-1 1 1,1 0-1,0 0 1,-1-1 0,1 1-1,0-1 1,4-5-798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22 8698,'0'-1'365,"0"0"-1,0 0 1,0 0 0,0 1 0,0-1-1,0 0 1,-1 0 0,1 0 0,0 1-1,0-1 1,-1 0 0,1 0 0,0 1-1,-1-1 1,1 0 0,-1 0 0,1 1-1,-1-1 1,0 1 0,1-1 0,-2 0-1,1 0-141,0 0 0,-1 1-1,1-1 1,0 1 0,-1-1-1,1 1 1,0 0-1,-1 0 1,1 0 0,-1-1-1,1 1 1,-2 1-1,-1-1-85,1 0 0,-1 1 0,1 0 0,-1 0 0,1 0 0,-1 0 0,1 0 0,0 1 0,-5 2 0,2 1 87,1-1 0,-9 11 0,2-1-27,7-9-150,0 0 1,0 1-1,0 0 0,1 0 0,0 0 0,1 1 0,-1-1 1,1 1-1,0 0 0,-2 8 0,4-9-31,0-1-1,0 1 1,1-1 0,-1 1-1,1 0 1,0-1 0,1 1-1,-1 0 1,1-1 0,0 1-1,1-1 1,-1 1 0,1-1-1,4 7 1,0 0 7,0-1 0,1 0 0,0 0 1,1 0-1,1-1 0,9 9 0,-13-14-28,0 0-1,0-1 1,1 0-1,0 0 1,0 0-1,0-1 1,0 1-1,0-2 1,1 1-1,-1-1 1,1 0-1,0 0 1,9 1-1,-14-3-106,0 1-1,1-1 1,-1 0 0,0 0-1,1-1 1,-1 1-1,0 0 1,1-1 0,-1 1-1,0-1 1,0 0-1,1 0 1,1-1 0,9-8-477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1 283 9698,'6'-1'4329,"2"1"-1832,3 1-609,5 0-464,0 2-248,4-3-511,-2 0-209,0 0-264,-1-4-144,0 3-872,10 5 608</inkml:trace>
  <inkml:trace contextRef="#ctx0" brushRef="#br0" timeOffset="1">416 1 10114,'1'9'4785,"0"1"-1768,2 8-1313,-3 5-191,-1 10-393,-5 4-240,1 6-368,-2 5-96,6 0-216,1-3-56,1-5-80,2-11-32,1-10-160,-1-7-248,-1-12-688,1-7-488,2-14-1753,1-9 2081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7058,'19'33'8367,"-3"-1"-4589,-12-23-3220,-1 0 0,0 0 0,-1 0-1,1 0 1,0 19 0,-3 107 1578,-1-42-1743,1-62-339,2 40-675,-5-93-4859,-2 0 4212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3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5 144 10002,'-4'-9'3417,"9"-7"-3369,10-11-480,24-15-1249,19-7 1105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5321,'-1'-1'427,"0"0"-1,1 0 1,0 0 0,-1 0-1,1-1 1,0 1-1,-1 0 1,1 0 0,0 0-1,0 0 1,0-1 0,0 1-1,0 0 1,0 0-1,0 0 1,1-1 0,-1 1-1,0 0 1,1 0-1,-1 0 1,2-2 0,-1 1-136,0 1 0,0 0 1,0 0-1,1-1 0,-1 1 1,1 0-1,-1 0 0,1 1 1,-1-1-1,1 0 0,-1 0 1,1 1-1,2-1 0,6-1 70,0 0-1,0 1 0,-1 0 0,13 1 1,-20 0-252,31-1 93,-1 2-1,1 2 1,-1 1-1,33 8 0,-61-11-193,0 0 0,-1 0-1,1 1 1,0-1-1,-1 1 1,1 0 0,4 4-1,-7-5-5,0 0 0,0-1 0,0 1 0,-1 0 0,1 0 0,0 0 0,-1 0 0,1 0 0,-1 0 0,1 0 0,-1 0 0,1 1 0,-1-1 0,0 0-1,0 0 1,0 0 0,1 0 0,-1 0 0,0 1 0,0-1 0,0 0 0,-1 0 0,1 0 0,0 0 0,0 1 0,-1-1 0,1 0 0,-1 2 0,-2 2 9,0 1 0,-1 0 0,1-1 0,-1 1 0,0-1 0,-1 0 0,1-1 0,-1 1 0,0-1 0,0 0 0,0 0 0,-1 0 0,-10 5 0,-4 1 37,1-1 0,-40 11 0,24-12 82,34-8-127,1 0 1,0 0-1,0 0 0,-1 0 1,1 0-1,0 0 1,0 0-1,-1 0 1,1 0-1,0 0 1,0 1-1,-1-1 0,1 0 1,0 0-1,0 0 1,-1 0-1,1 0 1,0 0-1,0 1 0,0-1 1,-1 0-1,1 0 1,0 0-1,0 1 1,0-1-1,0 0 1,-1 0-1,1 0 0,0 1 1,0-1-1,0 0 1,0 0-1,0 1 1,0-1-1,0 0 0,0 0 1,0 1-1,0-1 1,0 0-1,0 0 1,0 1-1,0-1 0,0 0 1,0 0-1,0 1 1,0-1-1,0 0 1,0 0-1,0 1 1,0-1-1,0 0 0,1 1 1,9 8 141,7 1 127,0 0 0,34 12 0,-26-12 1,-5-1-58,8 2 316,27 17 1,-48-24-397,1 0 1,-1 1 0,-1 0 0,1 1-1,-1-1 1,0 1 0,0 0 0,7 12-1,-12-18-191,-1 1 0,1 0 0,-1-1 0,0 1 0,1 0 0,-1 0 0,0 0 0,0-1 0,1 1 0,-1 0 0,0 0 0,0 0-1,0-1 1,0 1 0,0 0 0,0 0 0,0 0 0,0-1 0,-1 1 0,1 0 0,0 0 0,0 0 0,-1-1 0,1 1 0,0 0 0,-1 0 0,1-1 0,-1 1 0,1 0-1,-1-1 1,1 1 0,-1-1 0,1 1 0,-1-1 0,0 1 0,1-1 0,-1 1 0,0-1 0,1 1 0,-1-1 0,0 0 0,0 1 0,1-1 0,-1 0 0,0 0 0,0 0-1,0 1 1,1-1 0,-1 0 0,0 0 0,0 0 0,0 0 0,0-1 0,1 1 0,-2 0 0,-2-4-916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11042,'-2'13'6933,"0"0"-5640,4 14 1058,-1-20-2041,0 0-1,0 0 1,-1 1-1,0-1 1,0 0-1,-1 0 1,0 0 0,0 1-1,-3 6 1,4-14-305,0 0 1,0 1 0,0-1 0,0 1 0,0-1 0,-1 0 0,1 1-1,0-1 1,0 0 0,0 1 0,-1-1 0,1 0 0,0 1 0,0-1-1,-1 0 1,1 1 0,0-1 0,-1 0 0,1 0 0,0 1-1,0-1 1,-1 0 0,1 0 0,-1 0 0,1 0 0,0 1 0,-1-1-1,1 0 1,0 0 0,-1 0 0,1 0 0,-1 0 0,0 0-1,1 0-12,-1-1 0,1 0 0,0 1 0,-1-1 0,1 1 0,-1-1 0,1 1 0,0-1 0,0 0 0,-1 1 0,1-1 0,0 0 0,0 1 0,0-1 0,0 0 0,-1 1 0,1-1 0,0 0 0,0 0 0,0 1 0,1-1 0,-1-1 0,1-9-19,0 0 0,1 1 0,4-16 0,-4 20 18,-1 3 6,0 0-1,0 0 1,0 0 0,1 0 0,-1 0-1,1 0 1,0 1 0,0-1-1,0 0 1,0 1 0,0 0-1,0-1 1,1 1 0,-1 0 0,1 0-1,-1 0 1,6-2 0,-6 3 7,0 0 1,1 0-1,-1 0 1,0 1-1,1-1 0,-1 1 1,0-1-1,1 1 1,-1 0-1,1 0 1,-1 0-1,0 0 1,1 0-1,-1 1 0,0-1 1,1 1-1,-1 0 1,0-1-1,1 1 1,-1 0-1,0 0 1,3 2-1,-3-1 15,0 0 0,0 0 1,0 0-1,0 1 0,0-1 1,0 1-1,0-1 0,-1 1 0,0 0 1,1-1-1,-1 1 0,0 0 0,1 4 1,-1-1 35,1 0 1,-1 0 0,0 0 0,-1 0-1,0 11 1,0-14-36,-1 0 0,1 0-1,-1 0 1,0-1 0,1 1 0,-2 0 0,1-1-1,0 1 1,0 0 0,-1-1 0,1 1-1,-1-1 1,0 0 0,0 0 0,0 1-1,0-1 1,0-1 0,-3 3 0,5-4-22,0 0 0,0 0 0,0 0 0,0 0 0,0 0 0,0 0 0,0 0 0,0 0-1,-1 0 1,1 0 0,0 0 0,0 0 0,0 0 0,0 0 0,0 0 0,0 0 0,0 0 0,0 0 0,0 0 0,0 0 0,0 0 0,0 0 0,0 0 0,0 0 0,0 0 0,-1 0 0,1 0 0,0 0 0,0 0 0,0 0 0,0 0 0,0 0-1,0 0 1,0 0 0,0 0 0,0 0 0,0 0 0,0-1 0,0 1 0,0 0 0,0 0 0,0 0 0,0 0 0,0 0 0,0 0 0,0 0 0,0 0 0,0 0 0,0 0 0,0 0 0,0 0 0,1-7-497,2-1 365,-2 5 106,1 0 0,-1-1 0,1 1 0,-1 0 0,1 0 1,0 0-1,3-3 0,31-32-40,-33 34 65,1 1 0,0 0 0,0 0 0,1 0 0,6-3 0,-8 5 9,-1 0 0,0 0 0,0 0 0,0 1 0,1-1 0,-1 1 0,0 0 0,1-1 0,-1 1 0,3 1 0,-2-1 17,0 1 0,0 0 1,0 0-1,0 0 0,0 0 0,-1 1 1,1-1-1,0 1 0,-1 0 0,1 0 1,-1 0-1,0 0 0,0 0 0,0 0 1,0 0-1,0 1 0,2 2 0,0 2 105,1 1 0,-1-1 0,0 1 0,-1 0 0,0 0 0,0 0-1,2 13 1,-2-4-156,-1 0-1,1 30 1,-5-49-2942,1 0 1925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141 138 5201,'4'3'3912,"7"4"419,-10-6-4177,-1-1 0,0 0-1,0 0 1,1 0 0,-1 0 0,0 0-1,1 0 1,-1 0 0,0 0-1,0 0 1,1 0 0,-1 0 0,0 0-1,1 0 1,-1 0 0,0 0 0,0 0-1,1 0 1,-1 0 0,0 0-1,1 0 1,-1 0 0,0-1 0,0 1-1,1 0 1,-1 0 0,0 0 0,0 0-1,0-1 1,1 1 0,-1 0-1,0 0 1,0 0 0,0-1 0,1 1-1,-1-1 1,3-6-92,-1 0-1,0 0 1,0 0-1,0-1 0,-1 1 1,0-1-1,-1 0 1,1 1-1,-2-11 1,1 16-45,-1-1-1,0 0 1,1 1 0,-1-1 0,0 1-1,0-1 1,-1 1 0,1-1 0,0 1-1,-1 0 1,1-1 0,-1 1 0,0 0 0,0 0-1,0 0 1,0 0 0,0 1 0,0-1-1,-1 1 1,-2-3 0,1 2 30,-1 0 1,1 0-1,-1 1 0,1-1 1,-1 1-1,0 0 0,1 0 1,-1 1-1,-9-1 0,11 1-20,0 1 0,0-1-1,0 0 1,0 1-1,0 0 1,1 0-1,-1 0 1,0 0 0,0 0-1,0 1 1,1-1-1,-1 1 1,-2 2 0,1-1 11,1 0 1,0 0 0,0 1-1,0-1 1,1 1 0,-1 0 0,1 0-1,-3 5 1,2 0 51,-1 1-1,1-1 1,1 1 0,-1 0-1,2 0 1,-1 0-1,1 12 1,1-5 201,3 29-1,-3-42-225,1 0 0,0 1 1,0-1-1,0 0 0,1 1 0,-1-1 0,1 0 0,0 0 0,0 0 1,0-1-1,6 7 0,-7-8-45,0-1-1,1 0 1,-1 0 0,1 1-1,-1-1 1,1 0-1,-1-1 1,1 1 0,0 0-1,0 0 1,-1-1 0,1 1-1,0-1 1,0 1-1,0-1 1,0 0 0,-1 0-1,1 0 1,0 0 0,0 0-1,0 0 1,0 0-1,0-1 1,-1 1 0,1-1-1,0 1 1,0-1 0,0 0-1,-1 0 1,1 1-1,1-3 1,3 0-6,0-1 1,-1-1-1,0 1 0,0-1 1,0 0-1,0 0 0,5-8 1,1-4 4,12-16 8,-22 31-23,1 0 1,0 0 0,0 0-1,0 0 1,0 0 0,1 0-1,-1 1 1,0-1 0,1 1-1,3-2 1,-5 3-1,0-1 0,0 1-1,0 0 1,0 0 0,0 0-1,0 0 1,1 0 0,-1 0 0,0 0-1,0 0 1,0 0 0,0 1-1,0-1 1,0 0 0,0 1 0,0-1-1,0 1 1,0-1 0,0 1-1,0-1 1,0 1 0,0 0 0,0-1-1,-1 1 1,1 0 0,0 0-1,0 0 1,-1 0 0,1-1-1,-1 1 1,1 0 0,0 2 0,2 3 47,0 1 0,0-1 1,3 14-1,-4-10 33,36 83 786,-35-87-814,-2-4-12,-1-2-105,0 0 0,0 1 0,0-1 0,0 0 0,0 0 1,0 0-1,0 0 0,0 1 0,0-1 0,0 0 0,0 0 0,0 0 0,0 0 0,0 0 0,0 1 0,0-1 0,0 0 0,0 0 0,1 0 0,-1 0 0,0 0 0,0 1 0,0-1 0,0 0 0,0 0 0,0 0 1,0 0-1,1 0 0,-1 0 0,0 0 0,0 1 0,0-1 0,0 0 0,0 0 0,1 0 0,-1 0 0,0 0 0,0 0 0,0 0 0,0 0 0,1 0 0,-1 0 0,-1-1-820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6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4609,'1'-6'10640,"-1"5"-10464,0 1-1,0 0 1,0 0 0,0 0 0,1-1-1,-1 1 1,0 0 0,0 0 0,0 0-1,0 0 1,1-1 0,-1 1 0,0 0-1,0 0 1,0 0 0,1 0 0,-1 0-1,0 0 1,0 0 0,1 0-1,-1 0 1,0 0 0,0 0 0,1 0-1,1-1 626,0-2 1021,-2 3-1806,0 0-1,0 0 1,0-1 0,0 1 0,0 0 0,0 0 0,0 0 0,0 0 0,1 0-1,-1-1 1,0 1 0,0 0 0,0 0 0,0 0 0,0 0 0,0 0 0,0 0-1,0 0 1,0-1 0,0 1 0,1 0 0,-1 0 0,0 0 0,0 0 0,0 0 0,0 0-1,0 0 1,0 0 0,0 0 0,1 0 0,-1 0 0,0 0 0,0 0 0,0 0-1,0 0 1,0 0 0,1 0 0,-1 0 0,0 0 0,0 0 0,0 0 0,1-2 55,-1 1 0,1 0 0,-1 0 1,0-1-1,1 1 0,-1-1 1,0 1-1,0 0 0,0-1 1,0 1-1,-1-3 0,1 2-13,0 1-43,0 1-5,0 0 4,0 0-5,0 0-1,0 0 3,0 0 9,0 0-4,0 0-4,0 0 6,0 0-6,0 0 3,0 0 4,0 0 15,0 0 28,0 0 18,2 6 91,4 11-106,-1 0 0,-1 1 0,2 18 0,-6 1 40,0-15-33,5 51 81,-5-62-430,-1-22-1213,1-16-295,7-8 668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11242,'2'3'4625,"0"1"-2744,2 1-217,-4-5-568,0 0-287,0 0-529,0 0-104,3 4-608,-2 0-641,13 8 689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141 123 8506,'5'48'8721,"1"-1"-4991,5 39-1017,-7-42-1975,2 11 204,-3 98 0,-3-146-905,-1 1 0,0-1 0,-1 0 0,1 0-1,-1 0 1,0 0 0,-1 0 0,0-1 0,-4 8 0,6-12-93,-1 0 0,1 1 0,-1-1 0,0 0 1,0 0-1,0 0 0,0 0 0,0-1 1,-1 1-1,1 0 0,0-1 0,-1 0 1,1 1-1,-1-1 0,0 0 0,1 0 0,-1-1 1,0 1-1,0 0 0,1-1 0,-1 0 1,0 1-1,0-1 0,0 0 0,1-1 0,-4 0 1,1 1-236,1-1 0,-1 0 0,1-1 0,0 1 0,-1-1 0,1 0 0,0 0 0,0 0 0,0 0 0,1-1 0,-1 1 0,1-1 0,-5-4 0,2-1-122,0 0 1,-7-14 0</inkml:trace>
  <inkml:trace contextRef="#ctx0" brushRef="#br0" timeOffset="1">26 16 8722,'7'-5'3833,"10"1"-1801,-1-1-832,0 5-543,-3-2-161,-5 4-2449,0 8 1497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8834,'-4'-1'4449,"2"1"-1593,4-2-1039,-2 2-281,0 0-624,6 0-255,17 2-321,26 2-136,-25-4-144,2 2-40,3-2-753,-1 3-655,-6 5-2321,-8 1 2257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6585,'-4'0'3441,"4"3"-728,0-1-497,0-2-511,0 0-193,0 0-424,6 2-208,10-1-400,-1 0-160,33 7-191,-31-5-65,-1 1-969,0 0 1281,11 0-512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6737,'35'-34'3129,"-33"33"-1072,6 6-65,-5 10-280,-1 1-143,-3 13-425,0 6-152,1 9-256,5 0-120,-5-3-264,13-4-119,-6-6-145,-7-5 48,9-7-793,-14-1-703,9-11 872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7746,'-2'2'466,"-1"0"1,1 0 0,0 0-1,0 1 1,-1-1-1,1 0 1,1 1 0,-1 0-1,0-1 1,1 1 0,-1 0-1,1 0 1,0 0 0,0 0-1,0 0 1,-1 4-1,0 6 551,0 0-1,0 22 1,2-31-937,0 0-1,1 1 1,-1-1-1,1 0 1,0 0 0,0 0-1,0 0 1,1 0-1,0 0 1,-1-1 0,1 1-1,1 0 1,-1-1-1,0 1 1,1-1 0,0 0-1,0 0 1,0 0-1,0 0 1,6 4 0,-6-6-89,-1 1 0,1-1 1,-1 1-1,1-1 0,0 0 1,-1 0-1,1 0 0,0 0 1,0-1-1,0 1 0,0-1 1,-1 0-1,1 0 0,0 0 1,0 0-1,0 0 0,0 0 1,0-1-1,0 0 0,0 1 1,-1-1-1,1 0 0,0 0 1,-1-1-1,1 1 0,0-1 1,-1 1-1,0-1 0,1 0 1,1-2-1,2-1-112,-1-1 0,0 0 1,0 0-1,-1-1 0,0 1 0,0-1 1,-1 0-1,6-14 0,-5 9 98,-1-1 1,0 0-1,0 0 0,0-19 1,-2 24 264,-1 8-222,0 0 1,-1 0-1,1 0 1,0 0-1,0 0 0,0 0 1,0 0-1,0 0 1,0 0-1,0 0 1,0 0-1,0 0 0,0 0 1,0 0-1,0 0 1,0 0-1,0 0 0,0 0 1,0 0-1,0 0 1,0 0-1,0 0 0,0 0 1,0 0-1,-1 0 1,1 0-1,0 0 0,0 0 1,0 0-1,0 0 1,0 0-1,0 0 0,0 0 1,-1 2 99,1 0 0,-1 0 0,1 0 0,0 1 0,0-1 0,-1 0 0,1 0 0,1 0 0,-1 4 0,1 1 34,19 137 1498,8 69 648,-27-209-2210,-1 1-1,0 0 0,0-1 1,0 1-1,-1 0 0,1-1 1,-2 6-1,1-8-48,0 0 0,0 0 0,0-1 0,0 1 0,0 0 0,0 0-1,0-1 1,0 1 0,-1 0 0,1-1 0,-1 1 0,1-1 0,-1 0 0,0 0 0,0 1 0,1-1-1,-4 1 1,-2 1 14,1-1 0,-1 0-1,1 0 1,-1-1 0,0 1 0,1-2-1,-12 1 1,-48-5-188,63 4 106,-43-9-1064,28 5 143,16 4 807,-14-5-1749,16 5 1819,0 0-1,-1-1 0,1 1 1,-1 0-1,1-1 1,0 1-1,-1 0 0,1-1 1,0 1-1,-1 0 1,1-1-1,0 1 1,0-1-1,0 1 0,-1 0 1,1-1-1,0 1 1,0-1-1,0 1 0,0-1 1,0 1-1,0-1 1,0 1-1,-1-1 0,1 1 1,1-1-1,-1 1 1,0-1-1,0 0 0,1-1-91,0-1 0,0 1 0,0-1-1,1 1 1,-1-1 0,3-2-1,-4 5 163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2449,'56'14'1673,"-51"-13"-1204,1 0 1,-1-1-1,0 1 0,1-1 0,-1 0 1,0-1-1,11-2 0,-3 1 378,113-11 4772,-111 11-5289,0-1 0,17-4 0,-1 0-204,12-2-24,-2 0-12,61-5 1,97 16 196,-52 1-192,-109-3-83,413-8 68,-1-17-21,-24 4 156,-1 41 608,-320-8-626,132 13 122,2-13-39,-52-13-41,251 11 249,-417-8-478,0 0-79,-1 0-1,0-2 0,22-2 1,-33 0-637,-9-2 297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9786,'9'20'4553,"-4"-5"-1608,2 0-905,0 2-600,1 3-287,-4-4-561,-3-2-224,-2-3-176,-5-4-368,0-5-1104,0 0 3568,0-20-2152</inkml:trace>
  <inkml:trace contextRef="#ctx0" brushRef="#br0" timeOffset="1">11 1 11002,'8'-1'4761,"-1"1"-2440,0 0-769,2 1-768,-1 1-272,5 2-728,-5 0-528,0 1 472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0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12587,'-76'0'4945,"72"0"-3289,6 3-200,9 0-551,6 1-201,7-3-448,-1-1-192,2-1 600,1-3-504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 7594,'-6'-24'2109,"5"17"-303,3 13 3326,9 35-2091,-8-25-2317,2 0 1,7 20-1,-10-31-661,0-1 1,0 0 0,0-1 0,1 1 0,-1 0-1,1-1 1,0 1 0,0-1 0,0 0-1,1 0 1,-1 0 0,1 0 0,4 2 0,-6-4-67,0 0 1,0 0-1,0 0 1,0-1-1,0 1 1,0-1-1,1 0 1,-1 1-1,0-1 1,0 0-1,0 0 1,0 0-1,0-1 1,0 1 0,0 0-1,0-1 1,0 0-1,0 1 1,0-1-1,2-1 1,2-1-152,0 0 0,-1-1 0,0 1-1,0-1 1,6-6 0,-9 8 95,2-2-112,0 1 1,0-1-1,0 0 0,0-1 1,-1 1-1,0-1 0,0 1 1,0-1-1,3-7 1,-1-1-69,-1 0 1,0-1-1,-1 1 1,0-1-1,0-19 1,-2 25 281,0 2 279,-2 6-29,0 1 102,0 1-276,1 0-1,-1-1 1,1 1-1,-1-1 1,1 1 0,0 0-1,0 2 1,-1 8 295,-2 16 74,1-1 0,2 1 0,3 36 0,-2-46-329,10 91 633,-9-87-393,10 35 0,-8-39 40,0-1 1,2 31 0,-6-47-405,0 1 1,-1-1-1,1 1 1,0-1 0,-1 1-1,1-1 1,-1 1-1,0-1 1,1 0-1,-1 1 1,0-1-1,0 0 1,0 1-1,0-1 1,0 0-1,0 0 1,0 0-1,0 0 1,0 0-1,0 0 1,-1 0-1,1-1 1,0 1-1,-1 0 1,-2 0 0,-1 1 41,-1 0 1,0 0 0,0 0-1,1-1 1,-8 1 0,-3-2-73,1 0 1,-1 0 0,1-2 0,-1 0 0,1-1 0,0 0-1,-24-9 1,34 10-340,0 1 0,0-1 1,0 1-1,1-1 0,-1-1 0,1 1 0,-1-1 0,1 0 0,0 0 0,-6-5 0,10 8 269,-1-1 0,1 1-1,0-1 1,0 1 0,-1-1-1,1 1 1,0 0 0,0-1-1,0 1 1,-1-1 0,1 1-1,0-1 1,0 1 0,0-1-1,0 1 1,0-1 0,0 1-1,0-1 1,0 1-1,0-1 1,4-23-644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7690,'-5'2'10206,"3"3"-7150,2 13-3716,1-13 1603,15 123 2241,-11-99-2528,-1 0 0,1 42 1,-5-60-544,-1 0 0,0 0 0,0-1 0,-1 1 0,0 0 0,-1 0 0,0-1 0,-1 0 0,-9 18 0,10-23-62,0 0 0,-1 0 0,0-1 1,1 1-1,-1-1 0,-1 0 0,1 0 0,-10 6 1,11-8-113,1-1 0,-1 1 0,0-1 0,0 0 0,0 0 0,0 0 0,0 0 0,0 0 0,0 0 0,0-1-1,0 0 1,0 1 0,-1-1 0,1 0 0,0-1 0,0 1 0,-5-2 0,6 2-55,0-1 0,1 1 0,-1-1 0,0 0 0,1 0 0,-1 0-1,1 0 1,0 0 0,-1 0 0,-1-2 0,-15-22-706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12275,'15'0'4929,"1"0"-3321,4 0-376,-11 2-608,-2 2-352,-2 1-696,-4 1 328</inkml:trace>
  <inkml:trace contextRef="#ctx0" brushRef="#br0" timeOffset="1">302 1 10346,'1'0'572,"0"0"0,0 0 0,-1 0 0,1 0 0,0 1 0,0-1 0,-1 0 0,1 1 0,0-1 0,0 0 0,0 1 0,8 8 1445,3 11-862,-8-10-667,0 0 1,-1 0 0,0 0-1,1 12 1,3 44 757,-4-30-728,16 171 849,-7-124-1123,-12-73-937,-3-9-400,-3-6 224,-7-15 65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5537,'-2'-2'4090,"-1"-2"2341,3 13-4089,28 128-62,-18-87-1597,-4-22-368,0 0 1,-2 0 0,-2 1-1,0 34 1,-2-63-311,0 0 0,0 1 1,0-1-1,0 0 0,0 1 1,0-1-1,0 0 0,0 1 0,0-1 1,0 0-1,0 1 0,0-1 1,0 0-1,0 1 0,-1-1 0,1 0 1,0 1-1,0-1 0,0 0 1,0 0-1,-1 1 0,1-1 1,0 0-1,0 0 0,-1 1 0,1-1 1,0 0-1,-1 0 0,1 1 1,-1-1 0,0 0 0,1-1 0,-1 1 0,1 0 0,-1 0 0,1 0 0,-1 0 0,1-1 0,-1 1 0,1 0 0,-1-1 0,1 1 0,-1 0 0,1-1 0,0 1 0,-1-1 1,-2-2-1,1 1 1,0-1 0,-1 0 0,1 0 0,-2-4 0,2 0-14,-1 0 0,1 0 0,0 0 1,0 0-1,1 0 0,0 0 1,1-1-1,-1 1 0,1 0 0,1-1 1,1-11-1,-1 16 5,-1-1-1,1 1 1,0-1 0,0 1-1,1-1 1,-1 1 0,1 0-1,-1-1 1,1 1 0,0 0-1,0 0 1,1 1 0,-1-1-1,0 0 1,1 1 0,0-1-1,0 1 1,0 0 0,0 0-1,0 0 1,0 0 0,0 0-1,0 1 1,1 0 0,4-2-1,0 1 3,0 1-1,0 0 1,0 1 0,0 0-1,0 0 1,0 0-1,0 1 1,-1 1 0,1-1-1,14 6 1,-18-6 7,0 0 1,0 1 0,-1-1-1,1 1 1,-1 0 0,1 0-1,-1 1 1,0-1-1,0 1 1,0-1 0,0 1-1,0 0 1,-1 0 0,1 0-1,-1 1 1,0-1 0,0 1-1,0-1 1,-1 1-1,1-1 1,-1 1 0,1 0-1,0 6 1,-1-4 48,-1 0-1,0 0 1,0 0 0,0 0 0,0 0-1,-1 0 1,-2 8 0,2-11-6,0 0 1,0 0-1,0 0 1,-1 0-1,1-1 1,-1 1-1,1 0 1,-1 0-1,0-1 1,0 1-1,-1-1 1,1 0-1,0 0 1,-1 0-1,-3 3 1,-2-1 28,1 0 1,-1-1-1,0 0 1,0 0 0,0-1-1,-17 2 1,-50 3-739,74-7 649,-14-1-1174,11 1 205,5 0-575,8 2 740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39 185 10218,'-12'8'4441,"12"4"-1824,8-3-777,-7 2-312,3-2-239,-2-1-617,-4 3-256,2 2-264,0 0-64,3 2-48,2-4-72,-5-5-632,4-2-528,-4-8-1649,0 3-1296,0 0 2585</inkml:trace>
  <inkml:trace contextRef="#ctx0" brushRef="#br0" timeOffset="1">2 5 8690,'-2'-5'3937,"10"5"-1761,3 3-359,-6 1-665,3 6-384,-1 2-504,0-5-664,3 6 304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181 199 6985,'5'3'1255,"0"0"0,0 0 0,0 1 0,0-1 0,-1 1 0,6 5 0,-4-2-343,-1 0 0,1 1 0,6 11 1,-6-6-357,1 1 1,-2-1-1,0 1 0,5 25 1,-7-25-244,-1 1 0,0 0 1,-1 0-1,-1 0 0,0 0 1,-1 0-1,-6 27 0,6-35-239,-1 0 0,0-1 0,0 0 0,-1 1-1,1-1 1,-2 0 0,1 0 0,0-1 0,-1 1 0,0-1 0,-1 1-1,1-1 1,-1-1 0,0 1 0,0-1 0,0 0 0,-1 0 0,0 0-1,-9 4 1,9-5-149,1-2 0,-1 1-1,1-1 1,-1 0 0,0 0-1,1 0 1,-1-1 0,0 0-1,-11-1 1,9 0-328,-1-1 0,0 0 1,1 0-1,0-1 0,-15-6 0,18 7 413,1 0 0,0-1-1,1 1 1,-1-1 0,0 0-1,1 1 1,-6-7 0,4 1-8,0 1 0,0-1 0,-6-14 0,10 20-9</inkml:trace>
  <inkml:trace contextRef="#ctx0" brushRef="#br0" timeOffset="1">176 1 8938,'16'2'3793,"1"6"-2073,-2-6-776,-7 6-1088,-4 5 152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46 6401,'-77'-16'3297,"76"13"-712,9 3-801,5-4-712,3-2-240,9 3-440,3-4-183,4 5-129,1 0-200,-3 0-985,-4 6-943,-10 4 1200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7466,'-3'0'3408,"6"0"-1319,5 1-361,-8-1-352,0 0-175,20 0-473,39-1-168,-35-3-304,-4 0-40,-3 4-832,-1 0 488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6545,'5'0'3081,"2"-1"-1305,5-4-503,4 2-33,-2-5-488,5-4-264,9-1-376,5-4-80,11-2-592,9 3-1200,1-4 1176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 8842,'-2'-1'3721,"1"1"-1961,0 0-176,-3 20-255,-34 47-161,34-28-400,4 4-136,2-4-272,-1-7-112,4-6-120,1-5-208,4-9-1240,5-3-3809,7-6 3457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9986,'2'50'6270,"-2"-33"-5288,1 0 1,0 0 0,4 17 0,-3-29-922,-1-1 1,1 0-1,-1 0 0,1 0 1,0 0-1,0 0 0,1-1 1,-1 1-1,1-1 1,0 1-1,0-1 0,0 0 1,0 0-1,1 0 0,3 2 1,-4-3-62,0 0 1,1 0 0,-1-1 0,0 0 0,0 1-1,1-1 1,-1 0 0,1-1 0,-1 1 0,1-1-1,-1 1 1,1-1 0,-1 0 0,1 0 0,-1 0-1,1-1 1,-1 0 0,1 1 0,5-3 0,-4 1-82,-1 0 1,1 0-1,-1-1 1,0 1-1,0-1 1,0 0-1,0 0 1,0 0 0,-1-1-1,1 1 1,-1-1-1,0 0 1,0 0-1,0 0 1,2-5 0,-2 1-18,1 1 1,-1-2 0,0 1-1,0 0 1,-1 0-1,-1-1 1,2-11 0,-4 10 222,1 10-111,-1 0 0,1 0 0,0 0 0,0-1 0,0 1 0,0 0 0,0 0 0,0 0 0,-1 0 0,1 0 0,0 0 0,0 0 0,0-1 0,0 1 0,0 0 0,-1 0 1,1 0-1,0 0 0,0 0 0,0 0 0,0 0 0,-1 0 0,1 0 0,0 0 0,0 0 0,0 0 0,-1 0 0,1 0 0,0 0 0,-1 1 30,0-1 0,1 1-1,-1-1 1,0 1 0,0-1-1,1 1 1,-1-1 0,1 1-1,-1 0 1,0 0 0,1-1-1,-1 1 1,1 0 0,0 0-1,-1-1 1,1 1 0,0 0-1,-1 1 1,-1 4 112,1 1 0,0-1 0,0 0 0,1 1-1,0-1 1,1 13 0,0 0 163,5 60 794,-2-56-721,-2 1-1,-1-1 0,-3 33 1,1-43-177,1-6-79,-1-1 0,0 1 0,0-1 0,-1 0 0,1 1 0,-1-1 0,-1 0 0,-2 7 0,4-12-112,-1 0-1,1 1 1,0-1 0,-1 0-1,1 0 1,-1 0 0,1 0-1,-1 0 1,1 0 0,-1-1-1,0 1 1,1 0 0,-1-1-1,0 1 1,1-1 0,-1 0-1,0 0 1,0 1 0,-3-1-1,-2 0-42,1-1 0,-1 1 0,1-1-1,-11-3 1,6 1-641,0-1 0,-19-9-1,25 11 323,1-1 0,-1 1 0,1-1 0,0 0 0,0 0 0,1 0 0,-1-1 0,1 1 0,-6-7 0,8 7 226,0 0-1,-1 1 1,1-1-1,0 0 1,-1-5-1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37 150 10322,'-6'9'4609,"6"6"-1768,-2 0-913,6 0-535,-1 3-313,-4-4-656,1 0-208,-3-5-200,-4-2-328,1-6-1064,4-1 943</inkml:trace>
  <inkml:trace contextRef="#ctx0" brushRef="#br0" timeOffset="1">8 5 8330,'-8'-1'4129,"15"-2"-1225,5 6-975,-7 2-865,4-4-384,6 7-680,5-5-168,11 6 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 11610,'-4'0'4553,"4"3"-2824,4-2-473,-4-1-384,2 0-128,29 3-415,38 2-145,-32-7-80,3-2-208,-15 4-1065,5 0-1127,-16 6 1368</inkml:trace>
  <inkml:trace contextRef="#ctx0" brushRef="#br0" timeOffset="1">128 1 7938,'6'3'3889,"-5"14"-969,4 2-871,-2 4-633,1 11-264,1-2-544,-3-3-216,4-6-192,5-3-48,-6-11-632,9-3-632,-4-8 704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 10226,'-6'14'3243,"-2"6"498,-9 34 0,15-48-3594,1 0 0,0 0 1,0 1-1,1-1 0,0 0 1,0 0-1,0 0 0,1 1 1,0-1-1,2 8 0,-2-13-135,-1 0-1,0 0 0,0 0 0,1 0 0,-1 0 0,1 0 0,-1-1 0,1 1 0,-1 0 0,1 0 1,0 0-1,-1-1 0,1 1 0,0 0 0,-1 0 0,1-1 0,1 1 0,-1 0-20,-1-1 0,1 0-1,0 0 1,-1 0 0,1 0-1,0 0 1,-1 0 0,1 0-1,0 0 1,-1 0 0,1 0-1,-1 0 1,1 0 0,0 0-1,-1-1 1,1 1 0,0 0-1,-1 0 1,2-1 0,1-2-166,0 1 0,0-1 0,0 0 0,0 0 0,0 0 0,4-7 1,48-83-3056,-34 56 2860,-19 33 393,0 0 0,1 1 0,5-7 1,-8 10-6,0-1 1,0 1 0,1 0 0,-1-1 0,0 1-1,1 0 1,-1 0 0,0-1 0,1 1 0,-1 0-1,0 0 1,1 0 0,-1 0 0,1 0 0,-1-1-1,0 1 1,1 0 0,-1 0 0,1 0 0,0 0-1,-1 0 14,1 1 0,-1-1-1,0 0 1,1 1 0,-1-1-1,0 0 1,1 1 0,-1-1-1,0 1 1,1-1-1,-1 0 1,0 1 0,0-1-1,1 1 1,-1-1 0,0 1-1,0-1 1,0 1 0,0-1-1,0 1 1,0-1-1,0 1 1,4 26 1273,1 33 0,-2-18-530,9 62 640,1 11-255,-12-106-995,-1 0-1,0 0 1,-2 16-1,2-21-113,-1-1 1,0 0-1,0 0 1,0 0-1,0 0 1,0-1-1,-1 1 1,1 0-1,-1 0 0,0-1 1,0 1-1,0-1 1,0 0-1,-3 4 1,-2-2-73,1 0 0,0 0 1,-1-1-1,1 0 0,-1 0 1,0 0-1,0-1 1,0 0-1,-1 0 0,1-1 1,0 0-1,-1 0 0,1-1 1,0 0-1,-1 0 0,1-1 1,-1 0-1,-11-3 1,17 4-157,1-1 0,-1 0 0,0 1 0,0-1 0,0 0 0,1 0 1,-1 0-1,1 0 0,-1 0 0,0-1 0,1 1 0,0 0 1,-1-1-1,1 1 0,0-1 0,0 1 0,0-1 0,0 0 0,0 1 1,0-1-1,0 0 0,1 0 0,-1 0 0,1 0 0,-1 1 0,1-1 1,-1-4-1,2 2-31,0 0-1,0 0 1,0 0 0,3-5-1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10474,'4'10'2337,"-1"0"-1,1 1 0,0 11 1,-1-6-399,-1 26 1,-2-19-1182,-2 1 0,-7 40 0,8-57-681,-1 1 1,0-1-1,0 0 0,-1 0 0,-3 7 0,5-12-76,0-1 0,0 1-1,0-1 1,0 1-1,0-1 1,0 1-1,0-1 1,-1 0 0,1 0-1,0 0 1,-1 1-1,1-2 1,-1 1 0,1 0-1,-1 0 1,1 0-1,-1-1 1,0 1-1,1 0 1,-1-1 0,0 0-1,0 1 1,1-1-1,-1 0 1,0 0-1,0 0 1,-2 0 0,0-1-328,0 0-1,0-1 1,0 1 0,0-1 0,0 1 0,0-1 0,0 0 0,1-1-1,-1 1 1,1-1 0,-1 1 0,1-1 0,0 0 0,0 0 0,0-1 0,1 1-1,-1-1 1,1 1 0,0-1 0,0 0 0,-3-7 0,-4-28-1047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1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9898,'17'-3'4241,"4"4"-2233,-2 1-287,-8-2-657,5 0-328,-14 0-1400,2 0-296,-6 5 520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7:2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11963,'-4'6'4617,"4"10"-3017,1 3-64,-2 13-143,9 5-177,-8 4-520,-2 7-96,5-1-176,-3-3-96,3-10-120,1-7-80,-3-10-280,8-5-440,-5-10-4145,10-5 3353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0 770 5433,'0'0'223,"0"0"0,0 0 0,0 0 0,0-1-1,0 1 1,0 0 0,0 0 0,0 0 0,1-1 0,-1 1-1,0 0 1,0 0 0,0 0 0,0 0 0,0-1 0,0 1 0,0 0-1,1 0 1,-1 0 0,0 0 0,0 0 0,0-1 0,0 1 0,0 0-1,1 0 1,-1 0 0,0 0 0,0 0 0,1 0 0,7 0 2171,-6 0-2237,0 1 0,0-1-1,0 1 1,0 0 0,-1-1-1,1 1 1,0 0 0,2 2-1,5 5 397,13 17 0,115 157 1343,-107-134-1638,38 54 205,-57-87-339,1 0 1,1-1-1,1-1 0,20 17 0,-31-28-106,9 7 136,23 14 0,-31-21-139,-1 0 1,0-1-1,0 0 1,0 1-1,1-1 0,-1 0 1,1 0-1,-1-1 0,1 1 1,-1-1-1,1 0 1,-1 0-1,6 0 0,-7-1-11,0 1-1,-1-1 0,1 0 0,0 0 0,0 0 0,-1 0 0,1 0 0,0 0 0,-1 0 0,1 0 0,-1 0 0,0-1 1,1 1-1,-1-1 0,0 1 0,0-1 0,0 0 0,0 1 0,0-1 0,1-3 0,1-3-6,-1 1-1,0-1 0,0 0 1,1-8-1,0-18-221,-2 0 0,-1-1 1,-1 1-1,-2 0 0,-1 0 0,-17-61 0,-76-194-1399,86 263 1561,-74-186-178,54 138 322,-21-64 620,26 79 72,25 57-736,-1 0 0,1 0 0,0 1 0,1-1 0,-1 0 0,0 0 0,0 0 0,1 0 0,-1-1 0,1 1 0,0 0 0,0 0 0,0 0 0,0 0 0,0 0 0,0 0 0,0 0 0,2-4 0,-2 4-36,1 0 0,-1 0 0,1 0 1,0 0-1,0 0 0,0 0 0,0 0 1,0 0-1,0 1 0,0-1 0,1 0 0,-1 1 1,1-1-1,-1 1 0,1 0 0,-1-1 0,1 1 1,0 0-1,0 0 0,0 0 0,3-1 1,-1 0 2,11-4 5,-15 5-6,1 1 0,-1 0 0,1-1 0,-1 1 0,1 0-1,-1-1 1,1 1 0,-1-1 0,0 1 0,1-1 0,-1 1-1,0-1 1,1 1 0,-1-1 0,0 1 0,0-1-1,1 1 1,-1-1 0,0 0 0,0 1 0,0-2 0,0 2 43,0 0 30,0 0 40,0 0 27,0 0 14,0 0-1,0 0-20,0 0-25,0 0-28,0 0-21,0 0-18,0 0-5,0 0-4,2 0 2,60 5 135,-23 3-134,-1-1 141,46 4 0,98-12 69,39 3 44,-46 4 256,0 0-188,-127-2-227,77 17 0,-83-13 18,59 5 0,41-6 84,-96-6-165,151 23 120,-44-3-28,-139-21-119,-1 0 0,1-1-1,-1-1 1,26-6 0,-20 4 41,28-3 1,78 4 98,-39 2-82,68 5 97,42-2 82,-110-10-193,101-5 50,36 23 17,-18-7-21,-46-2-45,-110 1-66,12 1 112,107-8 0,-94-3 1,1 5 1,111 7-1,-121-1-9,0-3-1,70-10 0,-95 6-71,0 2 0,-1 2-1,78 9 1,-112-8-52,98 12 36,-90-12-38,1-1 0,-1 0 0,1-1-1,-1-1 1,21-5 0,-30 6-103,0 0 0,0-1 0,0 1 0,-1-1 0,1 0 0,0-1 0,-1 1 0,5-4 0,-7 5-2,0 1 0,-1-1 0,1 0 0,-1 1 0,1-1 1,-1 0-1,1 1 0,-1-1 0,0 0 0,1 0 0,-1 1 0,0-1 0,0 0 0,1 0 0,-1 1 0,0-1 1,0 0-1,0-1 0,0 1-70,-1 0 1,1 0-1,0 0 1,-1 0-1,1 0 1,-1 0-1,1 0 1,-1 0 0,0 1-1,1-1 1,-1 0-1,0 0 1,0 1-1,1-1 1,-1 0-1,0 1 1,0-1-1,0 1 1,-1-1-1,-26-11-1933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62 6641,'2'-10'1013,"-1"6"-328,0 0 0,0 0-1,0 0 1,1 0 0,0 1 0,-1-1-1,1 0 1,0 1 0,4-5 0,-3 1 2236,-3 4-892,-6 7 188,-9 9-1934,-17 19 0,18-18-161,1-1 0,-18 14 0,22-20-77,6-5-29,1 0 0,-1 1-1,0-1 1,0-1-1,-6 4 1,2-3 3,6-1-14,0-1 0,-1 1 1,1-1-1,0 0 1,-1 1-1,1 0 0,0-1 1,0 1-1,0 0 1,0 0-1,0 0 0,-2 1 1,3-1-4,0-1 0,0 0 1,0 1-1,-1-1 0,1 0 1,0 1-1,0-1 0,0 0 0,0 1 1,0-1-1,1 1 0,-1-1 1,0 0-1,0 1 0,0-1 1,0 0-1,0 1 0,0-1 0,1 0 1,-1 1-1,0-1 0,0 0 1,0 0-1,1 1 0,-1-1 0,0 0 1,0 0-1,1 1 0,-1-1 1,0 0-1,1 0 0,10 8 32,1-1 6,1-2 0,1 0 1,-1 0-1,1-1 1,0 0-1,22 2 0,26 6 96,-60-11-137,1 0 0,0 0 0,0 0 0,0 0 0,-1 1-1,5 2 1,-5-3-164,-1 0 0,0 0-1,0 0 1,0 0-1,0 1 1,0-1 0,0 0-1,-1 1 1,1-1 0,0 0-1,-1 1 1,1-1 0,-1 1-1,1 2 1,2 11-2512,1 0 1020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4:5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10 236 5601,'-10'27'3249,"10"-24"240,11-6-2161,13-8-760,8-6-24,18-7-304,5-7-120,5-2-88,1-3-24,-20-1-296,-1 4-392,-12 10-1232,-8 6 1199</inkml:trace>
  <inkml:trace contextRef="#ctx0" brushRef="#br0" timeOffset="1">320 313 4441,'30'2'2104,"2"-10"-703,5-4-481,3-11-352,3-2-72,3-14-408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10210,'0'4'4257,"3"-2"-2320,2-1-169,-5-2-136,0-1-247,5 1-401,14 0-136,35-2-224,-31 7-88,-4 0-168,3 0-96,-7 0-144,-2-3-40,-2 2-96,-7-3-296,-3 0-752,-1 0 2976,0-1-1751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7570,'0'-1'7394,"0"2"-2929,1 10-1721,1 23-3790,-2-31 1718,1 12-522,-1 2 64,1-1-1,6 27 1,12 39 278,-19-67-269,-2-8-1488,2-7 1160,0 0 1,0 0-1,0 1 0,0-1 0,0 0 0,0 0 0,0 0 0,-1 0 0,1 0 0,0 0 1,0 0-1,0 0 0,0 0 0,0 0 0,0 0 0,0 0 0,0 0 0,0 0 1,0 0-1,-1 0 0,1 0 0,0 0 0,0 0 0,0 0 0,0 0 0,0 0 0,0 0 1,0 0-1,0 0 0,-1 0 0,1 0 0,0 0 0,0 0 0,0 0 0,0 0 0,0 0 1,0 0-1,0 0 0,0 0 0,0 0 0,0 0 0,0 0 0,-1 0 0,1 0 0,0-1 1,0 1-1,0 0 0,0 0 0,-1-1-1857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7394,'2'4'6592,"-1"9"-4729,-1-9-919,0 5-63,0-1-1,-1 0 1,0 1 0,-3 10 0,2-10-500,1-1 0,0 1 1,0 15-1,9 37 367,-3-27-552,-4-30-237,-1 1 0,1-1 0,0 0 0,1 1 0,-1-1-1,1 0 1,-1 0 0,1 0 0,0 0 0,1 0 0,-1 0 0,1 0-1,3 3 1,-2-3-762,3-3 321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8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7658,'-6'-4'8369,"4"3"-4704,1 15-2615,5 26-300,18 76 0,31 52-126,-31-103-792,-26-75-4553,-7-17-744,3-8 2947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6209,'0'-1'333,"0"0"1,1 0-1,-1-1 0,0 1 0,1 0 0,-1 0 0,1 0 0,-1 0 0,1 0 0,0 0 0,-1 0 1,1 0-1,0 0 0,0 0 0,0 1 0,0-1 0,-1 0 0,1 0 0,0 1 0,0-1 0,0 1 0,1-1 1,-1 1-1,0-1 0,0 1 0,0 0 0,0-1 0,2 1 0,3-1 82,1 0 1,-1 1-1,1 0 0,7 1 0,0-1 372,-2 0-448,1 0 1,0 2-1,-1-1 0,1 1 0,14 5 1,-23-6-291,0 0 1,0 1 0,0 0 0,0 0 0,0 0 0,0 0 0,-1 1 0,1-1 0,-1 1 0,1 0 0,-1 0 0,0 0 0,0 0 0,-1 1 0,1-1 0,-1 1 0,0 0 0,4 6 0,-5-6-31,0-1 0,0 1 1,0-1-1,0 1 0,-1-1 1,1 1-1,-1 0 0,0-1 1,0 1-1,0-1 0,0 1 1,-1 0-1,0-1 0,-1 5 1,0-3-6,0-1 1,0 1 0,0-1 0,-1 1 0,0-1 0,0 0 0,0 0 0,0 0 0,-7 6-1,3-4 1,0 0-1,0 0 0,-1-1 0,0 0 0,0 0 0,-13 6 0,-20 8 31,39-19-43,1 1-1,-1 0 0,1-1 1,-1 1-1,1 0 0,-1 0 0,1 0 1,-2 2-1,2-3-1,1 0 1,0 1-1,0-1 0,0 0 1,-1 1-1,1-1 0,0 1 1,0-1-1,0 1 1,0-1-1,0 0 0,-1 1 1,1-1-1,0 1 0,0-1 1,0 1-1,0-1 0,1 0 1,-1 1-1,0-1 0,0 1 1,0-1-1,0 1 1,0-1-1,0 0 0,1 1 1,-1-1-1,0 1 0,0-1 1,1 0-1,-1 1 0,0-1 1,1 0-1,-1 1 0,0-1 1,1 0-1,-1 0 0,1 1 1,4 3 3,0 0 0,0 0 0,0-1 0,0 0 0,1 0 0,0 0 0,-1-1 0,9 3 0,8 1 30,23 3 1,-7-2 40,-20-3 19,24 9 1,-35-11-33,-1 1-1,1 0 1,-1 1 0,0-1 0,0 1 0,10 9-1,-8-2 136,-8-10-212,0-1 0,0 1 0,0-1 0,0 1 0,1-1 0,-1 1-1,0-1 1,0 1 0,0-1 0,0 1 0,0-1 0,0 1 0,-1-1 0,1 1 0,0-1 0,0 1 0,0-1 0,0 1 0,0-1 0,-1 1 0,1-1 0,0 1 0,-1-1 0,1 1 0,-1-1 0,-1 0-2765,0-2 1664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 8210,'0'0'279,"-1"-1"1,1 1 0,-1 0-1,1 0 1,-1 0-1,1 0 1,-1 0-1,1 0 1,-1-1 0,0 1-1,1 0 1,-1 1-1,1-1 1,-1 0 0,1 0-1,-1 0 1,1 0-1,-1 0 1,1 0 0,-1 1-1,1-1 1,-1 0-1,1 0 1,0 1 0,-1-1-1,1 0 1,-1 1-1,1-1 1,0 0 0,-1 1-1,1-1 1,0 1-1,-1-1 1,1 1-1,-2 2 43,1 0-1,1 0 0,-1 0 1,0 0-1,0 4 0,0 2 355,-8 58 904,4-30-1216,3-23-262,1 0-1,1 1 0,1 17 0,-1-26-83,1 1 0,1-1 0,-1 1 0,1-1 0,0 0 0,0 0 0,1 0 0,-1 0 0,6 8 0,-4-9-54,0 1 0,1-1 1,0 1-1,0-1 0,0-1 1,0 1-1,1-1 0,0 0 1,9 5-1,-10-7-212,-1 1-1,1-2 0,0 1 1,0 0-1,0-1 1,-1 0-1,2 0 1,-1-1-1,0 1 1,0-1-1,0 0 0,0-1 1,0 1-1,6-2 1,17-9-663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9298,'-2'24'5330,"-5"12"-1655,1-4-1882,6-30-1726,-3 15 1038,0 31 0,3-44-1012,0 1 0,1-1 0,-1 1 0,1-1 0,0 1-1,0-1 1,0 0 0,1 1 0,0-1 0,0 0 0,4 8 0,-4-11-82,-1 1 0,1-1 0,-1 0 1,1 1-1,-1-1 0,1 0 0,0 0 0,-1 0 1,1 0-1,0 0 0,0-1 0,0 1 0,0-1 1,0 1-1,0-1 0,0 0 0,0 1 0,2-1 1,-1 0-15,-1 0 0,1 0 0,0 0 0,-1-1 0,1 1 1,-1-1-1,1 0 0,0 1 0,-1-1 0,0 0 1,1 0-1,-1-1 0,3-1 0,2-3-105,0-1 1,0-1-1,0 1 1,-1-1-1,-1 0 0,1-1 1,4-9-1,-1 1-78,-4 9 96,-2 4 58,-1 0 1,1-1-1,-1 1 0,0 0 0,0-1 1,1-5-1,-2 6 22,1-13 21,-2 16-10,1 1 0,-1 0 0,0 0 0,-1-1 1,1 1-1,0 0 0,0 0 0,0-1 0,0 1 0,0 0 0,0 0 0,0 0 0,0-1 0,0 1 0,0 0 0,0 0 0,-1 0 0,1-1 0,0 1 0,0 0 1,0 0-1,0 0 0,-1 0 0,1-1 0,0 1 0,0 0 0,0 0 0,-1 0 0,1 0 0,0 0 0,0 0 0,0 0 0,-1 0 0,1 0 0,0 0 0,0 0 0,-1 0 1,1 0-1,0 0 0,0 0 0,0 0 0,-1 0 0,1 0 0,0 0 0,0 0 0,-1 0 0,1 0 0,0 0 0,0 0 0,0 0 0,-1 0 0,1 1 0,0-1 3,-1 0-1,1 0 0,0 1 1,-1-1-1,1 0 0,0 1 1,0-1-1,0 0 0,-1 1 1,1-1-1,0 0 0,0 1 1,0-1-1,0 0 0,0 1 1,-1-1-1,1 0 0,0 1 1,0-1-1,0 1 0,0-1 1,0 1-1,1 12 90,-1-12-85,2 10 96,0 0 0,5 12 1,3 21 210,-6-17-140,-3-13-24,6 25 0,13 19 132,2 8 51,-20-56-241,0 0-1,0 0 1,-1 0 0,0 18 0,-2-1 127,2-14-47,-2-1 0,0 1 0,0-1 0,-1 1 0,0-1 0,-6 15 0,7-25-146,1 0 0,-1 0 1,0-1-1,0 1 1,0 0-1,0-1 1,0 1-1,0-1 0,0 1 1,0-1-1,-1 0 1,1 1-1,-1-1 1,1 0-1,-1 0 1,1 0-1,-1 0 0,0 0 1,-1 1-1,0-2-25,1 1 0,-1-1 0,1 0 0,-1 0 0,1 0 0,-1 0 0,1 0 0,-1 0 0,1 0 0,-1-1 0,1 0 0,0 1 0,-1-1 0,-3-2 0,-7-3-653,0 0-1,1-1 0,0-1 0,0 0 0,1 0 1,-1-2-1,-13-14 0,6-3-430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0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10522,'3'0'515,"0"0"1,-1 1-1,1-1 0,-1 1 0,1 0 1,-1 0-1,0 0 0,1 0 0,-1 0 1,0 0-1,1 1 0,-1-1 0,0 1 1,3 3-1,2 2 182,0 0 1,8 12-1,18 22 787,-15-19-776,-1 0-1,25 43 1,-39-58-633,1 1 0,-1 0 0,0-1 0,0 1 0,-1 0 0,0 0 0,-1 0 0,0 1 0,0-1 0,-1 0 0,0 0 0,0 1 0,-3 15 0,1-16-53,0 1 1,-1 0-1,0-1 0,-1 1 0,0-1 1,0 0-1,-1 0 0,1-1 1,-2 1-1,1-1 0,-1 0 0,0-1 1,-13 11-1,10-9-811,-1-1 0,0-1 0,-13 7-1,13-9-1323,9-2 931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7058,'-1'2'753,"0"-1"0,0 0 1,0 0-1,0 0 0,0 0 1,0 0-1,0 0 0,0 0 1,-1 0-1,1 0 0,0-1 1,0 1-1,-1 0 1,1-1-1,0 1 0,-1-1 1,1 1-1,-1-1 0,-1 0 1,3 0-654,0 0 1,-1 1-1,1-1 1,0 0-1,-1 0 1,1 0-1,0 0 1,0 0-1,-1 1 0,1-1 1,0 0-1,-1 0 1,1 1-1,0-1 1,0 0-1,0 0 1,-1 1-1,1-1 1,0 0-1,0 1-68,-1-1 0,1 1 0,0-1 0,0 0 1,-1 1-1,1-1 0,0 0 0,-1 0 0,1 1 0,0-1 0,-1 0 0,1 0 0,0 1 0,-1-1 0,1 0 1,-1 0-1,1 0 0,0 0 0,-1 0 0,0 1 0,1-1-736,0 0-823,0 0 635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154 220 8842,'10'33'3858,"-4"-25"56,-9-16 454,-4-6-4103,-14-21 1,14 25-177,4 6-29,1 1 0,-1-1 0,0 0 0,0 1 0,0 0 0,0 0 0,-1 0-1,1 0 1,-1 0 0,-3-1 0,3 2-16,0 1-1,1-1 1,-1 1-1,0 0 0,1 0 1,-1 1-1,0-1 1,0 1-1,-7 0 1,9 0-32,0 0 1,0 0 0,1 1-1,-1-1 1,0 0 0,0 1 0,1-1-1,-1 1 1,0 0 0,1-1-1,-1 1 1,1 0 0,-1 0 0,1 0-1,-1 0 1,1 1 0,0-1 0,-3 3-1,2-1 2,1-1-1,-1 1 1,0 0 0,1 1-1,0-1 1,0 0-1,0 0 1,0 0-1,-1 5 1,1 6 23,1-1-1,0 1 1,3 24 0,-2-27-18,0 5 36,8 29 0,-8-41-47,0 0-1,0-1 1,0 1-1,1 0 0,0-1 1,0 0-1,0 1 1,0-1-1,0 0 0,0 0 1,1 0-1,0 0 1,4 3-1,-6-5-6,0-1 1,0 1-1,0 0 0,1-1 1,-1 1-1,0-1 0,0 0 1,1 1-1,-1-1 0,0 0 1,1 0-1,-1 0 0,0 0 1,1 0-1,-1 0 0,1 0 1,-1 0-1,0 0 0,1-1 1,-1 1-1,0-1 0,0 1 1,1-1-1,-1 1 1,0-1-1,2-1 0,0 0-1,0 0-1,0-1 0,0 1 1,0-1-1,-1 0 1,1 0-1,-1 0 0,3-5 1,0-1-9,0 0 1,-1 0 0,0 0-1,-1-1 1,4-16 0,4-51-60,-4 22 22,2 5 18,-3 24 40,3-44 0,-9 69-4,0 0-1,0 0 1,0 0 0,0 0 0,0 0 0,0-1 0,0 1 0,-1 0 0,1 0 0,0 0 0,-1 0-1,1 0 1,0 0 0,-1 0 0,-1-2 0,2 3-5,0 0 0,0 0 0,0 0 0,0 0 0,0 0 0,0 0 0,-1 0-1,1 0 1,0 0 0,0 0 0,0 0 0,0 0 0,0 0 0,0 0 0,-1 0 0,1 0 0,0 0 0,0 0 0,0 0 0,0 0-1,0 0 1,0 0 0,-1 0 0,1 0 0,0 0 0,0 0 0,0 0 0,0 1 0,0-1 0,0 0 0,0 0 0,0 0 0,0 0-1,-1 0 1,1 0 0,0 0 0,0 1 0,-4 10 133,1 4-21,1 1 0,0-1 0,1 1 0,1-1 0,1 0 0,0 1 0,3 17 0,1-10-39,1-1 0,1 0 0,2 0-1,-1-1 1,22 36 0,-26-51-47,0 1 0,1-1 0,-1 0 0,1 0 0,10 8 0,-13-12-328,0 0 0,0 0 0,0-1 0,1 1-1,-1-1 1,1 0 0,-1 1 0,1-1 0,-1 0-1,1-1 1,0 1 0,-1 0 0,1-1 0,0 1-1,0-1 1,0 0 0,-1 0 0,4 0 0,10-7-1499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167 649 4537,'-12'35'7558,"12"-35"-7480,0 1 1,0-1 0,0 0 0,0 0 0,0 0 0,0 0 0,0 0 0,0 1 0,0-1 0,-1 0 0,1 0-1,0 0 1,0 0 0,0 0 0,0 1 0,0-1 0,0 0 0,-1 0 0,1 0 0,0 0 0,0 0-1,0 0 1,0 0 0,-1 0 0,1 0 0,0 0 0,0 0 0,0 1 0,-1-2-9,1 1 0,0 0 0,0 0 1,-1 0-1,1 0 0,0-1 0,0 1 0,0 0 1,0 0-1,-1-1 0,1 1 0,0 0 0,0 0 1,0-1-1,0 1 0,0 0 0,0 0 0,0-1 1,-1 1-1,1 0 0,0 0 0,0-1 0,0 1 1,0 0-1,0 0 0,0-1 0,0 1 0,0 0 1,1-1-1,3-77 401,1 27-370,-2-23-40,-4-1 0,-2 1-1,-4 0 1,-21-93 0,27 159-43,-1 0 1,0 0-1,-1 0 0,0 0 0,-6-13 0,8 20-13,0-1 0,-1 0 0,1 0 0,0 1 0,-1-1-1,1 1 1,-1-1 0,0 1 0,1-1 0,-1 1 0,0 0 0,0 0-1,0 0 1,0 0 0,0 0 0,0 1 0,0-1 0,0 0-1,0 1 1,0 0 0,0-1 0,0 1 0,0 0 0,-1 0-1,1 0 1,-2 1 0,0-1 17,0 1 0,0 0 0,0 0-1,0 0 1,-5 3 0,7-3-225,1 0 1,-1-1-1,1 1 0,0 0 0,-1 0 1,1 0-1,0 0 0,-1 0 1,1 0-1,0 1 0,0-1 0,0 0 1,0 1-1,0-1 0,-1 3 0,2-1-894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12419,'9'-1'5057,"-1"-1"-2977,-1-2-608,13 6-319,-5-5-265,9 2-400,5 1-136,-3 0-184,5 2-48,5-2-48,-7 0-24,2-5-152,-6-2-272,-9 1-736,-4-1-641,-9-1 1049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9418,'-6'7'3136,"4"-6"-2856,1 0 0,0 0 0,0 0 0,0 1 0,0-1 0,0 0 0,0 1-1,0-1 1,1 0 0,-1 1 0,0-1 0,1 1 0,-1-1 0,1 1 0,-1 0 0,1-1 0,0 1-1,0-1 1,0 1 0,0 0 0,0 1 0,0 3-123,1 0 0,0 0 0,0-1 0,0 1 0,1 0 0,-1-1 0,1 1 1,1-1-1,-1 0 0,1 0 0,0 0 0,0 0 0,0 0 0,1-1 0,0 1 0,-1-1 0,7 5 0,6 4-89,-8-6-33,0 0 0,1-1 0,13 8 0,-5-7-1,-13-6-23,0 1-1,0-1 0,0 1 0,0 0 1,0 1-1,-1-1 0,1 0 0,-1 1 1,1 0-1,2 3 0,-6-5-7,1 0 0,-1-1 0,0 1 0,0 0 0,1-1 1,-1 1-1,0 0 0,0 0 0,0-1 0,0 1 0,0 0 0,0 0 0,0-1 0,0 1 0,0 0 0,0-1 0,-1 1 1,1 0-1,0 0 0,0-1 0,-1 1 0,1 0 0,0-1 0,-1 1 0,0 0 0,-14 18 33,7-10-19,3 0-8,0 0-1,1 0 0,0 0 1,-3 13-1,3-12 0,-25 87 64,29-96-67,0 0 1,0 0-1,-1 0 0,1 0 1,0 0-1,0 0 1,0 0-1,1 0 1,-1 0-1,0-1 0,0 1 1,0 0-1,1 0 1,-1 0-1,0 0 1,1 0-1,-1 0 0,1-1 1,-1 1-1,1 0 1,0 0-1,-1-1 1,1 1-1,0 0 0,-1-1 1,1 1-1,0 0 1,1 0-1,0 0 21,1 1 0,0 0 0,0-1-1,0 0 1,0 0 0,0 0 0,3 1 0,1-1 5,1-1 0,-1 1 1,1-1-1,-1-1 0,1 1 0,9-3 1,11-1 42,5 3 211,58 6-1,-46-2-23,-36-1-557,-9-2 246,1 0 1,-1 1-1,0-1 1,0 0-1,0 1 1,0-1-1,1 0 1,-1 0-1,0 1 1,0-1-1,0 0 1,0 1-1,0-1 1,0 0-1,0 1 1,0-1-1,0 0 1,0 1-1,0-1 1,0 0-1,0 1 1,0-1-1,-1 0 1,1 0-1,0 1 1,0-1-1,0 0 1,0 1-1,0-1 1,-1 0-1,1 0 1,0 1-1,0-1 1,-8 12-628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11779,'-4'7'4544,"8"7"-3071,2 8-257,-4 0-152,4 1-296,1-1-471,-7-3-113,1-6-128,3-1 16,-1-4-745,-1-4-607,1-5 800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7850,'10'-23'3808,"-3"21"-1095,0-4-841,9 6-639,-7 4-329,-1 3-584,4 0-64,3 5-1184,3-4 712</inkml:trace>
  <inkml:trace contextRef="#ctx0" brushRef="#br0" timeOffset="1">365 59 10442,'-21'5'4833,"-3"3"-2232,-3 8-1049,3 5-272,-1 10-671,0 0-241,14 4-264,6 1-40,12-4-56,9-4-8,6-6-16,3-1-24,5-13 8,0-2-80,0-11-553,-2-7-319,-7-6-1416,-4 0 1464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3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9634,'0'1'4097,"7"1"-2353,3-2-239,5 0-497,2 0-336,2 0-392,0-2-104,2 2-304,-1 0-592,1-2 496</inkml:trace>
  <inkml:trace contextRef="#ctx0" brushRef="#br0" timeOffset="0.99">272 1 10642,'8'33'7653,"8"18"-5660,-11-37-1800,1 0-1,0 0 1,1 0 0,0-1-1,1 0 1,0 0-1,1-1 1,1 0 0,19 19-1,-28-30-150,1 1-1,-1-1 1,1 0-1,-1 1 1,1-1-1,0 0 1,0 0 0,-1 0-1,1 0 1,0-1-1,0 1 1,0 0-1,0-1 1,0 0 0,0 1-1,0-1 1,4 0-1,-6 0-21,1 0 1,-1 0-1,1-1 0,-1 1 0,1 0 0,-1-1 0,1 1 1,-1-1-1,0 1 0,1 0 0,-1-1 0,0 1 0,1-1 1,-1 1-1,0-1 0,1 1 0,-1-1 0,0 1 0,0-1 1,1 0-1,2-14 98,-3 12-80,2-10 9,0-1-66,5-18-1,-2 18-103,1-6-502,6-31 0,-6 13-870,6 3 553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47 8754,'-12'4'6417,"4"2"-3647,6-3-2575,1 0 0,-1 0 0,1 0 0,0 0 0,0 0 1,-1 6-1,0-2-16,1-2-63,-1 0-1,1 0 0,0 0 1,0 0-1,1 0 1,0 1-1,0-1 0,0 0 1,0 0-1,1 0 1,0 1-1,0-1 0,2 5 1,-1-4-29,0 0 0,1-1 0,0 1 1,0-1-1,1 1 0,-1-1 0,1 0 0,0-1 0,1 1 1,5 5-1,-8-8-84,0-1 1,0 0 0,0 0-1,0 1 1,0-1 0,1-1-1,-1 1 1,0 0 0,0 0-1,1-1 1,-1 1 0,0-1-1,1 0 1,-1 0 0,0 0-1,1 0 1,-1 0 0,0 0-1,1 0 1,-1-1-1,0 0 1,1 1 0,-1-1-1,0 0 1,0 0 0,0 0-1,0 0 1,0 0 0,0-1-1,3-1 1,3-4-71,1-1 1,-1 0-1,-1-1 0,1 1 0,-2-1 0,1-1 1,8-15-1,-1-3-239,15-45 0,-26 66 299,-1 3 24,-1 1 0,1-1 0,-1 0 0,0 0 1,0 0-1,-1 0 0,1-7 0,-5 17 259,-1 6-93,2 2-34,1 1 0,0-1 1,1 0-1,1 1 1,0-1-1,1 1 0,1-1 1,0 0-1,6 20 1,6 14 465,27 62 0,-38-102-541,-1-5-49,4 11 109,-1-1 0,0 2 0,0-1 0,-2 0 1,0 1-1,2 16 0,-5-21-41,0-1 0,0 1-1,-1 0 1,-1-1 0,1 1 0,-6 16 0,6-23-84,-1 0 0,1 0 1,0 0-1,-1 0 0,0 0 0,1 0 0,-1-1 0,0 1 0,0-1 0,-1 1 1,1-1-1,0 0 0,-1 0 0,0 0 0,1 0 0,-1 0 0,0-1 0,0 1 1,0-1-1,0 1 0,0-1 0,0 0 0,-5 0 0,0 0-288,1 0-1,0-1 0,-1-1 1,1 1-1,0-1 0,-1 0 1,1-1-1,0 1 0,0-2 1,0 1-1,0-1 0,-11-6 1,11 5-76,1-1 0,-11-9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11122,'27'9'4889,"-15"-1"-2256,-11 3-865,4 4-479,-5 1-385,6-2-552,-6 5-112,0-4-72,1-3-304,-1-4-1048,5-4-657,-3-7 993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10826,'2'6'4761,"-2"-6"-2200,3 2-801,-3-2-616,0 0-359,0 0-545,0 0-240,16 2-832,-3-3 599</inkml:trace>
  <inkml:trace contextRef="#ctx0" brushRef="#br0" timeOffset="1">35 2 10218,'27'-2'7408,"-1"3"-4069,-18 0-3158,-1 1 0,1-1 0,-1 1-1,1 1 1,-1-1 0,0 1 0,0 1 0,7 3 0,-13-6-172,0 0 0,0-1 0,-1 1 0,1 0 1,0 0-1,0 0 0,-1 0 0,1 0 0,0-1 0,-1 1 1,1 0-1,-1 1 0,1-1 0,-1 0 0,0 0 0,1 0 0,-1 0 1,0 0-1,0 0 0,0 0 0,0 0 0,0 1 0,0-1 1,0 0-1,0 0 0,0 0 0,-1 2 0,-1 4 29,0-1 0,0 0 0,-6 10 0,5-9 1,0-1-3,0 0 51,0 0-1,1-1 0,-1 1 0,1 1 1,1-1-1,-1 0 0,0 12 0,2-18-67,0 1-1,0-1 0,0 1 1,0 0-1,0-1 0,1 1 1,-1-1-1,0 1 0,0-1 1,1 1-1,-1-1 0,0 1 1,1-1-1,-1 0 0,1 1 0,-1-1 1,0 1-1,1-1 0,-1 0 1,1 1-1,-1-1 0,1 0 1,-1 0-1,1 1 0,-1-1 1,1 0-1,0 0 0,-1 0 1,1 0-1,-1 0 0,1 0 1,-1 0-1,1 0 0,0 0 0,-1 0 1,1 0-1,-1 0 0,2 0 1,1-1 16,0 1-1,1-1 1,-1 0 0,0 0 0,5-2-1,64-37-30,-46 25-1812,-15 13 1176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2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1182 3625,'-10'12'4312,"9"-10"-3769,-1-1 1,1 1-1,-1 0 1,1-1-1,0 1 1,0 0-1,0 0 1,-1 3-1,1-3-414,1 0 0,-1 0 0,1 0 0,0 0 0,0 1-1,0-1 1,1 0 0,-1 0 0,0 0 0,1 1-1,-1-1 1,2 2 0,3 9 243,1-1-1,0 0 1,0 0-1,11 13 1,39 49 1062,-48-64-1340,4 6 32,2 0-1,0-2 1,1 1 0,0-2-1,1 0 1,1-1 0,0 0-1,30 14 1,-44-24-111,1-1-1,0 1 1,-1-1 0,1 0-1,0 0 1,0 0 0,0-1-1,4 1 1,-6-1-11,-1 0 0,0 0 1,0 0-1,0 0 0,1 0 0,-1-1 0,0 1 0,0 0 1,0-1-1,0 1 0,0-1 0,0 1 0,0-1 1,0 1-1,0-1 0,0 0 0,0 0 0,0 1 0,0-1 1,0 0-1,0 0 0,-1 0 0,1 0 0,0 0 0,-1 0 1,1 0-1,-1 0 0,1 0 0,-1 0 0,1-2 0,1-8 9,-1 1 0,0-1-1,0 1 1,-2-1-1,1 1 1,-3-16 0,0-2-6,-7-101-29,-4-54-97,-13 0 6,7 95 98,-45-126 0,50 176 26,-46-121 26,-14 6 146,71 147-85,1 0 1,-1 0-1,0 1 1,-1-1-1,0 1 0,1 0 1,-11-8-1,15 13-94,0 0 1,0 0-1,0 0 1,-1 0-1,1 0 1,0 0-1,0 0 1,0 0-1,0 0 0,0-1 1,0 1-1,0 0 1,0 0-1,0 0 1,0 0-1,0 0 1,0 0-1,0 0 0,-1-1 1,1 1-1,0 0 1,0 0-1,0 0 1,0 0-1,0 0 1,0 0-1,0-1 0,0 1 1,0 0-1,1 0 1,-1 0-1,0 0 1,0 0-1,0 0 1,0 0-1,0-1 0,0 1 1,0 0-1,0 0 1,0 0-1,0 0 1,0 0-1,0 0 1,0 0-1,0 0 0,1 0 1,-1-1-1,0 1 1,0 0-1,0 0 1,0 0-1,0 0 1,0 0-1,0 0 0,1 0 1,-1 0-1,0 0 1,0 0-1,0 0 1,0 0-1,0 0 1,0 0-1,1 0 0,6-2-5,8 1 47,-1 0 0,25 2 0,-5 0-20,-22-1-19,-1 1 0,16 2 0,12 2 17,71-5 70,-46-1-57,419-15 152,25 8-89,-429 9-95,522-20 64,-557 17-65,490-27 134,-322 17 9,144-4-2,-309 16-133,10 0 22,73-9 0,-91 3 3,51-13 0,-77 15-67,-1 0-1,0-1 0,-1 0 0,1-1 1,-1 0-1,0-1 0,0 0 0,11-11 1,-14 9-465,-8 9 485,0-1 0,0 1 0,0 0 0,0 0 1,0-1-1,0 1 0,0 0 0,0 0 0,0 0 0,0-1 1,0 1-1,0 0 0,-1 0 0,1 0 0,0 0 0,0-1 0,0 1 1,0 0-1,0 0 0,0 0 0,-1 0 0,1-1 0,0 1 1,0 0-1,0 0 0,0 0 0,-1 0 0,1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2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33 7386,'-10'0'1971,"8"0"-1452,-1 0 1,1 0 0,0 0-1,-1 0 1,1-1-1,0 1 1,-1-1 0,1 1-1,0-1 1,-3-1 0,5 2-427,1-1 1,-1 1 0,0 0 0,1 0 0,-1-1 0,1 1 0,-1 0 0,0 0 0,1-1 0,-1 1-1,1 0 1,-1 0 0,1 0 0,-1 0 0,1 0 0,-1 0 0,1 0 0,-1 0 0,1 0-1,-1 0 1,1 0 0,1 0 153,20-1 151,-1 1 0,1 0-1,39 8 1,-27-3-163,38 1 90,0-2 0,110-10 0,-166 5-300,-6 1-12,-1-1 0,1 0 0,-1 0 0,0-1 0,15-5 1,-23 6-38,0 1 1,-1 0-1,1 0 1,0-1-1,0 1 1,-1 0-1,1-1 0,0 1 1,-1-1-1,1 1 1,-1-1-1,1 1 1,-1-1-1,1 0 1,-1 1-1,1-1 1,0-1-1,-1 2-33,0 0 0,0-1 1,0 1-1,0 0 0,0-1 0,0 1 0,-1 0 0,1-1 0,0 1 0,0 0 1,0 0-1,0-1 0,-1 1 0,1 0 0,0-1 0,0 1 0,0 0 0,-1 0 1,1-1-1,0 1 0,0 0 0,-1 0 0,1 0 0,0 0 0,-1-1 0,0 1 1,-2-2-535,-1 1 0,0 0 0,0 0 0,0 0 0,-5-1-1,-23-1-909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54 189 5113,'-42'36'2471,"30"-28"53,14-11-20,0-1-804,4-11-1326,-5 10-365,0 1-1,1 0 0,0 0 0,0 0 0,3-7 0,14-15 11,38-41-1,-47 55-10,6-6 32,34-31-1,-49 49-34,0-1 0,0 0-1,0 1 1,-1-1 0,1 1-1,0-1 1,0 1 0,0-1-1,0 1 1,0-1 0,0 1-1,1 0 1,-1 0 0,0 0-1,0-1 1,0 1 0,0 0-1,0 0 1,0 1 0,0-1-1,0 0 1,0 0 0,0 0-1,0 1 1,0-1 0,0 0-1,0 1 1,0-1 0,0 1-1,0 0 1,0-1 0,1 2-1,2 2 55,1 0 0,-1 0 0,-1 1 0,1-1 0,2 6 0,1 0 45,10 13 77,-1 1 0,-1 0 0,-2 2 0,13 32-1,-20-46-689,-2-6 222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 5249,'-4'-2'1631,"4"2"-1218,-1-1 0,0 1-1,1 0 1,-1-1 0,0 1-1,1 0 1,-1-1 0,0 1 0,0 0-1,1 0 1,-1 0 0,0 0-1,1-1 1,-2 1 0,1 1-246,1 0 0,0-1 0,-1 1 1,1 0-1,0-1 0,0 1 0,-1 0 0,1-1 0,0 1 1,0 0-1,0-1 0,0 1 0,0 0 0,0 0 1,0-1-1,0 1 0,0 0 0,1-1 0,-1 1 1,0 0-1,1 0 0,3 20 866,2 0-1,10 26 1,-15-42-981,2-1 0,-1 0 0,0 0 0,1 0 1,0 0-1,0 0 0,0 0 0,7 5 0,-1-1 29,0-1 0,13 6-1,10 8 42,-30-19-116,0 0-1,0-1 1,0 1-1,0 0 0,0 0 1,0 0-1,-1 0 0,1 0 1,-1 0-1,0 0 0,1 1 1,-1-1-1,0 0 1,0 1-1,-1-1 0,1 1 1,0-1-1,-1 1 0,0 0 1,1-1-1,-1 1 0,0-1 1,0 1-1,-1 0 1,1-1-1,0 1 0,-1-1 1,0 1-1,1-1 0,-2 3 1,-2 3-7,0 0 1,0 0-1,-1-1 1,0 1 0,0-1-1,0-1 1,-11 11-1,-49 42-88,42-40 75,23-18 15,-1-1-1,0 1 0,1-1 1,-1 1-1,1 0 0,-1-1 0,1 1 1,-1-1-1,1 1 0,-1 0 0,1 0 1,-1-1-1,1 1 0,0 0 0,0 0 1,-1-1-1,1 1 0,0 0 1,0 0-1,0 0 0,0-1 0,0 1 1,0 0-1,0 0 0,0 1 0,1-1 2,-1 0-1,1 1 0,0-1 0,0 0 1,-1 1-1,1-1 0,0 0 0,0 0 0,0 0 1,0 0-1,0 0 0,1 0 0,0 1 0,3 1 5,0 0 0,0-1 0,0 1-1,1-1 1,-1 0 0,7 2-1,5-2 11,-1 0-1,1-1 1,-1 0-1,18-2 1,68-11 38,-60 6-23,106-2-360,-147 8-95,-3 1 8,-9 2-74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74 176 9186,'-6'19'3937,"12"-1"-1705,-9 5-583,0 2-289,2 0-176,1 1-600,3-4-192,3-4-240,4-6-56,-6-6-160,1-4-320,-4-8-1184,-1-4-1441,7-6 1849</inkml:trace>
  <inkml:trace contextRef="#ctx0" brushRef="#br0" timeOffset="1">0 0 9226,'4'6'4281,"4"6"-2033,6 2-927,-4 5-177,0 1-608,-4-5-176,6 1-416,-1-6-736,13-2-3993,1-1 3329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87 144 5345,'6'31'8351,"-4"-20"-6237,3 19 0,-6 139 2494,-2-62-3488,3-101-1038,0 1 0,-1 0 1,0 0-1,0 0 0,-1 0 1,-2 6-1,4-12-78,-1 1 0,0-1-1,1 0 1,-1 1 0,0-1 0,0 0 0,0 1-1,0-1 1,0 0 0,0 0 0,0 0-1,0 0 1,0 0 0,-2 1 0,2-2-37,0 1 1,-1-1-1,1 0 1,0 0-1,0 1 1,0-1-1,0 0 1,-1 0-1,1 0 1,0 0-1,0 0 1,0-1 0,0 1-1,0 0 1,-1-1-1,1 1 1,0 0-1,0-1 1,0 1-1,0-1 1,-2-1-1,0 0-218,1 0 0,-1-1 0,0 0 0,1 1-1,-1-1 1,1 0 0,0 0 0,0-1 0,0 1-1,1 0 1,-1-1 0,1 1 0,-2-5 0,-11-31-1095</inkml:trace>
  <inkml:trace contextRef="#ctx0" brushRef="#br0" timeOffset="1">71 0 7066,'9'13'3520,"6"-5"-711,0 0-1081,-5-1-640,-2 1-239,0-1-737,-1-1-728,2-4 391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 9786,'-7'-2'4201,"-9"4"-2377,2 5-175,-9 9-625,2 4-256,2 4-312,3-1-136,10 2-120,3-1-40,10-2-48,3 2-16,8-2-40,8-2-16,2-2-24,4 0-48,-3-9-784,-5-5-624,-4-7 864</inkml:trace>
  <inkml:trace contextRef="#ctx0" brushRef="#br0" timeOffset="1">43 151 7194,'-2'-9'3744,"0"9"-655,2-2-1105,6 2-655,-6 0-329,0-1-600,8 0-80,10 0-64,36-2-664,-34 3 320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72 10482,'-5'8'4201,"13"-9"-2521,5-1-799,4-6-193,10 2-184,5-1-264,4-1-64,-4 0-104,0-1 48,-13-1-960,-3-2-872,-10 3 1087</inkml:trace>
  <inkml:trace contextRef="#ctx0" brushRef="#br0" timeOffset="1">98 56 7450,'0'16'3592,"1"5"-1271,2 4-129,1 5-567,-2 2-313,4 4-480,-2 0-168,0-1-192,-2-1-88,0-4-176,0-3-23,2-8-786,-1-5-615,1-10 760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9634,'14'0'4113,"6"-1"-2313,6-3-303,0 2-569,4 0-320,-4-2-384,-3 4-96,-6-2-400,-6 2-680,-11 8 632</inkml:trace>
  <inkml:trace contextRef="#ctx0" brushRef="#br0" timeOffset="1">38 182 6641,'1'10'3753,"7"-4"-344,7 0-1713,5-4-127,4 0-505,1-2-280,3-4-464,1-2-120,-2-3-120,0 1-56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76 6409,'-64'-31'3176,"62"30"-2938,1 0 0,-1 0 0,0 0 0,1 0 0,-1 0 0,1-1 1,-1 1-1,1-1 0,-1 1 0,1-1 0,0 1 0,0-1 0,0 0 1,0 0-1,0 1 0,-1-5 0,2 6-145,0-1 0,0 1 0,0-1 0,0 0 0,0 1 0,0-1 0,0 1 0,0-1 0,0 1 0,0-1 0,0 0 0,0 1 0,1-1 0,-1 1 0,0-1 0,0 1 0,1-1 0,-1 1 0,0-1 0,1 1 0,-1-1 0,0 1 0,1 0 0,-1-1 0,1 1 0,-1-1 0,1 1 0,-1 0 0,1-1 0,-1 1 0,1 0 0,-1 0 0,1 0 0,-1-1 0,1 1 0,-1 0 0,1 0 0,0 0 0,-1 0 0,1 0 0,-1 0 0,2 0 0,3 0 61,0 0-1,0 1 1,1 0 0,-1 0-1,0 0 1,0 1 0,0-1 0,-1 1-1,10 5 1,-6-2-27,0 0 1,0 0-1,-1 0 0,12 12 1,-16-15-99,-1 1 1,1 0 0,-1 0 0,0 0 0,0 0 0,0 1 0,0-1 0,0 0 0,-1 1 0,0-1 0,0 1-1,0 0 1,0-1 0,1 7 0,-2-5-4,0 0 0,0 0 0,-1 0 0,0 0-1,0-1 1,0 1 0,0 0 0,-1 0 0,-3 8 0,-1-3 15,0 1 1,0-1-1,-1-1 1,0 1 0,-1-1-1,0-1 1,-1 1 0,-12 9-1,7-10 100,12-7-86,1 0 0,-1 0 0,0 0 0,0 0 0,1 0 0,-1 0 0,1 1 0,-1-1 0,1 1 0,-2 2 0,2-4-48,1 0 0,0 0 0,0 0 0,0 0-1,0 0 1,0 0 0,0 0 0,0 0 0,0 1 0,0-1 0,0 0 0,0 0 0,0 0 0,0 0 0,0 0 0,0 0 0,0 0 0,0 0 0,1 0 0,-1 0 0,0 1 0,0-1 0,0 0 0,0 0 0,0 0 0,0 0 0,0 0 0,0 0 0,0 0 0,0 0 0,0 0 0,0 0 0,0 0 0,0 0 0,0 0 0,1 0 0,-1 0 0,0 0 0,0 0 0,0 1 0,0-1 0,0 0 0,0 0-1,0 0 1,0 0 0,8 1 142,-6-1-166,15 2 51,1-1 1,-1 0 0,0-1-1,1-1 1,32-7 0,-36 6-70,6-1-78,-1-1 0,0-1-1,20-8 1,-31 10-846,-9-1 405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9370,'-10'13'3697,"-12"16"-2521,-1 6-136,-3 12-192,-2 2-191,10 11-217,7 2-40,10 7 0,13 6-8,12-5-40,4 0-72,7-12-152,1-3-48,7-10-240,5-10-360,2-9 1360,2-6-816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328 281 9314,'-55'-13'3395,"-60"-25"1,108 36-3256,0-1 0,0 0-1,0-1 1,0 0 0,1 0 0,-1 0 0,1-1 0,-10-11 0,-9-12 200,-25-39 0,38 50-62,12 16-122,2 3 19,-1-1-112,3 3 78,1 0 1,-1 1-1,0 0 1,0 0-1,0 0 1,-1 0-1,0 1 1,0-1-1,0 1 1,0 0-1,1 7 1,-1-6-88,14 37 269,-15-39-284,0-1 1,0 0-1,1 0 0,-1 0 1,1 0-1,0 0 0,6 4 1,-9-7-36,1 0 1,0-1-1,0 1 1,0-1-1,0 1 0,0-1 1,-1 0-1,1 1 1,0-1-1,0 0 1,0 0-1,0 0 0,0 0 1,0 1-1,0-1 1,0 0-1,0-1 0,0 1 1,0 0-1,0 0 1,0 0-1,0-1 1,0 1-1,-1 0 0,1-1 1,0 1-1,0-1 1,0 1-1,0-1 1,-1 1-1,1-1 0,0 1 1,1-2-1,2-2-15,-1 0 0,1-1 1,-1 1-1,5-8 0,-2 0-109,0-1 0,-1 1 0,6-19 0,0-1-144,-8 22 189,4-9-42,9-35-1,-16 53 122,1 0-1,-1 0 0,0 0 1,0 0-1,0 0 1,0 0-1,0 1 0,0-1 1,-1 0-1,1 0 0,0 0 1,0 0-1,-1 0 1,1 0-1,-1-1 0,1 2 0,0 0-1,0 0 0,0 0 0,0 0 1,0 0-1,0 0 0,0 0 0,-1 0 1,1-1-1,0 1 0,0 0 0,0 0 1,0 0-1,0 0 0,0 0 0,0 0 0,0 0 1,0 0-1,-1 0 0,1 0 0,0 0 1,0 0-1,0 0 0,0 0 0,0 0 1,0 0-1,0 0 0,-1 0 0,1 0 1,0 0-1,0 0 0,0 0 0,0 0 1,0 0-1,-1 0 0,-2 7 134,2-2-43,0-1 0,0 1 0,1 9 1,-1 1 77,-2 13 165,2 0-1,1 0 1,1 1-1,5 35 1,5-16 362,30 83 0,-38-123-555,-1 0 1,1 0-1,-1 0 1,-1 0-1,2 15 0,-3-21-108,0-1-1,0 1 1,0 0 0,0 0-1,-1-1 1,1 1 0,0 0-1,-1 0 1,1-1 0,-1 1-1,0-1 1,1 1-1,-1 0 1,0-1 0,0 1-1,0-1 1,0 0 0,0 1-1,-1-1 1,1 0 0,0 0-1,-1 0 1,1 1 0,0-1-1,-1-1 1,0 1-1,1 0 1,-1 0 0,1-1-1,-1 1 1,0 0 0,1-1-1,-3 1 1,-2-1-149,0 1 0,0-1 1,0 0-1,0-1 0,0 1 0,0-1 1,1-1-1,-1 1 0,0-1 1,1 0-1,-1 0 0,1 0 0,0-1 1,-1 0-1,1 0 0,0 0 0,1 0 1,-1-1-1,1 0 0,-6-6 0,-4-9-791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75 298 12899,'6'8'5137,"0"9"-3417,-2 1-175,0 4-353,-2 2-336,0-5-440,4 0-136,-1-3-184,-1-3-32,1-3-440,-2-2-568,0-10 616</inkml:trace>
  <inkml:trace contextRef="#ctx0" brushRef="#br0" timeOffset="1">5 32 10554,'-4'-12'4233,"5"7"-2400,6-1-857,1 0-496,3 3-32,-1 3-408,0 1-568,0 11 360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13 151 5873,'-2'-1'556,"2"1"-342,0-1-1,-1 1 1,1-1-1,-1 1 0,1-1 1,-1 1-1,1-1 0,-1 1 1,1 0-1,-1-1 1,1 1-1,-1 0 0,1 0 1,-1-1-1,1 1 0,-1 0 1,0 0-1,1 0 1,-2 0-1,2 0-130,0 0 0,0 0 0,0 0 0,0 1 0,0-1 0,0 0 0,0 0 0,0 0 0,0 0 0,1 1 0,-1-1 0,0 0 0,0 0 0,0 0 0,0 0 0,0 1 0,0-1 0,0 0 0,0 0 0,1 0 0,-1 0 0,0 0 0,0 0 0,0 0 0,0 1 0,0-1 0,1 0 0,-1 0 0,0 0 0,0 0 1,0 0-1,0 0 0,1 0 0,-1 0 0,0 0 0,0 0 0,0 0 0,1 0 0,-1 0 0,0 0 0,0 0 0,0 0 0,0 0 0,1 0 0,-1 0 0,0 0 0,0 0 0,9 1-42,-1-1 0,0 0-1,0 0 1,0 0 0,1-1 0,-1-1 0,0 1 0,0-1 0,0 0 0,0-1 0,10-5 0,-4 1 8,0-1 0,-1 0 0,0-1 0,19-17 0,-30 24-28,0 0-1,0 0 1,0-1 0,0 1-1,0-1 1,0 0 0,-1 1 0,1-1-1,1-4 1,-3 6-10,0 0-1,1 0 1,-1 0 0,0 0 0,0 0-1,1 0 1,-1 0 0,0 0 0,0 0-1,0 0 1,0 0 0,-1 0 0,1 0-1,0 0 1,0 0 0,-1 0 0,1 0-1,0 0 1,-1 0 0,1 0 0,-1 0-1,1 0 1,-1 0 0,0 0 0,1 0-1,-1 1 1,0-1 0,0 0 0,1 1-1,-2-2 1,-1 1 11,0-1-1,0 1 0,0-1 1,0 1-1,0 0 1,0 0-1,-1 0 1,-5 0-1,-28 0 92,26 1-90,9 0-15,0 0-1,0 0 0,0 0 0,0 1 1,1-1-1,-1 1 0,0-1 0,0 1 1,0 0-1,1-1 0,-1 1 0,0 0 1,1 0-1,-1 0 0,1 0 0,-1 1 1,1-1-1,-1 0 0,1 1 0,0-1 1,-2 3-1,-1 2 39,1 0 0,0 1 0,1-1 0,-4 11 0,0 3 53,4-15-89,1 1 0,-1-1 0,1 0 0,0 1 0,1-1 0,-1 1 1,1 0-1,1-1 0,-1 1 0,1-1 0,-1 1 0,1-1 0,1 1 1,-1-1-1,1 0 0,0 0 0,1 1 0,-1-1 0,1-1 1,0 1-1,0 0 0,0-1 0,1 1 0,-1-1 0,1 0 0,0 0 1,8 5-1,-8-6-146,-1-1 1,1 0-1,0 0 1,0-1-1,0 1 1,0-1-1,0 0 1,0 0-1,1 0 1,6 0-1,0-1-511,-1 0-1,1 0 0,12-3 1,10-3-818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11210,'33'9'5546,"-18"-6"-4989,1 1 1,-2 1 0,1 0 0,-1 1 0,16 9 0,-27-13-528,0 1 0,1-1 0,-2 1 0,1 0 0,0-1 0,0 1 0,-1 1 0,0-1 0,1 0 0,-1 1 0,0-1 0,-1 1 0,2 3 0,-1-4-19,-2 0-1,1 1 1,0-1-1,0 0 1,-1 0-1,0 0 1,0 1-1,1-1 1,-2 0-1,1 0 1,0 1-1,-1-1 1,0 0-1,1 0 1,-1 0-1,-2 5 1,0-3 9,0 0-1,-1-1 1,1 1 0,-1-1-1,1 0 1,-1 1 0,-1-2 0,1 1-1,-10 6 1,12-8-3,0-1 0,0 1 0,0 0 0,0 0 0,0 0-1,-3 4 1,2-2 35,3-4-44,0 1 1,0-1 0,-1 0 0,1 0 0,0 1-1,0-1 1,-1 0 0,1 0 0,0 1 0,0-1-1,0 0 1,-1 1 0,1-1 0,0 0 0,0 1-1,0-1 1,0 0 0,0 1 0,0-1 0,0 0-1,0 1 1,0-1 0,0 0 0,0 1 0,0-1-1,0 0 1,0 1 0,0-1 0,0 0 0,0 1-1,0-1 1,0 0 0,1 1 0,-1-1 0,0 0-1,0 1 1,0-1 0,0 0 0,1 0 0,-1 1-1,0-1 1,0 0 0,1 0 0,-1 1 0,0-1-1,1 0 1,-1 0 0,0 0 0,1 0 0,-1 1-1,0-1 1,1 0 0,-1 0 0,1 0 0,3 1 63,0 0 0,1-1 0,8 1-1,-2-1-42,5 1-104,0-1 1,31-3 0,-28 1-149,27 1-1,-6 5 94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16 163 8986,'-10'12'4113,"5"-8"-1241,12 0-1895,11-2-9,12-5-160,9 2-168,7-3-248,0 0-80,-3 2-144,-5 1-24,-10 1-656,-9 0-616,-15-1 720</inkml:trace>
  <inkml:trace contextRef="#ctx0" brushRef="#br0" timeOffset="1">137 6 7266,'-11'-5'3736,"8"10"-671,3 9-817,2 8-463,0 6-249,1 8-544,1 3-239,1 1-321,2-5-120,0-4-168,3-7-40,0-7-328,-1-5-528,-1-9-1241,0-3 1233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9938,'61'-5'6793,"-52"4"-6122,-1 2 0,1-1 0,0 1 0,16 4 0,-23-4-586,0-1 1,0 1 0,0 0-1,0 0 1,0 0 0,0 0-1,0 1 1,0-1 0,-1 0 0,1 1-1,-1-1 1,1 1 0,-1 0-1,1 0 1,1 2 0,-1 0-11,-1-1 0,1 1 0,-1 0 0,0-1 1,0 1-1,0 0 0,0 0 0,0 4 0,-1 3-12,0 0-1,0 0 0,-2 0 1,1 0-1,-5 16 0,3-15-32,0-1 12,0 0 0,-9 20 1,12-29-24,-1-1 1,0 1 0,0-1 0,1 1 0,-1 0 0,1-1 0,-1 1 0,1 0 0,0-1 0,0 3 0,0-3-6,0 0 0,0-1 0,0 1 0,1 0 0,-1-1 0,0 1 0,1-1 0,-1 1 0,0-1 0,1 1 0,-1-1 0,0 1 0,1-1 0,-1 1 0,1-1 0,-1 0 1,1 1-1,-1-1 0,1 0 0,0 1 0,-1-1 0,1 0 0,-1 0 0,1 1 0,0-1 0,-1 0 0,1 0 0,-1 0 0,1 0 0,1 0 0,1 0 17,0 0 1,1 0-1,-1 0 0,0 0 0,1-1 0,-1 1 1,0-1-1,0 0 0,5-2 0,29-14-202,-27 11-67,46-24-2297,-26 16 1557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12315,'-4'11'1969,"2"0"0,-1 0 0,0 12 0,2-5-1274,0 0 1,4 32 0,-2-40-575,1 0 1,0-1-1,1 1 0,5 14 1,-6-20-97,0 0-1,0 0 1,0 0 0,0 0 0,1 0 0,0-1 0,0 1 0,0-1 0,0 1 0,0-1 0,8 5 0,-10-7-18,1 0-1,0 0 1,0 0 0,0 0 0,0-1 0,0 1 0,0-1 0,0 1 0,0-1 0,0 0 0,0 0 0,0 0 0,0 0-1,0 0 1,0 0 0,0 0 0,2-1 0,0 0-9,-1 0 0,0-1 0,0 1 0,0-1 0,0 0 0,0 0 0,0 0 0,0 0-1,3-3 1,0-2-49,0 0-1,-1 1 0,0-2 0,0 1 0,0 0 1,-1-1-1,4-9 0,-3 3-87,0-1 1,5-24-1,-9 32 135,0 1 0,0 0-1,-1 0 1,0-1 0,0 1-1,0 0 1,-1-1 0,0 1-1,-3-8 1,4 13 9,0 0-1,0 1 0,0-1 1,0 1-1,-1-1 1,1 0-1,0 1 0,-1-1 1,1 1-1,-1-1 1,1 1-1,0-1 1,-1 1-1,1-1 0,-1 1 1,1 0-1,-2-1 1,2 1 3,-1 0 0,1-1 1,0 1-1,-1 0 1,1 0-1,0 0 1,-1 0-1,1 1 1,0-1-1,-1 0 0,1 0 1,0 0-1,-1 0 1,1 0-1,0 0 1,-1 0-1,1 1 0,0-1 1,-1 0-1,1 0 1,0 1-1,-1-1 1,-1 2 34,1 0 1,-1 0 0,0 0 0,1 1 0,0-1 0,-1 0-1,0 4 1,-1 3 45,0 0 0,1 0 0,0 0 0,1 1 0,-1 15 0,4 49 223,5-21 14,2-1 1,20 64 0,-21-85-170,-4-18-86,13 58 251,-16-63-249,0 0-1,0-1 1,-1 1 0,0 0-1,0 0 1,-3 13 0,3-19-44,-1 0 0,0 0 0,1 0 0,-1 0 0,0 0 0,0 0 0,0 0 0,0 0 0,0 0 0,-1-1 0,1 1 0,0-1 0,-1 1 0,0-1 1,1 1-1,-3 0 0,2 0 4,-1-1 0,0 1 0,0-1 1,0 0-1,-1 0 0,1 0 0,0 0 1,0-1-1,-5 1 0,-2-1-57,0 0-1,1-1 0,-1 0 1,0 0-1,-16-6 1,18 5-283,1 0 0,0-1 1,0 0-1,0 0 0,0-1 1,0 0-1,1 0 1,-1-1-1,1 0 0,1 0 1,-1 0-1,1 0 0,-7-9 1,9 10 80,1-1 1,0 1-1,0 0 1,-2-7 0,4 11 224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127 151 11506,'4'9'1703,"0"0"-1,-1 1 1,2 9-1,-3-7-733,0-1-1,0 14 0,-2-2-176,-2 1 0,-4 28 0,3-19-400,1 0-1,3 41 1,-1-53-308,1-18-80,-1-1 0,0 1-1,0 0 1,-1-1 0,1 1 0,-1 0 0,1-1 0,-2 5 0,1-6-34,0 0 1,1 0 0,-1 0 0,1-1-1,-1 1 1,0 0 0,1-1 0,-1 1-1,0 0 1,0-1 0,0 1 0,1-1-1,-1 1 1,0-1 0,0 0 0,0 1 0,0-1-1,0 0 1,0 0 0,0 1 0,0-1-1,0 0 1,0 0 0,0 0 0,0 0-1,-1-1 1,-2 1-256,0 0 1,0-1-1,-1 0 0,1 0 0,0 0 0,0-1 1,0 1-1,-4-4 0,-18-8-641</inkml:trace>
  <inkml:trace contextRef="#ctx0" brushRef="#br0" timeOffset="1">1 2 6273,'29'-2'3833,"-12"4"704,-4-1-2248,3 2-729,3-1-200,-8 2-760,3 0-272,1 3-392,-8-2-688,13 0 528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11771,'8'-3'2500,"12"-3"1500,-16 5-3814,-1 0 1,1 1-1,0-1 0,-1 1 0,1 0 0,0 0 1,0 0-1,-1 0 0,1 1 0,0-1 0,5 3 1,-2-1-67,0 1 0,0 0-1,-1 0 1,1 1 0,-1 0 0,0 0 0,0 1 0,0-1 0,6 7 0,-9-8-92,-1 1 1,1-1-1,-1 0 0,1 1 1,-1-1-1,0 1 0,0 0 1,1 4-1,-2-5-14,-1-1 0,1 1-1,-1-1 1,1 1 0,-1-1 0,0 1-1,0 0 1,0-1 0,0 1-1,-1-1 1,1 1 0,-1 0 0,0-1-1,0 3 1,-5 6 44,1-1 0,-1 0 0,-1 0 0,0-1 0,-16 17 0,18-21-34,5-4-20,-1-1 0,1 1 0,-1-1 0,1 1 0,-1 0 0,1-1 0,-1 1 0,1 0 0,0-1 0,-1 1 0,1 0 0,0-1 0,0 1 0,-1 0 0,1-1 0,0 1 0,0 0 0,0 0 0,0-1 0,0 1 0,0 0 0,0 0 0,1 0 0,-1-1-1,0 1 1,1 0-1,-1-1 1,0 1-1,1-1 1,-1 1 0,1-1-1,-1 1 1,1-1-1,0 0 1,-1 1-1,1-1 1,-1 0 0,1 1-1,0-1 1,-1 0-1,2 1 1,2 0 5,0 0 1,0-1-1,0 1 0,-1-1 1,1 0-1,8-1 1,17-4-480,29-9 1,-10 2-5429,-27 7 3534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9402,'21'21'3179,"74"80"3682,-82-85-6431,-1 0 0,-1 1-1,-1 0 1,0 1 0,7 19 0,-9-15-126,-1 1 0,-1 0 0,-1 0 1,-1 0-1,-1 1 0,1 39 0,-4-55-245,-2 119 617,0-92-505,-10 51 0,11-77-292,-2-1 0,1 0 0,-1 0 0,0 0 0,-1-1 0,0 1 0,0-1 0,0 0 0,-1 0 0,0 0 0,-1 0 0,1-1 0,-1 0 0,-1 0 0,1-1 0,-1 0 0,0 0 0,0 0 0,0-1 0,-12 5 0,15-8-152,1 0 1,0 0-1,-1 0 0,1 0 1,-6 0-1,-12-2-749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3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 7001,'-1'-8'5166,"0"7"-4976,1 1 0,0-1 0,0 1 0,0 0 0,0-1 0,0 1 0,0 0-1,0-1 1,0 1 0,0-1 0,0 1 0,0 0 0,0-1 0,1 1 0,-1 0 0,0-1 0,0 1 0,0 0 0,0-1-1,1 1 1,-1 0 0,0-1 0,0 1 0,0 0 0,1-1 0,3 0-91,-1 1-1,1-1 1,0 1-1,0 0 1,0-1-1,-1 2 1,1-1-1,0 0 1,4 2 0,55 11 523,26 6 244,-52-16-473,73-2-1,41-12-7,-44 1-300,331 6 115,-102 4-101,-309-1-23,20 1 213,0-3 1,84-16-1,-95 10 111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182 142 3889,'1'3'1220,"0"-1"0,1 0 1,0 0-1,-1 0 0,5 4 1,-5-5-916,-1-1 1,1 1-1,0-1 0,-1 1 1,1 0-1,0-1 1,-1 0-1,1 1 1,0-1-1,0 1 1,0-1-1,0 0 0,0 0 1,-1 1-1,1-1 1,0 0-1,0 0 1,0 0-1,0 0 1,1 0-1,-1 0-167,0-2 248,0-2-184,1-2-174,0 0 0,0 0 0,-1-1 1,0 1-1,0 0 0,-1-1 0,0 1 1,0-1-1,-1-6 0,1 10-19,-1-1 0,0 1 0,-1-1 0,1 1 0,0 0-1,-1-1 1,0 1 0,0 0 0,0 0 0,0 0 0,0 0-1,-4-3 1,0 0 15,-1 0 0,0 0 0,-10-5 0,14 9-10,0 0 1,-1 0-1,1 0 0,-1 1 1,0-1-1,1 1 1,-1 0-1,0 0 0,0 0 1,0 1-1,0-1 0,1 1 1,-1 0-1,0 0 0,0 0 1,0 1-1,0 0 0,0-1 1,1 1-1,-1 0 0,0 1 1,0-1-1,1 1 1,-1 0-1,1-1 0,0 1 1,-1 1-1,1-1 0,0 0 1,0 1-1,1 0 0,-1 0 1,-4 6-1,2-2 42,0 0 0,1 1 0,0-1 1,0 1-1,1 0 0,0 0 0,0 1 0,1-1 0,0 1 0,1-1 0,-1 1 0,1 15 0,1-15 22,1 1 0,-1-1 0,1 1-1,1-1 1,0 1 0,1-1-1,-1 0 1,2 0 0,-1 0-1,1 0 1,7 11 0,-8-15-22,1 0-1,0-1 1,-1 1 0,1-1-1,1 0 1,-1 0 0,8 6-1,-9-9-36,0 1 0,-1-1 0,1 0-1,0 0 1,-1 0 0,1 0 0,0 0-1,0 0 1,0-1 0,0 0-1,0 1 1,0-1 0,0 0 0,0 0-1,-1-1 1,1 1 0,4-1 0,-1-1-7,-1 0 0,1-1 1,-1 1-1,0-1 0,1 0 1,-1 0-1,-1-1 0,1 1 1,0-1-1,-1 0 1,7-8-1,1-4 9,0 0 0,11-20-1,2-14 32,-24 49-48,-1 0 1,1 0-1,-1 0 0,0 0 0,1 0 0,0 0 0,-1 0 0,1 0 0,-1 1 0,1-1 0,0 0 1,0 1-1,-1-1 0,2-1 0,-1 2 1,-1 0 0,0 0 1,1 0-1,-1 0 0,0 0 0,1 0 1,-1 1-1,0-1 0,0 0 0,1 0 0,-1 0 1,0 0-1,0 0 0,1 0 0,-1 0 1,0 1-1,0-1 0,1 0 0,-1 0 1,0 0-1,0 1 0,1-1 0,-1 0 0,0 0 1,0 1-1,0-1 0,0 0 0,0 0 1,1 1-1,-1-1 0,0 0 0,0 0 1,0 1-1,0-1 0,0 0 0,0 1 1,0-1-1,0 0 0,0 0 0,0 1 0,5 24 332,-3-13-232,0-1 1,1 0-1,0 0 0,1 0 0,1 0 1,6 12-1,11 11 90,-20-31-285,1 0 0,0 0-1,-1 0 1,1-1 0,0 1 0,0-1-1,7 4 1,-2-2-967,3-5 433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10970,'7'3'4561,"4"-1"-2704,-1 0-129,12-2-544,5-2-319,7-4-505,0-2-104,-6 0-120,-4 1-48,-8 0-176,-4 1-384,-7 0-1249,-2 0 1137</inkml:trace>
  <inkml:trace contextRef="#ctx0" brushRef="#br0" timeOffset="1">93 1 8394,'-8'17'3969,"10"2"-1305,3 5-903,-1 9-513,-1 2-304,1-1-488,0-3-160,1 1-160,3 0-16,0-7-648,3-1-424,-2-16-1329,0-5 1305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 3801,'-8'-9'6051,"8"9"-5893,0 0 0,0 0 1,-1-1-1,1 1 0,0 0 0,0 0 0,0 0 0,0 0 0,-1 0 0,1 0 1,0 0-1,0 0 0,0 0 0,0 0 0,-1-1 0,1 1 0,0 0 0,0 0 1,0 0-1,-1 0 0,1 0 0,0 0 0,0 0 0,0 1 0,-1-1 0,1 0 1,0 0-1,0 0 0,0 0 0,-1 0 0,0 2 90,0 1 0,-1-1 0,1 1 0,0-1-1,1 1 1,-1-1 0,0 1 0,0 4 0,-4 28 224,1 0 1,1 1-1,2-1 0,6 58 1,-1-71-348,-2-11-56,0 0 0,0 15 1,-2-24-56,0 1 1,0-1 0,0 1-1,-1 0 1,1-1-1,-1 1 1,1-1 0,-1 1-1,0-1 1,0 1-1,0-1 1,-1 0 0,1 0-1,-3 5 1,3-7-15,1 0 0,0 1 0,0-1 0,0 0 0,0 0 0,0 1 0,-1-1 0,1 0 0,0 1 0,0-1 0,-1 0 0,1 0 0,0 0 0,0 1 0,-1-1 0,1 0 0,0 0 0,-1 0 0,1 0 0,0 0 0,0 1 0,-1-1 0,1 0 0,0 0 0,-1 0 0,1 0 0,0 0 0,-1 0 0,1 0 0,0 0 0,-1 0 0,1 0 0,-1 0 0,1-1-69,-1 0 1,1 1-1,0-1 1,0 0-1,0 0 1,-1 1 0,1-1-1,0 0 1,0 0-1,0 1 1,0-1 0,0 0-1,1-1 1,5-28-2441,5 3 1376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94 5129,'9'-6'2529,"-8"5"-2286,1 1 0,-1-1 0,0 0 0,0 0 0,0 1 0,0-1 0,0 0 0,0 0 0,0 0 0,0 0 0,0 0 0,0-1 0,0 1 0,-1 0 0,1 0 0,0 0 0,-1-1 0,1 1 0,-1 0 0,1-1 0,-1 1 0,0 0 1,0-1-1,1-2 0,-2 1-181,1 0 0,-1 0 0,0 0-1,0-1 1,0 1 0,0 0 0,-1 0 0,1 0 0,-1 1 0,0-1 0,1 0 0,-4-3 0,4 5-55,0 0-1,0-1 0,-1 1 1,1 0-1,0 0 1,-1 0-1,1 0 0,-1 0 1,1 0-1,-1 0 1,1 1-1,-1-1 1,0 0-1,1 1 0,-1-1 1,0 1-1,1 0 1,-1 0-1,0-1 0,0 1 1,1 0-1,-1 0 1,0 1-1,0-1 0,-1 1 1,-2 1 8,1 0-1,-1 0 1,1 0 0,0 1 0,0 0-1,0 0 1,0 0 0,0 0-1,1 1 1,-1 0 0,1-1 0,0 1-1,0 0 1,1 0 0,-1 1 0,1-1-1,-2 6 1,1-4 40,1 0-1,0 0 0,0 0 1,0 0-1,1 1 1,0-1-1,0 0 0,1 1 1,0-1-1,0 0 1,0 1-1,1-1 0,2 8 1,-3-13-50,0 0 1,0 0-1,1 0 1,-1 0-1,1 1 1,-1-1-1,1 0 1,-1 0-1,1 0 1,0 0-1,0 0 1,-1 0-1,1 0 1,0-1-1,0 1 1,0 0-1,0 0 1,0-1-1,0 1 1,0 0-1,0-1 1,0 1-1,0-1 1,0 0-1,1 1 1,-1-1-1,0 0 1,0 1-1,0-1 1,1 0-1,-1 0 1,0 0-1,0 0 1,0 0-1,1-1 1,-1 1-1,0 0 1,0 0-1,2-1 1,4-2 6,0 0 0,-1 0 0,1 0 0,11-9 0,-6 5 64,-1-1 0,-1-1 0,0 0 0,0-1 0,-1 0 0,0 0 0,14-22 0,-19 28 334,-2 8-70,-3 9 47,-10 20 88,8-26-440,0-1-1,1 1 1,0 0 0,0 0 0,0 0-1,1 0 1,0 0 0,1 11-1,0-17-115,0 0 0,0 0-1,0 0 1,0 0-1,1 0 1,-1 0 0,0 0-1,1 0 1,-1 0-1,1 0 1,-1 0 0,1 0-1,0 0 1,-1 0-1,1 0 1,0-1 0,-1 1-1,1 0 1,0 0 0,0-1-1,0 1 1,0 0-1,0-1 1,0 1 0,0-1-1,0 0 1,0 1-1,0-1 1,0 0 0,0 1-1,0-1 1,0 0-1,0 0 1,0 0 0,2 0-1,14-1-1002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9002,'4'7'1294,"0"0"0,0 0 0,-1 0 1,4 12-1,-4-9-299,0 2 1,1 16 0,-2 1-107,-3 44 0,0-50-243,-2 242 1316,3-257-1939,0-3-4,0 0 0,0-1 0,0 1 0,-2 8 0,2-13-21,0 0 0,0 1 0,0-1 0,0 0 0,0 0 0,-1 0 0,1 1 1,0-1-1,0 0 0,0 0 0,0 0 0,-1 0 0,1 0 0,0 1 0,0-1 1,0 0-1,-1 0 0,1 0 0,0 0 0,0 0 0,-1 0 0,1 0 0,0 0 1,0 0-1,-1 0 0,1 0 0,0 0 0,0 0 0,0 0 0,-1 0 0,1 0 1,0 0-1,0 0 0,-1 0 0,1 0 0,0 0 0,0 0 0,0-1 0,-1 1 0,1 0 1,0 0-1,0 0 0,0 0 0,0-1 0,-1 1 0,1 0 0,0 0 0,0 0 1,0 0-1,0-1 0,0 1 0,-1 0 0,1-1 0,-1-1-34,0 0 0,0 0 0,0 0 0,0 0 0,0 0 0,1-1 0,-1 1 1,1 0-1,0-1 0,-1 1 0,1 0 0,0-1 0,0 1 0,0-1 0,1-1 0,1-5-80,-1 0-1,6-14 1,-5 16 94,1 0 1,0 1-1,0-1 0,1 0 1,-1 1-1,8-9 1,-8 12 20,-1 0 1,1 0 0,0 0-1,0 1 1,1-1 0,-1 1-1,0 0 1,1 0 0,-1 0-1,1 0 1,0 1 0,-1-1-1,7 0 1,-3 0 33,0 1-1,0 0 1,1 0-1,-1 1 1,13 0-1,-18 1 17,0-1 0,1 0-1,-1 1 1,0-1 0,0 1 0,0 0-1,0 0 1,0 0 0,1 0 0,-2 0-1,1 0 1,0 1 0,0-1 0,0 1-1,-1-1 1,1 1 0,-1 0 0,1-1-1,-1 1 1,1 0 0,-1 0 0,1 3-1,-1-3 12,-1 0 0,1-1 0,-1 1 0,0 0 0,0 0 0,0 0 0,0 0-1,0 0 1,0 0 0,0 0 0,-1 0 0,1 0 0,-1-1 0,1 1 0,-1 0 0,0 0 0,1 0-1,-1-1 1,-2 4 0,-2 2 161,0 0 0,-11 12 0,4-6-93,0-1 0,-1 0 0,-1-1 1,-25 17-1,32-24-312,0-1 1,0 1-1,0-1 0,0 0 1,0 0-1,-1-1 0,1 0 1,-1-1-1,1 1 1,-1-2-1,0 1 0,1-1 1,-9 0-1,14 0 13,1-1-1,-1 1 1,1-1-1,-1 1 1,0-1 0,1 1-1,-1-1 1,1 0 0,-2-1-1,-11-10-875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10162,'-10'53'4371,"-11"24"-2377,-6 35-1355,19-62-515,-1 65 0,9-98-91,1 0-1,0 0 0,2-1 1,0 1-1,9 28 0,1-11 57,26 53-1,-27-65-78,0-1 0,2 0 0,0-1 0,1 0 0,1-1-1,22 20 1,-25-28-184,1 1 1,0-2-1,1 0 0,0-1 0,0 0 0,1-1 0,0-1 0,0 0 0,28 7 0,53 0-450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9658,'41'45'6761,"-4"5"-3656,-24-28-2773,0 0-1,-2 0 0,0 1 1,-1 0-1,8 33 1,-13-35-197,-2 0 1,0 0 0,-1 0-1,-1 0 1,-1 0 0,-3 22 0,-3 3 131,-19 73 0,24-116-277,-3 13 91,-11 27 0,14-40-143,0 0-1,0 0 0,-1-1 0,0 1 1,1 0-1,-1-1 0,0 1 1,0-1-1,0 1 0,0-1 1,-1 0-1,1 0 0,-1 0 0,1-1 1,-1 1-1,-3 1 0,5-2-101,0-1 1,0 0-1,0 0 0,0 1 0,0-1 0,0 0 0,0 0 0,-1 0 0,1 0 0,0 0 0,0 0 0,0-1 0,0 1 0,0 0 0,-1 0 0,1-1 1,0 1-1,0-1 0,0 1 0,0-1 0,0 0 0,0 1 0,0-1 0,1 0 0,-2 0 0,-7-15-1277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9570,'5'-2'795,"1"1"1,-1 0-1,1 0 0,-1 1 1,1-1-1,0 1 1,-1 0-1,1 1 0,8 1 1,-8-1-613,-1 1 1,0 0-1,1 0 0,-1 0 1,0 0-1,0 1 1,0 0-1,-1 0 1,1 0-1,-1 1 1,1-1-1,-1 1 1,0 0-1,-1 1 1,5 4-1,-8-8-138,1 0-1,0 0 1,0 1 0,-1-1-1,1 0 1,-1 1 0,1-1-1,-1 1 1,1-1-1,-1 0 1,0 1 0,0-1-1,0 1 1,0-1 0,0 1-1,0-1 1,0 2 0,-1 0 17,0 0 0,0-1 0,0 1 0,0 0 0,0-1-1,-1 1 1,1-1 0,-3 4 0,-3 2 75,-1 0 0,0-1 0,-14 11 0,21-17-130,-36 25 246,37-26-251,-3 3 33,13-2 52,30 0-49,-22 0-23,0-2 1,33-3 0,-21 0-70,-11 2-187,0-1 0,1 0-1,-1-2 1,19-6 0,-23 6-1574,1 4 721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5169,'6'3'2778,"-6"-3"-1807,-10 2 7009,-91 36-5818,86-31-1988,1-1 0,0 2 0,0 0 0,1 0 0,0 2 0,0-1 0,1 2 0,-19 19 0,30-28-146,-1 0-1,0-1 1,1 1 0,0 1 0,-1-1 0,1 0-1,0 0 1,0 0 0,0 1 0,-1 3 0,2-4-14,0-1 0,0 1 1,0-1-1,0 1 0,0-1 1,0 1-1,1 0 0,-1-1 1,0 1-1,1-1 0,-1 0 1,1 1-1,0-1 0,0 1 1,-1-1-1,1 0 1,1 2-1,1 0 11,0 1 0,0-1 0,0 0 0,1-1 0,-1 1 0,1 0 0,-1-1 0,1 0 0,0 0 0,4 2 1,7 2 67,23 5 1,-13-4-20,10 3-8,-16-5-65,36 14 0,-54-19-57,-1 1 0,1-1-1,-1 0 1,0 0 0,1 0 0,-1 0-1,1 1 1,-1-1 0,1 0-1,-1 0 1,0 1 0,1-1-1,-1 0 1,1 1 0,-1-1 0,0 0-1,0 1 1,1-1 0,-1 1-1,0-1 1,0 1 0,1-1-1,-1 0 1,0 1 0,0-1 0,0 1-1,0-1 1,0 1 0,1-1-1,-1 1 1,0-1 0,0 1-1,0-1 1,0 1 0,-1-1 0,1 1-1,-4 9-699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6009,'1'8'3489,"3"5"232,0 0-1417,7-2-575,-1-2-97,4-2-560,2-5-240,-2 1-399,1 0-129,-6 1-136,-2 0-184,-3 0-1145,0-3 865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7258,'5'4'2526,"7"5"1088,-8-6-3187,0-1 0,0 0 1,0 0-1,0 0 1,9 3-1,12 2 385,-2-1-474,0 1 0,-1 1 0,26 13 1,-46-20-329,-1 0 1,1 0-1,-1 0 1,0 0 0,1 0-1,-1 1 1,0-1 0,0 0-1,0 1 1,0-1-1,0 1 1,0-1 0,0 1-1,0 0 1,-1-1 0,1 1-1,-1 0 1,1 0-1,-1-1 1,0 1 0,1 0-1,-1 0 1,0-1 0,0 1-1,0 0 1,0 0-1,-1 0 1,1-1 0,-1 1-1,1 0 1,-2 3 0,0 1 14,-1 1 1,0 0 0,-1-1-1,1 0 1,-1 0 0,-7 9 0,0-3 1,0-2 0,-1 0 0,0 0 1,0-1-1,-1 0 0,-16 7 0,28-14 28,8-1 205,27 1-84,-18 0-105,-1-2-1,1 0 0,21-2 1,1-4 90,-22 3-126,25-1-1,-30 5-565,0 3 250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202 139 7770,'-2'-16'6846,"-5"0"-3603,-11-13-1933,11 18-633,3 6-655,1 0 0,0 0 0,-1 1 0,0-1 0,0 1 1,-1 0-1,1 0 0,-1 1 0,0-1 0,0 1 0,0 0 1,0 0-1,0 1 0,-1-1 0,1 1 0,-1 0 0,0 1 1,0-1-1,1 1 0,-1 1 0,0-1 0,0 1 1,-8 0-1,12 0-24,0 0 1,1 1 0,-1-1 0,1 1 0,-1-1-1,1 1 1,-1-1 0,1 1 0,-1 0 0,1 0-1,-1 0 1,1 0 0,0 0 0,0 0 0,-1 0-1,1 0 1,-1 2 0,0-1 4,1 1 0,-1-1 0,1 1 0,0 0 0,0-1 1,0 1-1,0 0 0,-1 5 0,1 1 27,0-1 0,1 0 1,0 0-1,0 1 0,4 14 1,-4-20-22,1 5 48,1 0 1,0 0-1,5 12 1,-6-18-46,0 0 0,0 0 0,0 0 0,0-1 0,0 1 0,1 0 1,-1 0-1,1-1 0,-1 1 0,1-1 0,-1 0 0,1 1 0,0-1 0,0 0 1,0 0-1,0 0 0,-1 0 0,1 0 0,3 0 0,-2 0-5,0 0 0,1-1 0,-1 1 0,1-1 0,0 0 0,-1 0 0,1 0 0,-1 0 0,1-1-1,-1 1 1,1-1 0,3-1 0,1-2 5,-1 1-1,1-1 1,10-8-1,4-2 20,-20 14-26,-1-1 0,0 0 0,1 0 0,-1 1 0,1-1 0,-1 1 0,1-1 0,0 1 0,-1-1 0,1 1 0,-1 0 0,1 0 0,0 0 0,-1 0 0,1 0 0,-1 0 0,1 0 0,0 1 0,2 0 0,-2 0 37,0 0 1,0 0-1,0 1 0,-1-1 0,1 1 0,0-1 0,-1 1 1,1-1-1,-1 1 0,1 0 0,-1 0 0,2 3 1,1 4 134,0 1 0,0-1 0,-1 1 1,-1 0-1,3 11 0,-5-18-149,5 18-211,-5-20 93,0 0 0,1-1 1,-1 1-1,0 0 0,0 0 1,1-1-1,-1 1 0,0 0 1,1 0-1,-1-1 0,1 1 0,-1-1 1,1 1-1,-1 0 0,1-1 1,0 1-1,-1-1 0,1 1 1,-1-1-1,1 0 0,1 1 1,3-1-537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4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8610,'17'-1'3747,"-1"1"-915,27 3-1,-38-3-2671,-1 1-1,0 0 1,1 0 0,-1 1-1,0-1 1,0 1 0,0 0-1,0 0 1,0 0 0,6 5-1,-9-6-144,0 0 0,0 0 0,0-1 0,0 1 0,-1 0 0,1 0 0,0 0 0,-1 0 0,1 0 0,0 0 0,-1 0 0,1 1 0,-1-1 0,0 0-1,1 0 1,-1 0 0,0 1 0,0-1 0,1 0 0,-1 0 0,0 0 0,0 1 0,0-1 0,-1 0 0,1 0 0,0 0 0,0 1 0,-1-1 0,1 0 0,-1 0 0,1 0 0,-1 0 0,1 0 0,-2 2-1,-1 1 9,0 0-1,-1 1 0,1-1 0,-1 0 1,0-1-1,-6 5 0,-27 16 58,7-5-29,28-19-50,2 1 1,-1 0 0,0-1-1,0 1 1,0 0 0,0 0 0,0 0-1,0-1 1,1 1 0,-1 0-1,0 0 1,1 0 0,-1 0-1,1 0 1,-1 0 0,1 0-1,0 1 1,-1-1 0,1 0-1,0 0 1,0 0 0,-1 2-1,2-2 4,-1 1 0,0-1 0,1 0-1,-1 0 1,1 1 0,0-1-1,-1 0 1,1 0 0,0 0-1,0 0 1,0 0 0,-1 0 0,1 0-1,0 0 1,0 0 0,1 0-1,-1-1 1,0 1 0,0 0-1,2 0 1,5 3 51,0 0-1,1-1 0,-1 0 1,1-1-1,0 0 1,0 0-1,15 0 1,-2-1-478,45-4 1,-39-1 61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5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22 144 7114,'-16'-7'4000,"10"2"-23,6 1-2560,7 3-17,9 1-344,5 0-232,9 0-392,3-2-136,1 2-160,1-2-40,-6 2-64,-3-2-32,-13 2-728,-4 3-600,-9 4 808</inkml:trace>
  <inkml:trace contextRef="#ctx0" brushRef="#br0" timeOffset="1">125 0 9970,'2'8'4321,"2"12"-2321,0 4-247,2 11-553,0 5-368,-2 1-464,1 0-104,3-6-136,3-9-56,2-8-704,3-8-648,-3-10 800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8482,'-27'10'6346,"-13"7"-3998,10-4-1592,28-12-724,0 0-4,0-1-1,0 1 0,1 0 0,-1 0 1,0 0-1,0 0 0,1 0 0,-1 0 1,1 0-1,-1 1 0,1-1 0,-2 3 1,3-3-30,0 1 1,0-1 0,0 0 0,0 1-1,1-1 1,-1 1 0,0-1 0,1 0 0,-1 1-1,1-1 1,0 0 0,0 2 0,4 5 17,1 0 0,0-1 1,0 0-1,1 0 0,-1 0 1,11 7-1,-9-7 36,0 0 0,0 1 0,-1-1 0,11 16 0,-17-22-43,0 0-1,-1 0 0,1 0 0,-1 0 0,1 0 1,-1 1-1,0-1 0,1 0 0,-1 0 0,0 0 1,0 0-1,0 1 0,0 0 0,0-1 6,0-1-1,0 1 1,0-1-1,0 1 1,0-1-1,-1 1 1,1-1-1,0 1 1,0-1-1,-1 1 1,1-1-1,0 1 1,-1-1 0,1 1-1,0-1 1,-1 1-1,1-1 1,-1 0-1,0 1 1,0 0-6,0-1 0,0 0 1,0 1-1,0-1 1,0 0-1,0 0 1,0 0-1,0 1 0,0-1 1,0 0-1,0-1 1,0 1-1,0 0 0,0 0 1,0 0-1,0 0 1,0-1-1,0 1 1,0-1-1,0 1 0,0 0 1,0-1-1,0 0 1,0 1-1,-1-2 0,-14-13-822,-4-3-3501,15 14 1405,9 1 1326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50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10394,'-12'-1'4745,"11"2"-2099,6 2-1499,15 6 201,9 3-834,-19-9-437,1 1 0,-1 0 1,1 0-1,-1 1 1,9 6-1,-17-10-70,1 1-1,-1-1 1,0 1 0,0 0 0,0-1-1,-1 1 1,1 0 0,0 0 0,-1 0-1,1 0 1,-1 0 0,0 1 0,1-1 0,-1 0-1,0 1 1,-1-1 0,1 1 0,0-1-1,-1 1 1,1-1 0,-1 1 0,0-1-1,0 1 1,0-1 0,0 1 0,0 0-1,0-1 1,-2 4 0,-2 5 15,0-1-1,-1 1 1,-1-1 0,0 0 0,0-1-1,-11 13 1,1-1 14,-1 3 0,9-15-20,1 0 0,-8 15 0,15-23-15,0-1 0,0 1-1,0 0 1,0-1 0,0 1 0,0-1-1,-1 1 1,1 0 0,0-1 0,1 1-1,-1-1 1,0 1 0,0 0 0,0-1 0,0 1-1,0-1 1,1 1 0,-1-1 0,0 1-1,0 0 1,1-1 0,-1 1 0,0-1 0,1 0-1,-1 1 1,1-1 0,-1 1 0,0-1-1,1 1 1,-1-1 0,1 0 0,-1 1 0,1-1-1,-1 0 1,1 0 0,0 1 0,-1-1-1,2 0 1,1 2 4,0-1 1,1 0-1,0 0 0,-1 0 0,5 0 0,11-1-1,-1-1-1,0-1 1,0 0 0,24-7-1,-35 8-10,81-21-2731,-69 18 1738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5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7194,'2'4'1037,"1"1"0,-1 0 1,0 0-1,0 0 1,0 1-1,1 8 0,4 36 1761,-5-34-2273,6 146 2360,4 23-2322,-11-174-518,6 20-1,-5-24-21,-5-10-108,-5-13-168,6 13 218,1-1-1,0 0 0,0 0 0,1 0 1,-1 0-1,1 0 0,0-1 0,0 1 1,0 0-1,1 0 0,-1 0 0,1 0 1,0 0-1,0 0 0,0 0 0,1 1 1,0-1-1,-1 0 0,4-4 0,-1 3 34,-1 1 0,1 0 0,-1 0 0,1 0-1,0 0 1,1 1 0,-1-1 0,1 1 0,-1 0-1,1 0 1,0 1 0,0 0 0,0 0 0,7-2-1,-7 2 25,1 1-1,-1 0 0,1 0 1,-1 0-1,1 1 0,-1 0 1,1 0-1,0 0 0,-1 1 1,1 0-1,-1 0 0,1 0 1,5 3-1,-8-3 27,0 0 0,0 1 0,-1-1 0,1 1 0,0 0 0,-1 0 0,1 0 0,-1 0 0,0 1 0,0-1 0,0 1 0,0-1 0,0 1-1,0 0 1,-1-1 0,1 1 0,-1 0 0,0 0 0,0 0 0,0 0 0,0 0 0,0 0 0,-1 1 0,1 2 0,-1 1 36,0-1 0,0 1 0,-1-1 0,1 0 0,-1 1 0,-1-1 0,1 0 0,-1 1 0,0-1 0,-1 0 0,0 0 0,1-1 0,-2 1 0,1 0 0,-1-1-1,0 0 1,0 0 0,0 0 0,-6 5 0,2-3-13,0-1 0,0 1-1,-1-2 1,0 1 0,0-1-1,0 0 1,0-1 0,-1 0-1,0-1 1,1 0 0,-15 2-1,14-3-91,0-1 0,1 0 0,-12-2 0,18 1-125,0 0 0,1 0 1,-1-1-1,0 1 1,0-1-1,1 0 0,-1 1 1,0-1-1,1-1 1,-1 1-1,1 0 1,-1-1-1,1 1 0,-4-4 1,5 4-41,0 0 0,0 0 0,1 0 1,-1 0-1,0 0 0,1 0 0,-1 0 1,1 0-1,-1-2 0,0-12-945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8:5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7946,'4'-3'665,"0"1"0,1 0 1,-1 0-1,0 0 1,1 1-1,0 0 0,-1 0 1,1 0-1,0 0 0,-1 1 1,1-1-1,0 1 0,0 0 1,4 1-1,-6 0-585,-1-1 0,1 1 0,0-1 0,-1 1 0,1 0-1,0 0 1,-1 0 0,1 0 0,-1 0 0,0 1 0,1-1 0,-1 1 0,0-1-1,0 1 1,0 0 0,0 0 0,0 0 0,0 0 0,-1 0 0,1 1 0,-1-1-1,1 0 1,-1 1 0,0-1 0,1 4 0,-1-3-56,0 1-1,-1-1 1,1 1 0,-1-1-1,0 1 1,0 0 0,0-1-1,0 1 1,-1-1 0,0 1-1,1-1 1,-1 0 0,0 1-1,-1-1 1,1 0 0,-1 1-1,-2 3 1,-1 1 143,-1 0 1,-1 0-1,1 0 0,-15 11 1,19-17-91,1-1-1,-1 1 1,1-1 0,-1 1 0,1 0-1,0 0 1,-1 0 0,1-1 0,0 1-1,0 0 1,1 0 0,-1 0-1,0 1 1,0 2 0,1-4-60,0-1 0,0 1 0,0 0 0,0 0 0,1 0 0,-1 0 0,0 0 0,0 0 0,1 0 1,-1 0-1,1 0 0,-1 0 0,1-1 0,-1 1 0,1 0 0,-1 0 0,1-1 0,0 1 0,0 0 0,-1-1 0,1 1 0,0 0 0,0-1 0,-1 1 0,1-1 0,0 1 0,0-1 1,0 0-1,0 1 0,0-1 0,0 0 0,0 0 0,2 0 0,2 1-2,0 0 0,1 0 0,-1-1-1,1 0 1,-1 0 0,0-1 0,7 0 0,37-12 28,-38 10-34,3-1-552,-1 0 0,0-1 0,21-11 0,-19 5-185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0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226 250 2120,'-2'5'528,"0"-1"-1,1 1 0,0-1 1,0 1-1,1 0 0,-1-1 0,1 1 1,0 0-1,0 0 0,0-1 1,1 1-1,0 0 0,0-1 0,0 1 1,0-1-1,1 1 0,-1-1 1,1 0-1,1 1 0,3 5 0,3 6 1387,-6-7-303,-3-9-1551,0 0 0,0 0 0,0 0 1,0 1-1,0-1 0,0 0 1,0 0-1,0 0 0,0 0 0,0 0 1,0 0-1,0 1 0,0-1 1,0 0-1,0 0 0,0 0 0,0 0 1,-1 0-1,1 0 0,0 1 1,0-1-1,0 0 0,0 0 0,0 0 1,0 0-1,0 0 0,0 0 1,0 0-1,-1 0 0,1 0 0,0 0 1,0 0-1,0 1 0,0-1 0,0 0 1,0 0-1,-1 0 0,1 0 1,0 0-1,0 0 0,0 0 0,-1-1 265,0-1-1,0 1 0,0 0 0,0-1 1,1 1-1,-1 0 0,0-1 0,0-1 0,1 1-299,-2-3 18,0 0 1,-1 0 0,1 0-1,-5-6 1,-10-15 29,3 7-22,1-1 1,-16-31 0,-30-66 31,51 105-99,0-1 0,-2 1-1,1 0 1,-1 0 0,-1 2 0,-19-17-1,27 25-355,3 3 1000,2 0-1529,0-1-4057,-2 0 3885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0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43 304 9210,'-11'11'4297,"9"-8"-3578,0-1 1,0 1-1,-1-1 1,1 0-1,-1 0 1,1 0-1,-5 3 1,7-5-673,0 0 0,-1 0 0,1 0 0,0 0 0,0 0 0,0 0 0,0 0 0,0 0 0,0 0 0,-1 0 0,1 0 0,0 0 0,0 0 0,0 0 0,0 0 0,0 0 0,0 0 0,-1 0 0,1 0 0,0 0 0,0 0 0,0 0 1,0-1-1,0 1 0,0 0 0,0 0 0,0 0 0,-1 0 0,1 0 0,0 0 0,0 0 0,0 0 0,0 0 0,0-1 0,0 1 0,0 0 0,0 0 0,0 0 0,-2-9 74,0-17-89,4-48-1,-1 44-27,0 19-4,4-72 2,-2 67 8,-1-1-1,10-30 0,-11 45-7,0 0 0,-1 0 0,1 1-1,0-1 1,0 0 0,0 0 0,0 1-1,2-3 1,-3 4 1,1 0-1,-1-1 1,0 1-1,1 0 0,-1 0 1,1-1-1,-1 1 1,1 0-1,0 0 1,-1 0-1,1-1 0,-1 1 1,1 0-1,-1 0 1,1 0-1,-1 0 1,1 0-1,0 0 0,-1 0 1,1 0-1,-1 1 1,1-1-1,-1 0 1,1 0-1,-1 0 0,1 1 1,-1-1-1,1 0 1,-1 0-1,1 1 1,-1-1-1,1 0 0,0 1 1,24 21 252,-18-16-150,0 0 1,0-1-1,1 0 0,8 6 0,-9-7-7,1-1-1,0 1 0,0-1 0,0 0 0,0-1 1,0 0-1,1 0 0,16 0 0,10-2 136,-9-1-83,27 3 1,-51-2-196,0 1 0,0-1 0,0 0-1,0 0 1,0 0 0,-1 0 0,1 0 0,0 0 0,0-1 0,0 1 0,0 0 0,-1-1 0,1 0 0,0 1 0,0-1 0,-1 0 0,1 0 0,2-2 0,3 0-1102,-6 3 438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4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 7474,'-42'56'3672,"34"-56"-1303,4 0-769,4-4-71,0 4-385,0-1-184,19-1-192,44-2-32,-27-2-144,2-1-95,-3 2-193,3-1-88,-5-3-96,0 2-32,-11-3-296,-6 4-456,-15 5-1673,-10 2 1513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4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 8466,'-3'3'3841,"13"5"-1313,2-1-495,4-5-97,2-2-240,5-4-503,2 0-209,4-1-280,3 1-104,0-3-208,-1 2-96,-8-4-152,-5 1-40,-8 4-448,-7 1-384,-4 6-1008,-5 7 1016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2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8682,'0'-1'367,"0"1"-1,0 0 1,-1 0 0,1 0 0,0 0 0,0-1-1,0 1 1,0 0 0,0 0 0,-1 0 0,1 0-1,0 0 1,0 0 0,0-1 0,-1 1 0,1 0-1,0 0 1,0 0 0,0 0 0,-1 0 0,1 0-1,0 0 1,0 0 0,0 0 0,-1 0 0,1 0-1,0 0 1,-1 0 0,0 6 2739,4 17-4454,-2-16 2490,15 75-111,-14-75-1068,3 21 344,-5-27-385,0 0 0,0 0 0,0 1 0,0-1 0,0 0 0,0 0 0,0 0 0,-1 0 0,1 1 0,0-1 0,-1 0 0,1 0 0,-1 0 0,1 0 0,-1 0 0,0 0 0,1 0 1,-1 0-1,-1 1 0,0-1-2709,4-3-577,-1 0 1045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 9370,'0'-4'4201,"0"-2"-1841,-2-1-311,2 6-449,0-1-384,0 1-639,0 1-193,0 0-256,0 0-56,0 0-384,0 0-417,14 7-1391,-1 1 1328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2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189 114 8826,'1'-4'511,"-1"1"1,0 0-1,1-1 1,-1 1-1,-1 0 1,1-1-1,0 1 0,-1-1 1,0 1-1,0 0 1,0 0-1,0 0 1,0-1-1,0 1 1,-1 0-1,-2-3 1,0 0-101,0 0 1,0 1 0,0-1 0,-1 1-1,0 0 1,-10-8 0,14 12-386,0 0-1,-1 0 1,1 0 0,-1 1-1,1-1 1,-1 0 0,1 1-1,-1-1 1,0 1 0,1 0-1,-1-1 1,0 1 0,1 0-1,-1 0 1,0 0 0,1 0-1,-1 0 1,0 1 0,1-1-1,-1 0 1,1 1 0,-1-1-1,0 1 1,1 0 0,-1-1-1,1 1 1,0 0 0,-3 1-1,-1 2-7,0 1 1,0-1-1,0 1 0,1 0 0,-7 8 1,4-2-25,0 1 1,1-1 0,0 1 0,1 0 0,0 1-1,1-1 1,0 1 0,1 0 0,1 0 0,0 0-1,1 0 1,0 0 0,1 0 0,0 1 0,1-1 0,1 0-1,6 24 1,-6-31 6,0 0 0,1 0 0,0 0-1,0 0 1,1 0 0,0-1 0,0 1 0,0-1 0,0 0-1,10 7 1,-11-9-139,0 0 0,1 0 0,0-1 0,0 1 0,-1-1-1,1 0 1,0-1 0,1 1 0,-1 0 0,0-1 0,0 0 0,1 0 0,-1 0-1,1-1 1,-1 0 0,8 0 0,-9 0-123,-1 0 0,0-1 0,0 1 0,0-1 1,-1 0-1,1 1 0,4-3 0,7-10-1009</inkml:trace>
  <inkml:trace contextRef="#ctx0" brushRef="#br0" timeOffset="1">31 235 8738,'-6'2'4025,"6"-2"-1401,6 0-711,-6 0-313,0 0-352,8 0-608,8-1-199,1 0-249,34-3-64,-34 0-592,0 2-729,-1 0 777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3433,'1'0'221,"-1"-1"0,1 1 0,0-1 0,-1 1 0,1-1-1,0 1 1,-1 0 0,1 0 0,0-1 0,-1 1 0,1 0 0,0 0 0,0 0 0,0 0 0,-1-1 0,1 1 0,0 0 0,1 1 0,-1-1-98,-1 0 1,1 1-1,-1-1 0,1 0 0,-1 1 1,1-1-1,-1 1 0,0-1 0,1 1 1,-1-1-1,0 1 0,1-1 0,-1 1 1,0-1-1,1 1 0,-1-1 0,0 1 1,0 0-1,0-1 0,0 1 0,0-1 1,1 1-1,-1 0 0,0-1 0,-1 2 1,1 26 2387,-1-24-2300,1 0 1,0 0 0,0 0 0,0 0-1,0 0 1,1 0 0,-1 0-1,1 0 1,0 0 0,0 0-1,1-1 1,-1 1 0,1 0-1,3 6 1,-3-8-160,-1 0 0,1 0 0,-1 0-1,1 0 1,0 0 0,0 0 0,0 0 0,0-1-1,0 1 1,1-1 0,-1 1 0,3 0 0,-3-1-46,0-1 0,0 1 0,0-1 1,0 0-1,0 0 0,0 0 0,0 0 0,0 0 1,0 0-1,0-1 0,-1 1 0,1-1 1,0 1-1,0-1 0,0 0 0,0 0 0,2-1 1,3-2-8,-1 0 1,0 0 0,1-1-1,-2 0 1,1 0-1,9-11 1,-11 12 16,-1 0 0,0-1 0,0 1 0,0-1 0,-1 1 0,0-1 0,0 0 0,0 0 0,0 0 0,1-9 0,-5 30 15,-1 3 4,1 1 1,1-1-1,2 39 0,5-25 94,2 0 0,22 62 0,4 13 502,-32-101-550,-1-1 0,0 1 1,0 0-1,-1-1 0,0 11 0,0-15-49,0 0 0,0 0-1,-1-1 1,1 1 0,0 0 0,-1 0-1,1-1 1,-1 1 0,0-1-1,1 1 1,-1 0 0,0-1-1,0 1 1,0-1 0,0 0-1,0 1 1,-1-1 0,1 0-1,0 0 1,-1 0 0,1 1-1,0-2 1,-1 1 0,1 0-1,-1 0 1,-2 1 0,1-2 29,-1 1 1,1 0-1,-1-1 0,1 0 1,-1 0-1,0 0 1,1 0-1,-1-1 1,1 1-1,-1-1 1,0 0-1,-6-2 0,-3-3 113,-25-14-1,28 14-131,-3-1-74,1-1 1,-14-11 0,21 15-298,0 0 0,1-1 0,0 1 0,0-1 0,0 0 0,0 0 0,-5-10 0,8 13 124,1 1 0,-1 0 0,1-1 0,-1 1 0,1-1 0,-1 1 0,1-1 0,0 1 1,0-1-1,0-1 0,0 2 111,0 0 0,0 0 0,1 0 0,-1 0 1,1 1-1,-1-1 0,1 0 0,-1 0 0,1 0 1,-1 1-1,1-1 0,0 0 0,0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2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10946,'4'6'6006,"2"6"-3624,2 4-1646,4 4-162,0 1 1,-2 0-1,14 43 0,-20-53-387,0 0-1,6 12 1,-7-19-93,-1 0 0,1 0 1,-1 0-1,1 0 0,0 0 1,1-1-1,-1 1 0,5 3 1,-2-3 45,-5-2-67,1-1 0,0 1 0,0 0-1,1-1 1,-1 0 0,0 1 0,0-1-1,1 0 1,-1 0 0,1 0 0,3 0-1,-6-1-58,1 0-1,-1 0 0,0 0 0,1 0 1,-1 0-1,0 0 0,0 0 0,1 0 1,-1-1-1,0 1 0,0 0 0,1 0 1,-1 0-1,0-1 0,0 1 0,1 0 1,-1 0-1,0 0 0,0-1 0,0 1 1,1 0-1,-1-1 0,0 1 0,0 0 1,0 0-1,0-1 0,0 1 0,0 0 1,0-1-1,1 1 0,-1 0 0,0-1 1,0 1-1,0-1 0,-1-14 63,0 9-28,2-2-20,0 1-1,0-1 0,5-12 1,-1 0-22,26-85-773,-8 32-1524,-11 38 410,2 12 851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2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102 385 4001,'3'0'1009,"-1"0"1,1 0-1,-1 0 0,1 0 1,-1-1-1,5-1 0,-7 2-787,0 0-1,1 0 0,-1-1 0,0 1 0,0 0 1,0 0-1,0-1 0,0 1 0,1 0 1,-1 0-1,0-1 0,0 1 0,0 0 0,0 0 1,0-1-1,0 1 0,0 0 0,0-1 1,0 1-1,0 0 0,0 0 0,0-1 0,0 1 1,0 0-1,0-1 0,-1 1 0,1 0 0,-4-10 1936,2 7-2161,0-2 168,0 0-1,0 0 0,-1 1 1,0-1-1,-3-4 0,5 7-128,-1 1 0,0-1 0,1 1 0,-1-1 0,0 1 0,0-1-1,0 1 1,0 0 0,0 0 0,0 0 0,0 0 0,0 1-1,0-1 1,-1 0 0,1 1 0,-4-1 0,2 1-22,0-1-7,1 1 1,0 0-1,0 0 1,-1 0-1,-3 0 1,6 1-5,0-1-1,0 0 1,0 1 0,0-1 0,-1 0 0,1 1-1,0-1 1,1 1 0,-1 0 0,0-1 0,0 1-1,0 0 1,0-1 0,0 1 0,1 0 0,-1 0-1,0 0 1,1 0 0,-1 0 0,0 0 0,1 0-1,-1 1 1,-3 8 1,1 0-1,1 0 0,0 0 1,0 0-1,1 0 1,0 1-1,0-1 1,1 0-1,2 14 1,1-9 31,-1-1 0,2 1 1,0-1-1,1 0 1,11 25-1,-14-36-24,0 1 0,-1-1 0,1 0-1,0 0 1,1 0 0,-1 0 0,0 0 0,1 0 0,0-1 0,-1 1 0,5 2 0,-6-5-8,0 0 0,0 1 1,0-1-1,0 0 1,0 0-1,0 0 0,-1 1 1,1-1-1,0 0 1,0 0-1,0-1 1,0 1-1,0 0 0,0 0 1,0 0-1,0-1 1,0 1-1,0 0 0,0-1 1,0 1-1,-1-1 1,1 1-1,0-1 0,0 1 1,-1-1-1,1 0 1,0 1-1,1-2 1,1-2-2,0 0 1,1 0 0,-1 0 0,3-6-1,2-7-126,0 0-1,-1 0 0,-1-1 0,7-35 1,7-77-907,-15 86 551,-2-44 1,-4 63 331,0 1 0,-2-1 0,-8-32 1,11 55 147,-1-3 25,0 1 1,-1 0-1,1-1 1,-1 1-1,0 0 1,-3-6-1,5 9-9,0 1-1,0 0 1,0 0-1,0 0 1,-1 0-1,1-1 1,0 1-1,0 0 1,0 0-1,0 0 1,0 0-1,0 0 1,-1 0-1,1-1 1,0 1-1,0 0 1,0 0-1,0 0 1,-1 0-1,1 0 1,0 0-1,0 0 1,0 0-1,-1 0 1,1 0-1,0 0 1,0 0-1,0 0 0,0 0 1,-1 0-1,1 0 1,-3 5 342,2 12 118,1-15-430,-1 54 778,3-1 0,12 79 1,-7-96-625,1 0 1,3-1-1,0 0 1,24 48-1,-6-19-744,-29-66 516,0 0 0,0 0 0,0 0 0,0 0 0,1 0 0,-1 0 0,0 0 0,0 0 0,0 1 1,0-1-1,0 0 0,0 0 0,0 0 0,0 0 0,0 0 0,0 0 0,0 0 0,0 0 1,0 0-1,0 0 0,0 0 0,0 0 0,0 0 0,0 0 0,0 0 0,1 0 0,-1 0 0,0 0 1,0 0-1,0 0 0,0 0 0,0 0 0,0 0 0,0 0 0,0 0 0,0 0 0,0 0 0,0 0 1,0 0-1,1 0 0,-1 0 0,0 0 0,0 0 0,0 0 0,0 0 0,0 0 0,0 0 1,0 0-1,0 0 0,0 0 0,0 0 0,0 0 0,0 0 0,0 0 0,0 0 0,1 0 0,1-5-1285,-1-8 300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1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7562,'17'0'3776,"-14"6"-807,0 4-768,7-4-433,-10 4-368,6-5-720,-2 2-264,-3-2-256,6 0-272,-3-2-1056,0 0 728,-4-3-32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43 9266,'0'0'251,"-1"0"-1,1 0 1,0 0 0,0 0-1,-1 0 1,1 1 0,0-1 0,0 0-1,-1 0 1,1 0 0,0 0-1,0 1 1,0-1 0,-1 0-1,1 0 1,0 0 0,0 1-1,0-1 1,-1 0 0,1 0 0,0 1-1,0-1 1,0 0 0,0 0-1,0 1 1,0-1 0,0 0-1,0 0 1,0 1 0,0-1-1,-1 13 240,0-6 544,0 8-613,1 1 0,1-1 1,0 1-1,5 24 0,-4-31-371,0 0 0,0-1 0,1 1 0,1-1 1,-1 0-1,1 0 0,1 0 0,-1 0 0,9 10 1,-12-17-42,0 0 1,0 1-1,0-1 1,1 0-1,-1 0 1,0 0 0,1 0-1,-1-1 1,0 1-1,4 1 1,-5-2-8,1 0 0,-1 0 0,1 0 0,-1 0 0,1 0 0,-1 0 0,1 0 0,0 0 0,-1 0 0,1 0 0,-1 0 0,1-1 0,-1 1 0,1 0 0,-1 0 0,1-1 0,-1 1 0,1 0 0,-1-1 0,1 1 0,-1-1-1,0 1 1,1 0 0,-1-1 0,0 1 0,1-1 0,-1 1 0,0-1 0,1 1 0,-1-1 0,0 1 0,0-1 0,10-23-222,-1 0-1,-1 0 1,6-35-1,-7 30-69,17-49 1,-23 76 290,0-1 0,0 0 0,1 1 0,-1-1 1,1 1-1,-1 0 0,1-1 0,0 1 0,3-3 1,-5 5 0,0 0 1,0 0-1,0 0 1,1 0 0,-1 0-1,0-1 1,0 1 0,0 0-1,0 0 1,1 0-1,-1 0 1,0 0 0,0 0-1,0 0 1,0 0 0,1 0-1,-1 0 1,0 0-1,0 0 1,0 0 0,0 0-1,1 0 1,-1 0 0,0 0-1,0 0 1,0 0 0,1 0-1,-1 0 1,0 0-1,0 0 1,0 0 0,0 1-1,0-1 1,1 0 0,-1 0-1,0 0 1,0 0-1,0 0 1,0 0 0,0 1-1,0-1 1,1 0 0,-1 0-1,0 0 1,0 0-1,0 1 1,3 9 126,0 23 412,-2 41 0,-1-25-150,3 32 416,17 103 0,-17-164-633,2 8 396,3 46-1,-8-66-416,0 0 0,-1 0 0,0 0 0,0 0 0,-1 0 0,1 0 0,-2-1-1,1 1 1,-1 0 0,-6 9 0,7-13-98,0-1 0,0 0 0,-1-1 0,0 1 0,1 0 0,-1-1 0,0 1 0,0-1-1,0 0 1,-1 0 0,1 0 0,0-1 0,-1 1 0,1-1 0,-1 0 0,0 0 0,1 0 0,-1 0 0,0-1 0,0 1-1,-4-1 1,1 0-89,-1 0 0,1 0 0,-1-1 0,1 0 0,-1-1 0,1 1 0,-1-2 0,1 1 0,-11-6 0,12 5-390,-1 0 0,0-1-1,1 0 1,0-1 0,0 1-1,0-1 1,1 0 0,-1-1-1,-8-11 1,13 15 253,0-1-1,0 0 1,0 1-1,0-1 1,0-4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54 220 8866,'0'12'4353,"0"-4"-984,-1 3-1017,1 4-640,1 3-231,0 4-665,2 0-256,-2 1-296,1-1-80,-2 0-88,1-2-40,-1-3-104,0-4-248,-3-9-744,-3-2-705,3-13 1041</inkml:trace>
  <inkml:trace contextRef="#ctx0" brushRef="#br0" timeOffset="1">6 9 11698,'-5'-5'5026,"7"5"-2522,4 0-623,2 0-521,2 0-320,-3 1-528,4-1-184,-3 0-192,2-1-40,1-2-488,1 3-400,1 0-1288,-1 3-673,11 9 1665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12523,'0'-1'251,"0"1"0,1-1 0,-1 1 0,0 0 0,0-1 0,0 1 0,0 0 0,0-1 0,0 1 0,1 0 1,-1-1-1,0 1 0,0 0 0,0-1 0,1 1 0,-1 0 0,0-1 0,0 1 0,1 0 0,-1 0 0,0 0 0,1-1 1,0 1-1,11-4 2013,12 4-851,-20 0-1348,-1 1 0,1-1 0,-1 1 0,1 0-1,0 0 1,-1 1 0,0-1 0,1 0 0,-1 1 0,0 0 0,5 3-1,-6-3-57,-1-1-1,0 1 1,1-1-1,-1 1 1,0-1-1,1 1 1,-1 0-1,0 0 1,0 0-1,0 0 1,-1 0 0,1 0-1,0 0 1,-1 0-1,0 0 1,1 0-1,-1 0 1,0 0-1,0 0 1,0 0-1,0 4 1,-1 0 5,0-1 0,-1 1 1,1-1-1,-1 0 1,0 1-1,-1-1 1,1 0-1,-6 7 0,0 0 37,-1 0-1,-12 12 1,20-23-45,0 0 0,0 0 0,0 0 0,0 0 0,0 1 0,0-1 0,0 0 0,1 1 0,-1-1 0,0 4 0,1-5 3,0 1-1,0-1 0,0 1 1,0 0-1,0-1 1,0 1-1,0-1 0,0 1 1,1-1-1,-1 1 0,0-1 1,0 1-1,1-1 0,-1 1 1,0-1-1,1 1 0,-1-1 1,0 1-1,1-1 0,-1 0 1,1 1-1,-1-1 0,1 0 1,-1 1-1,1-1 0,-1 0 1,1 0-1,-1 1 0,1-1 1,-1 0-1,1 0 0,-1 0 1,2 0-1,9 3 185,0 0 1,1-1-1,-1-1 1,1 0-1,22-1 1,-16-2-84,0 0 1,0-1-1,18-6 1,-36 9-113,17-6-530,-16 6 490,-1 0 0,1 0 0,-1 0 1,0 0-1,1 0 0,-1 0 0,1-1 0,-1 1 0,0 0 1,1 0-1,-1-1 0,0 1 0,1 0 0,-1 0 0,0-1 1,0 1-1,1 0 0,-1-1 0,0 1 0,0 0 0,1-1 1,-1 1-1,0 0 0,0-1 0,0 1 0,0-1 0,0 1 1,1 0-1,-1-1 0,0 1 0,0-1 0,0 1 0,0-1 1,-5-3-564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0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71 5673,'-7'-4'8445,"-9"1"-1570,16 3-5974,19 4-762,1-1 0,0 0 0,-1-2 0,1 0 0,30-3 0,-18-2-58,-1-1 0,1-1 0,35-13 0,39-8 25,-88 24-95,-10 2-113,0-1 0,16-4 1,-36 7-4391,-7-2 3292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0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6497,'-1'0'887,"0"0"0,-1 0 0,1 0 0,0 0 0,-1 0 0,1 0 0,-1 1-1,1-1 1,0 0 0,-1 1 0,0 0 0,1 0-687,1-1 1,-1 1-1,1 0 0,-1 0 1,1-1-1,0 1 0,0 0 1,-1 0-1,1 0 0,0 0 0,0 0 1,0-1-1,0 1 0,0 0 1,0 0-1,0 0 0,0 1 1,1 1-101,0 0 0,0-1 1,1 1-1,-1 0 1,0 0-1,1-1 0,3 5 1,6 3 44,4 1-68,42 42 150,-43-43-128,0 0 0,22 11 0,-22-13-50,0 1 1,20 15-1,-32-21-39,1-1-1,-1 0 0,0 1 0,0 0 0,0-1 0,0 1 0,0 0 0,0 0 0,-1 0 0,0 0 0,1 0 0,0 6 0,-1-7 1,-1 1-1,0-1 1,0 0-1,0 1 1,0-1-1,0 1 0,0-1 1,-1 0-1,1 1 1,-1-1-1,1 0 1,-1 1-1,0-1 1,0 0-1,0 0 1,0 0-1,-1 0 0,-1 3 1,-8 7 27,-1 0 0,0 0-1,-1-1 1,0-1 0,0 0 0,-1-1 0,0-1 0,-1 0 0,0-1-1,-23 8 1,30-13-28,5-1-6,1 0 1,-1-1-1,0 1 0,1 0 1,0 0-1,-1 1 0,1-1 1,0 0-1,-1 1 0,1 0 1,0-1-1,-2 3 0,4-3-2,-1-1-1,1 0 0,0 0 0,0 0 0,0 0 1,0 0-1,0 1 0,0-1 0,-1 0 1,1 0-1,0 0 0,0 1 0,0-1 0,0 0 1,0 0-1,0 0 0,0 0 0,0 1 1,0-1-1,0 0 0,0 0 0,0 0 1,0 1-1,0-1 0,0 0 0,0 0 0,0 0 1,0 1-1,0-1 0,0 0 0,1 0 1,-1 0-1,0 0 0,0 1 0,0-1 1,0 0-1,0 0 0,0 0 0,0 0 0,1 1 1,-1-1-1,0 0 0,0 0 0,0 0 1,1 0-1,13 5 10,25-1 23,-37-4-31,29-1 64,0-1-1,0-1 0,56-13 1,36-8 456,-61 13-155,-52 7-1348,-19 1-1756,6 3 2330,-9-3-581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6089,'-5'-1'3121,"4"-1"-769,-1 1-111,1 0-417,0 0-231,-1 1-393,1 0-168,0 0-240,1 0-136,0 0-287,0 0-105,12 1-168,5 3-32,31 9-56,-35-8-296,-8 1-985,-5 2-751,-2 2 1144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09:3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8738,'7'1'3921,"-1"3"-1745,2-1-55,3 1-417,-2-3-312,6 2-576,-1-2-239,0 0-321,-1 3-88,-5-1-160,0 0-400,-1 2 1584,7 4-1016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39 423 4793,'0'0'2681,"0"0"-302,0 0 6374,-1-2-6874,3-7-2208,4-5 371,-1 0 0,0-1 0,-1 0 0,-1 1 0,-1-1-1,0-1 1,0-18 0,-1 2-50,-1-1 1,-2 0-1,-1 1 0,-14-62 0,16 92-16,-9-26-425,10 27 311,-1-1 0,0 1 1,1-1-1,-1 1 0,0-1 1,0 1-1,0 0 0,-1-1 0,1 1 1,0 0-1,0 0 0,-1 0 1,1 0-1,-3-2 0,4 3 13,-1 0 0,0 0 0,1 0 1,-1 0-1,1 0 0,-1 1 0,1-1 0,-1 0 0,0 0 0,1 0 0,-1 1 0,1-1 1,-1 0-1,1 0 0,-1 1 0,1-1 0,-1 0 0,1 1 0,0-1 0,-1 1 0,1-1 1,-1 0-1,1 1 0,0-1 0,-1 1 0,1-1 0,0 1 0,0-1 0,-1 1 0,1 0 1,0-1-1,0 1 0,0 0 0,-5 16-1107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13 829 9234,'-12'0'7035,"11"0"-5692,1 0-210,3 5-247,1 2-631,1 1 0,8 8 0,31 35 556,62 55-1,-50-62-367,65 39 1,-114-78-423,-5-2-9,1-1-1,0-1 1,0 1 0,0 0-1,4 1 1,-6-3-10,0 0 0,-1 1 1,1-1-1,-1 0 0,1 0 0,0 0 1,-1 0-1,1 0 0,0 0 0,-1 0 1,1 0-1,0 0 0,-1 0 0,1-1 1,0 1-1,-1 0 0,1 0 0,-1-1 1,1 1-1,0 0 0,-1-1 0,1 1 0,-1 0 1,1-1-1,-1 1 0,1-1 0,-1 1 1,0-1-1,1 1 0,-1-1 0,1 1 1,-1-2-1,3-3 2,-1 0 0,0 0 0,0 0 1,-1 0-1,1 0 0,-1-1 0,0-5 0,1-42-23,-2 46 14,-2-56-228,-16-102 0,-30-61-440,4 76 449,-80-186 0,115 317 306,3 3 172,-1 1 0,-10-18 0,8 24 311,8 9-546,1 0 0,0 0 1,0 0-1,0 0 0,0 0 0,0 0 0,0 0 0,-1 0 1,1 0-1,0 0 0,0 0 0,0-1 0,0 1 0,0 0 1,0 0-1,0 0 0,0 0 0,-1 0 0,1 0 0,0 0 1,0 0-1,0-1 0,0 1 0,0 0 0,0 0 0,0 0 1,0 0-1,0 0 0,0 0 0,0-1 0,0 1 0,0 0 1,0 0-1,0 0 0,0 0 0,0-1 0,11-2 64,7 0-79,-3 0-1,1 0-1,-1 1 1,1 1 0,25 1-1,-5 3-4,0 2 0,44 11 0,-17-2 0,199 23 2,3-13 0,-256-24 0,501 22 25,-363-26-1,218-34-1,-323 29-107,-26 4-407,-15 3 64,-6 0-205,-12 2-919,0 1 0,-25 3 0,-14 8 92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30 7050,'-12'-9'3244,"-10"-9"1984,18 16-3053,14 7-684,30 4-1235,-14-3-112,27 10-1,-51-15-132,5 1 30,0 1-1,-1-1 1,10 6-1,-15-7-27,0-1-1,0 1 0,0 0 0,0 0 0,1 0 0,-1-1 0,0 1 0,0 0 0,-1 0 0,1 1 1,0-1-1,0 0 0,0 0 0,-1 0 0,1 0 0,-1 1 0,1-1 0,-1 0 0,1 1 0,-1-1 1,0 0-1,0 1 0,1-1 0,-1 3 0,-1 2 21,-1-1 0,1 1 0,-1 0 0,0-1 0,-1 0 1,1 1-1,-1-1 0,0 0 0,0 0 0,-5 4 0,-7 9 39,-19 18 1,26-28-49,-9 7 65,-1 0-1,0-2 0,-26 16 0,34-24 5,10-4-83,-1-1 0,0 0 0,1 0 0,-1 1 0,1-1 1,-1 0-1,1 1 0,-1-1 0,1 0 0,-1 1 0,1-1 0,-1 1 0,1-1 0,0 1 1,-1-1-1,1 1 0,0-1 0,-1 1 0,1-1 0,0 1 0,0 0 0,-1-1 0,1 1 1,0-1-1,0 1 0,0 0 0,0-1 0,0 1 0,0-1 0,0 1 0,0 0 0,0-1 1,0 1-1,0 0 0,0-1 0,1 1 0,-1-1 0,0 1 0,0-1 0,1 1 0,-1 0 1,0-1-1,1 1 0,-1-1 0,0 1 0,1-1 0,2 3 14,0-1 0,-1 0-1,1 0 1,0 0 0,0 0 0,6 2-1,2 1 21,0-1 0,1 0 0,0-1 0,17 2 0,50 3 161,-60-6-138,-1-1 1,-9-1-11,0 1 1,0 0-1,0 0 0,-1 1 0,13 4 0,-22-5-1176,-4-3 1822,4 1-428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11715,'1'-1'4344,"-1"5"-3135,3 9-65,-2 9 88,1 2-224,-2 10-415,1 6-113,2 4-160,-2 1-48,2-1-120,-2-5-40,2-6-56,-3-5 0,0-9-136,0-9-264,-6-9-800,1-5-777,2-17 1153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2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9282,'11'1'4335,"5"0"-2527,5 2-888,166 5 2759,-182-8-3614,0 1 1,0-1-1,1 1 0,-1 1 0,0-1 0,0 1 0,0 0 0,6 3 1,-10-5-49,0 1 1,0 0 0,-1-1 0,1 1-1,0 0 1,0-1 0,0 1 0,-1 0 0,1 0-1,0 0 1,-1 0 0,1 0 0,-1 0-1,1 0 1,-1 0 0,1 0 0,-1 0-1,1 2 1,-1-2 1,0 1-1,-1-1 0,1 1 0,0-1 1,-1 1-1,1-1 0,-1 1 1,1-1-1,-1 0 0,1 1 1,-1-1-1,0 0 0,0 1 1,0-1-1,0 0 0,0 0 1,-2 2-1,-5 6 83,-1-1 0,-1 0-1,-19 12 1,-36 17 81,41-25-119,1 1 1,-25 19-1,40-27-43,-11 11 54,18-15-62,-1 0-1,1 1 0,0-1 0,0 0 1,0 1-1,0-1 0,0 1 0,0-1 0,1 1 1,-1-1-1,0 3 0,1-4-8,0 1 0,0-1 0,0 0-1,0 1 1,0-1 0,0 1 0,0-1 0,0 0-1,0 1 1,0-1 0,0 1 0,0-1 0,0 0-1,1 1 1,-1-1 0,0 0 0,0 1 0,0-1 0,1 0-1,-1 1 1,0-1 0,1 0 0,-1 1 0,0-1-1,1 0 1,-1 0 0,11 6 30,-8-5-19,55 22 148,-31-12 65,34 17 1,-52-23-117,0 0 0,-1 0 0,0 1-1,0 1 1,0-1 0,-1 1 0,11 14 0,-17-20-208,0 1 0,1 0-1,-1 0 1,0 0 0,0 0 0,0 0-1,0 0 1,0 0 0,0 1 0,0-1-1,-1 0 1,1 0 0,-1 4-1,0-6-484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12635,'-8'2'4769,"1"10"-3465,0 2-248,-9 14-168,9 4-207,-2 5-353,3 6-96,13-2-64,-2-2-32,3-3-40,10-6-32,-4 0-32,5-4 32,3-6-616,-3-1-737,9-14 841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60 10682,'-2'1'446,"0"0"-1,0 1 1,0-1-1,1 1 0,-1-1 1,0 1-1,1 0 1,-1-1-1,1 1 1,0 0-1,0 0 0,0 0 1,0 0-1,0 0 1,-1 3-1,-1 4 185,0 1 0,-1 11 0,2-11-35,1-5-492,0 1 1,0 0 0,1 0-1,0 0 1,0 0 0,0 0-1,1 0 1,-1-1 0,1 1-1,1 0 1,-1 0-1,1-1 1,0 1 0,1-1-1,-1 1 1,1-1 0,5 7-1,-8-11-102,1 0 0,-1-1 0,1 1 0,-1 0-1,1 0 1,0 0 0,0-1 0,-1 1 0,1-1-1,0 1 1,0 0 0,0-1 0,0 1 0,0-1-1,0 0 1,0 1 0,-1-1 0,1 0 0,0 0-1,0 1 1,0-1 0,0 0 0,0 0-1,1 0 1,-1 0 0,0 0 0,0 0 0,0-1-1,0 1 1,0 0 0,-1 0 0,1-1 0,0 1-1,0-1 1,0 1 0,0-1 0,0 1 0,0-1-1,0 1 1,-1-1 0,1 0 0,1-1 0,3-3-88,0 0 0,-1 0 1,1-1-1,5-11 1,8-16-457,-2 0 0,14-40 0,-4 7 389,-25 64 144,3-5 120,-3 17 207,7 150 1283,-5-134-1414,2 0 0,0 0-1,2-1 1,12 29 0,25 33 331,-4-10-84,-38-73-395,0 0 0,-1 0 0,1 0 0,-1 1 0,0-1 0,0 0 0,0 1 0,-1-1-1,1 1 1,-1 0 0,0-1 0,-1 1 0,1-1 0,-1 1 0,0-1 0,0 0-1,0 1 1,0-1 0,-1 0 0,0 0 0,0 1 0,0-1 0,0-1 0,-1 1 0,1 0-1,-1-1 1,0 1 0,0-1 0,-1 0 0,1 0 0,-5 3 0,2-2 25,0 0 0,0-1 0,0 0 1,-1 0-1,1 0 0,-1-1 0,0 0 0,0-1 1,0 1-1,1-1 0,-1-1 0,0 1 1,-1-1-1,1 0 0,-11-2 0,10 1-128,0-1 0,-1 0 1,1 0-1,0-1 0,0 0 0,1 0 0,-1-1 0,1 0 0,-1-1 0,1 1 1,0-1-1,-10-10 0,15 13-207,-1-1 0,1 0 0,-1 0 1,1 0-1,0 0 0,0 0 0,0-1 1,0 1-1,1 0 0,-1-1 0,1 0 1,0 1-1,0-1 0,0 0 0,1 1 1,-1-1-1,1-4 0,5-15-823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11530,'19'13'4449,"1"11"-2936,2 7-209,4 6-24,-4 1-199,0-2-361,0 2-96,-4 1-64,-8 0-40,-6 5-112,-5-3-48,-12 0-128,-1-2-64,-8-6-168,2-1-288,0-13-960,0-5-504,-11-8 975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0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10842,'0'-2'4321,"3"1"-2672,-2 2-425,-1-1 24,0 0-192,0 0-239,0 0-481,0 0-144,0-1-48,11 0-208,-3-2-3353,14-4 2561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178 306 1976,'1'2'-645,"0"2"2036,2 3 4948,-3-7-6116,1 0-1,-1 0 1,0 1 0,0-1 0,0 0 0,0 0-1,1 1 1,-1-1 0,0 0 0,0 0-1,0 0 1,1 0 0,-1 1 0,0-1 0,0 0-1,1 0 1,-1 0 0,0 0 0,0 0 0,1 0-1,-1 0 1,0 0 0,1 0 0,-1 0-1,0 0 1,0 0 0,1 0 0,-1 0 0,0 0-1,1 0 1,-1 0 0,0 0 0,0 0-1,1 0 1,-1 0 0,1-7 851,-1 5-1027,0 0-7,0 1 1,1-1-1,-1 0 1,-1 0-1,1 1 1,0-1-1,0 0 1,-1 0-1,1 1 0,0-1 1,-1 0-1,0 1 1,1-1-1,-1 1 1,0-1-1,0 1 1,0-1-1,0 1 1,0-1-1,0 1 1,-3-2-1,1 0 4,1 0-14,0 1-1,0 0 0,0 0 0,-1 0 1,1 0-1,-1 0 0,1 0 0,-1 1 1,0-1-1,1 1 0,-1 0 0,0 0 1,0 0-1,0 0 0,0 0 1,0 0-1,0 1 0,0 0 0,-4-1 1,1 2 10,1 0 0,0 0 0,0 0 0,1 1 0,-1-1 0,0 1 1,0 0-1,1 1 0,-1-1 0,1 1 0,0 0 0,-1 0 0,2 0 1,-1 0-1,0 1 0,1 0 0,-1 0 0,1 0 0,0 0 0,0 0 1,-2 6-1,1-2-6,0 0-1,0 0 1,1 1 0,1-1 0,0 1-1,0-1 1,0 1 0,1 0 0,0 0-1,1 0 1,1 15 0,-1-20-27,1-1 0,0 0 0,0 1 1,0-1-1,0 0 0,0 1 0,1-1 0,-1 0 1,1 0-1,0 0 0,0 0 0,0-1 0,0 1 1,0 0-1,1-1 0,-1 1 0,1-1 1,0 0-1,-1 0 0,1 0 0,0 0 0,0-1 1,4 2-1,-3-1-4,0-1 1,0 0-1,0 1 0,1-2 1,-1 1-1,1 0 1,-1-1-1,0 0 1,1 0-1,-1 0 1,1-1-1,-1 0 0,0 1 1,1-1-1,-1-1 1,0 1-1,7-4 1,-2 0-2,-1 0 0,0-1 0,-1 0 0,1 0 0,-1-1 1,0 0-1,-1 0 0,1-1 0,-2 0 0,9-13 0,3-9-22,20-52 0,-33 71 14,45-117-12,-43 108 32,0-1 0,-1 0-1,-2 0 1,2-29 0,-5 48-4,0 0 0,0 0 1,0 0-1,0 0 0,-1 0 1,0-4-1,1 6-7,0 0 1,0 0-1,0 0 1,0-1-1,-1 1 1,1 0-1,0 0 1,0 0-1,0 0 1,0 0-1,0-1 1,0 1-1,0 0 0,-1 0 1,1 0-1,0 0 1,0 0-1,0 0 1,0 0-1,0 0 1,-1-1-1,1 1 1,0 0-1,0 0 1,0 0-1,0 0 0,-1 0 1,1 0-1,0 0 1,0 0-1,0 0 1,-1 0-1,1 1 9,-1-1 0,0 0-1,1 1 1,-1-1 0,1 1 0,-1-1-1,0 1 1,1-1 0,-1 1-1,1-1 1,0 1 0,-1 0 0,0 0-1,-2 5 60,0 1 0,0-1-1,1 0 1,-1 1 0,-1 12-1,-5 35 237,8-42-246,-4 33 271,1 54-1,5-73-223,1 0 0,1 0 0,10 38 0,-11-55-67,1 0-1,1 0 0,-1 0 1,2-1-1,5 12 1,-7-16-170,0 0 0,0 0 0,1 0 0,-1 0 0,1-1 0,0 1 0,-1-1 0,2 0 0,-1 0 0,0 0 0,8 3 0,-1-3-1469,-5-7 595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86 7346,'-55'-27'3472,"50"21"-1103,4 2-1049,1 0-48,0 4-271,0 0-273,19 0-376,51 2-72,-28-3-152,5-2-32,-1-2-40,4 0-16,-3 3-16,-11-2 40,-8-1-568,-6-2-512,-13-2-1865,-8 4 1745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56 154 4481,'-39'-5'2645,"38"5"-2462,0 0 0,0 0 1,0-1-1,1 1 0,-1 0 1,0-1-1,0 1 0,0-1 1,1 1-1,-1-1 0,0 1 1,1-1-1,-1 1 1,1-1-1,-1 1 0,0-1 1,1 0-1,-1 1 0,1-1 1,0 0-1,-1 0 0,1 1 1,0-1-1,-1 0 0,1 0 1,0 0-1,0 0 1,-1 1-1,1-1 0,0 0 1,0 0-1,0 0 0,0 0 1,0 1-1,0-1 0,1 0 1,-1 0-1,0 0 1,0 0-1,1 1 0,-1-1 1,0 0-1,1 0 0,-1 1 1,1-1-1,0-1 0,7-9-3,1 1 0,0 0 0,1 1 0,0 0 0,0 0-1,14-8 1,-16 12-165,0-1-1,0 2 1,0-1-1,1 1 0,0 1 1,0 0-1,0 0 1,0 0-1,0 1 0,1 1 1,-1 0-1,1 0 1,-1 0-1,17 2 0,-23 0 24,0 0 0,0 0-1,0 0 1,0 0 0,-1 0-1,1 0 1,0 1 0,0-1-1,-1 1 1,1 0 0,-1 0-1,0 0 1,1 0-1,-1 0 1,0 1 0,0-1-1,0 1 1,-1-1 0,3 5-1,-1-1 88,0 0 1,0 1-1,-1-1 0,0 0 0,0 1 0,-1 0 0,1 12 0,-1-11-10,2 24 241,-2-30-342,-1 0-1,1 0 1,-1 0 0,1-1-1,0 1 1,0 0-1,0 0 1,0-1 0,0 1-1,0 0 1,0-1-1,0 1 1,2 1 0,-2-2-157,1 0 1,-1 0-1,1 1 1,-1-1-1,1 0 1,-1 0 0,1-1-1,0 1 1,-1 0-1,1 0 1,0-1 0,-1 1-1,4 0 1,-2-3-3039,-3-3 1301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4041,'-5'0'748,"1"0"201,1 0-1,-1 0 1,0 0 0,1 1-1,-1-1 1,-6 2 0,10-1-785,-1-1 0,1 0 0,-1 0 1,1 1-1,-1-1 0,1 0 0,-1 1 0,1-1 0,-1 1 1,1-1-1,0 0 0,-1 1 0,1-1 0,0 1 0,-1-1 1,1 1-1,0-1 0,-1 1 0,1 0 0,0 1-26,0-1-1,0 0 0,0 0 1,0 0-1,0 0 0,0 1 0,0-1 1,1 0-1,-1 0 0,0 0 1,1 0-1,-1 0 0,1 2 1,4 5 171,-1 0 1,1-1 0,0 0 0,1 0 0,7 7 0,35 30 336,-23-25-478,2-1-1,0-1 1,30 14-1,-45-24-128,-10-6-32,6 3 31,1 1 0,9 7 1,-16-10-32,0-1 1,0 1 0,-1-1-1,1 1 1,0 0-1,-1 0 1,1 0-1,-1 0 1,0 0 0,0 0-1,0 0 1,0 0-1,0 1 1,1 2 0,-2-2 2,1 1 1,-1 0-1,0 0 1,0-1-1,0 1 1,0 0-1,-1-1 1,1 1-1,-1 0 1,0-1-1,0 1 1,-1-1-1,1 1 1,-1-1-1,0 1 1,1-1-1,-1 0 1,-1 0-1,1 0 1,-4 3-1,-4 5 24,-1-1 0,-1-1 0,-22 15 0,23-16-16,-70 51 87,71-50-93,0 0 0,1 0-1,0 0 1,1 1 0,-12 19 0,19-27-7,-1 1-1,1-1 0,0 0 1,0 1-1,0-1 0,1 1 0,-1-1 1,1 1-1,-1-1 0,1 1 0,0-1 1,0 1-1,0 4 0,1-5 6,-1 0-1,1 0 0,-1-1 1,1 1-1,0 0 0,0-1 1,0 1-1,0 0 0,0-1 1,0 1-1,0-1 0,0 0 1,1 1-1,-1-1 0,0 0 1,1 0-1,-1 1 0,1-1 1,2 1-1,3 1 24,-1-1 0,1 1 0,0-1 0,0 0-1,0-1 1,0 0 0,0 0 0,8 0 0,60-4 134,-63 2-144,128-13 233,-130 12-110,-2 1-3368,-8 1 2221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140 160 9938,'4'16'3841,"5"0"-2529,2 0-216,-3 11 49,3-5-265,-2 4-392,-1-1-104,1-6-168,-6-3-48,-2-2-88,-1-5-288,-8-5-1192,0-1-1385,-2-6 1673</inkml:trace>
  <inkml:trace contextRef="#ctx0" brushRef="#br0" timeOffset="1">8 1 8778,'-8'2'3777,"14"0"-1641,4 0-720,8 1-215,2 2-273,4-1-528,-3-1-160,3 1-752,0 0-2225,0-3 1905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9490,'-9'4'3881,"-3"0"-2169,-9-2-744,-6 9-231,-4 6-121,-2 3-184,9 8-104,8 4-128,6 0-40,14 1-72,9-5-8,15-2-72,-3-5-8,7-9-296,1 0-424,-7-11-1729,0-1 1593</inkml:trace>
  <inkml:trace contextRef="#ctx0" brushRef="#br0" timeOffset="1">42 174 6809,'0'0'3505,"0"-4"-720,5 5-1425,-5-1-144,0 0-407,3 0-281,13-1-328,8 2-8,34 7-888,-31-8-953,4 1 1073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5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7882,'1'7'1964,"1"-1"0,3 12 0,2 4-784,2 7-417,1-1 0,1 1 0,2-2 1,0 0-1,2 0 0,28 36 0,-40-58-633,1 0-1,0 0 0,0-1 1,1 1-1,-1-1 0,6 3 1,-9-6-108,0 0 1,0 0-1,0-1 1,1 1-1,-1 0 1,0-1-1,0 1 1,0-1-1,1 0 1,-1 1-1,0-1 1,0 0-1,1 0 1,-1 0 0,0 0-1,1 0 1,-1 0-1,0 0 1,0 0-1,1-1 1,-1 1-1,0 0 1,0-1-1,0 1 1,1-1-1,-1 1 1,0-1-1,0 0 1,0 1-1,0-1 1,0 0-1,0 0 1,2-2-1,0-1 2,0-2-1,1 1 0,-2 0 0,1 0 0,-1-1 1,0 0-1,0 1 0,0-1 0,-1 0 0,0 0 0,1-6 1,0-1-21,11-106-1799,-8 58-646,0 10 1275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9258,'-4'1'1451,"3"-1"-1201,0 1 0,0-1 0,0 0 0,0 1 0,0-1-1,0 1 1,0-1 0,0 1 0,0-1 0,1 1 0,-1 0-1,0-1 1,0 1 0,1 0 0,-1 0 0,0 0 0,-7 38 2251,6-34-2339,1 1-1,-1 0 0,2 0 1,-1 1-1,1-1 0,0 0 1,0 0-1,0 0 1,2 7-1,0 3 158,-1-11-261,0 1 0,0 0 1,1-1-1,0 1 0,0-1 0,0 1 1,5 7-1,1 0 21,13 17 0,-17-25-60,1-1 0,-1 1 0,1-1 0,0 0 1,0 0-1,0 0 0,1 0 0,-1-1 0,1 0 0,8 3 0,-12-5-45,1 0 0,-1 0 1,1-1-1,0 1 0,-1 0 0,1-1 0,0 0 0,0 1 0,-1-1 0,1 0 0,0-1 1,0 1-1,-1 0 0,1-1 0,0 1 0,-1-1 0,1 0 0,-1 0 0,1 0 0,-1 0 1,1-1-1,-1 1 0,0 0 0,1-1 0,3-3 0,1-5-106,1 1 0,-1-1-1,-1-1 1,0 1 0,0-1 0,-1 0-1,0 0 1,-1-1 0,-1 1 0,0-1-1,2-14 1,-4 24 641,-1 3-137,1 7 75,0 11 43,12 213 2236,-9-203-2399,5 49 509,-8-64-607,-1 0-1,-1 0 1,-3 21 0,4-31-171,-1-1 0,0 0 0,0 0 0,0 0 0,-1 0 0,1 0 0,-1 0 0,0 0 0,0 0 0,0 0 0,0-1 0,0 1 0,0-1 0,-1 1 0,1-1 0,-1 0 0,0 0 0,1 0 0,-1 0 0,0-1 0,0 1 0,0-1 0,0 0 0,-1 0 0,1 0 0,-5 1 0,-4 0 20,1-1-1,0 0 1,-1-1-1,1 0 0,0 0 1,-19-4-1,10 0-628,-1-1 0,1 0 1,-39-17-1,55 20 292,2 1-73,0 1 0,1-1 0,-1 1 0,1-1 0,-1 0-1,0 0 1,1 0 0,0 0 0,-1 0 0,1 0 0,0 0 0,-1 0 0,1-1 0,0 1 0,0 0 0,0-1 0,0 1 0,0-1 0,0 1 0,1-1 0,-2-1 0,1-18-2449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11042,'21'11'4529,"-10"5"-2344,3 6-609,-7 1-216,3 4-303,-6-2-617,3-2-160,2-5-128,-9-1-48,8-9-136,-14-5-416,2-3-1265,-6-5 1145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9290,'18'0'4153,"-13"-3"-1625,-1 2-895,8-1-777,6 8-72,1 1-368,-4-5-408,-11 2 2529,-10-4-1921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8706,'6'-1'657,"-1"-1"0,1 1 1,-1 0-1,1 0 0,-1 1 0,1 0 1,-1 0-1,1 0 0,0 1 0,-1-1 1,7 3-1,-4-1-352,1 1 1,-1 1-1,1-1 0,-1 1 1,0 1-1,8 5 1,-14-9-258,0 0-1,-1 0 1,1 1 0,0-1 0,-1 0 0,1 1-1,-1-1 1,0 1 0,0 0 0,1-1 0,-1 1 0,0 0-1,0 0 1,0-1 0,-1 1 0,1 0 0,0 0 0,-1 0-1,1 0 1,-1 0 0,0 0 0,0 0 0,0 0 0,0 1-1,0-1 1,0 0 0,0 0 0,0 0 0,-1 0 0,1 0-1,-1 0 1,0 0 0,0-1 0,1 1 0,-1 0 0,-2 3-1,-6 8 44,-1-1 0,0 0 0,-22 20 0,-2 2-16,13-14-40,21-20-34,-1 1 0,1-1 1,0 0-1,0 1 0,0-1 0,0 1 1,0-1-1,0 0 0,0 1 1,0-1-1,0 1 0,0-1 0,0 0 1,0 1-1,0-1 0,0 1 1,0-1-1,0 0 0,0 1 0,0-1 1,1 0-1,-1 1 0,0-1 0,0 1 1,0-1-1,1 0 0,-1 0 1,0 1-1,0-1 0,1 0 0,-1 1 1,0-1-1,1 0 0,-1 0 1,0 0-1,1 1 0,-1-1 0,1 0 1,17 8 93,-6-5-13,1 0 0,0-2 0,-1 0 0,1 0 0,25-2 0,-21-1 3,-1 0 0,1-1 0,0-1 0,16-7-1,-28 10 48,15-8-553,-19 8 453,0 0-1,0 1 1,0-1-1,0 0 1,0 0-1,0 1 0,0-1 1,-1 0-1,1 0 1,0 0-1,-1 0 1,1 0-1,-1 0 0,1 0 1,-1-1-1,1-1 1,-1-5 236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 8682,'0'-1'183,"-1"1"1,0-1 0,0 1-1,0-1 1,0 1 0,0 0-1,0-1 1,0 1 0,0 0-1,1 0 1,-1 0-1,0 0 1,0 0 0,0 0-1,0 0 1,0 0 0,0 0-1,0 0 1,0 1-1,0-1 1,-1 1 0,-2 0-44,1 1 1,-1 0-1,1 0 1,-5 4-1,-8 9 124,0 0 1,0 0-1,2 2 0,0-1 0,1 2 0,0 0 0,2 0 1,0 2-1,1-1 0,-12 35 0,9-16-82,2 2-1,2-1 1,1 1 0,-4 76-1,10-54-32,2 0 0,3 0-1,15 83 1,-10-103-121,2 0 0,2-1 0,2 0 0,1-1 0,35 64 0,-26-63-224,3 0 0,0-2 0,3-1 0,41 42 0,-2-20-165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8418,'30'37'4661,"18"12"-3344,-4-5-656,-18-15-351,-2 0 1,-1 2 0,-1 0 0,-2 2 0,-1 0 0,-2 1 0,14 38 0,-20-41-47,-2 0-1,0 1 1,-3 0-1,0 1 1,-2-1-1,-2 1 1,-1-1 0,-5 54-1,-2-44-25,-2-1 0,-1 0 0,-3 0 0,-1-1 0,-20 40 0,-106 183 491,112-216-654,16-25-122,-2 0 1,-1-1-1,-21 27 1,31-44-140,4-3 123,0-1 0,-1 1 0,1-1-1,0 1 1,0-1 0,-1 1 0,1-1-1,0 0 1,-1 1 0,1-1 0,-1 0-1,1 1 1,0-1 0,-1 0 0,1 0-1,-1 1 1,1-1 0,-1 0 0,1 0-1,-1 0 1,1 1 0,-1-1-1,1 0 1,-2 0 0,2 0 62,0 0 0,0 0 0,0 0 0,0 0 1,0 0-1,0-1 0,0 1 0,0 0 0,0 0 0,0 0 0,0 0 0,0 0 1,0 0-1,0 0 0,0 0 0,0 0 0,0 0 0,0-1 0,0 1 0,0 0 0,0 0 1,0 0-1,0 0 0,0 0 0,0 0 0,0 0 0,0 0 0,0 0 0,0 0 1,0 0-1,0 0 0,0 0 0,1-1 0,-1 1 0,0 0 0,0 0 0,0 0 0,0 0 1,0 0-1,0 0 0,0 0 0,0 0 0,0 0 0,0 0 0,0 0 0,0 0 0,1 0 1,-1 0-1,0 0 0,0 0 0,0 0 0,0 0 0,0 0 0,0 0 0,0 0 1,0 0-1,0 0 0,0 0 0,0 0 0,1 0 0,-1 0 0,16-5-95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4865,'0'0'80,"0"-1"146,0 1 1,0 0-1,0-1 1,0 1-1,0-1 1,0 1-1,0-1 1,0 1-1,0-1 1,0 1-1,0-1 1,0 1-1,0 0 1,0-1-1,0 1 0,1-1 1,-1 1-1,0-1 1,0 1-1,0 0 1,1-1-1,-1 1 1,0-1-1,1 1 1,-1 0-1,0-1 1,1 1-1,-1 0 1,0 0-1,1-1 1,-1 1-1,0 0 1,1 0-1,-1-1 1,1 1-1,-1 0 1,1 0-1,-1 0 1,1 0-1,0 0 973,2 31 407,6 103-531,-6-82-802,7 33 105,-11-76-218,1-9-157,0 1 0,0-1 1,0 0-1,0 0 1,0 0-1,0 0 0,0 0 1,0 0-1,0 0 1,0 0-1,0 0 0,0 0 1,0 0-1,-1 0 1,1 0-1,0 1 0,0-1 1,0 0-1,0 0 1,0 0-1,0 0 0,0 0 1,0 0-1,0 0 0,0 0 1,0 0-1,0 0 1,-1 0-1,1 0 0,0 0 1,0 0-1,0 0 1,0 0-1,0 0 0,0 0 1,0 0-1,0 0 1,0 0-1,0 0 0,0 0 1,-1 0-1,1 0 0,0 0 1,0 0-1,0 0 1,0-1-1,-1 1-2,1-1 1,-1 0-1,1 0 1,-1 0-1,1 0 0,0 1 1,-1-1-1,1 0 0,0 0 1,-1 0-1,1 0 1,0 0-1,0 0 0,0 0 1,0-1-1,0-13-22,0 1 0,1-1 0,5-21 0,-5 31 21,0 0 0,1-1 0,-1 1 0,1 0 0,0 0 1,1 0-1,-1 0 0,1 0 0,0 0 0,0 1 0,1 0 0,-1-1 0,1 1 0,0 0 0,7-4 0,-10 7 14,0 0 0,0 0 0,1 0 0,-1 0 0,0 1 0,1-1 0,-1 1 0,1-1 0,-1 1 0,0-1 0,1 1 0,-1 0 0,1 0-1,-1 0 1,1 0 0,-1 0 0,1 0 0,-1 0 0,1 0 0,-1 1 0,1-1 0,-1 1 0,1-1 0,-1 1 0,1-1 0,-1 1 0,0 0 0,0 0 0,1-1-1,-1 1 1,0 0 0,2 2 0,2 2 72,0 1 0,0 0 0,-1 1 1,0-1-1,4 9 0,0-3 28,4 12 237,16 36 0,-27-57-342,0-1-59,0 0 0,0 0 1,0 0-1,0 0 0,0 0 0,0 0 0,0 0 0,1-1 1,-1 1-1,0 0 0,1-1 0,2 2 0,-3-2-139,0-1 0,1 1-1,-1-1 1,0 0 0,1 1-1,-1-1 1,1 0 0,-1 0-1,0 0 1,1 0 0,-1 0-1,1 0 1,-1 0 0,0-1-1,1 1 1,-1-1 0,1 1-1,-1-1 1,0 1 0,2-2-1,17-7-1218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86 5937,'-34'-58'3016,"33"56"-2495,0 0-1,-1 0 1,1 0 0,0 0 0,0-1 0,0 1 0,1-1 0,-1 1 0,0-4 0,1 4 2247,6 23-1523,3 7 9,10 56 0,-9-4-437,-6-36-465,3 1 1,16 62 0,-21-101-376,-1-5-59,0 1 0,0 0 0,-1-1 0,1 1 0,-1-1 0,1 1 0,-1 0 0,0-1 0,0 1 0,0 0 0,0 0 0,0-1 0,0 3 0,0-4 78,0 0-1,0 0 0,-1 0 1,1 0-1,0 0 1,0 0-1,0 0 0,0 0 1,0 0-1,0 0 1,0 0-1,0 0 0,0 0 1,0 0-1,0 0 1,-1 0-1,1 0 1,0 0-1,0 0 0,0 0 1,0 0-1,0 0 1,0 0-1,0 0 0,0 0 1,0 0-1,0 0 1,0 0-1,0 0 0,-1 0 1,1 0-1,0 0 1,0-1-1,0 1 0,0 0 1,0 0-1,0 0 1,0 0-1,0 0 0,0 0 1,0 0-1,0 0 1,0 0-1,0 0 0,0 0 1,0-1-1,0 1 1,0 0-1,0 0 0,0 0 1,0 0-1,0 0 1,0 0-1,0 0 0,0 0 1,-3-17-306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0:1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9626,'-1'-5'1444,"-3"-5"3299,4 10-4689,0 0 1,0 0-1,0 0 1,0 0 0,-1 0-1,1 0 1,0 0-1,0 0 1,0 0-1,0 0 1,0-1-1,0 1 1,0 0 0,0 0-1,0 0 1,0 0-1,0 0 1,0 0-1,0 0 1,0 0-1,0 0 1,0 0 0,0 0-1,0 0 1,0 0-1,0 0 1,0-1-1,0 1 1,0 0-1,0 0 1,0 0 0,0 0-1,0 0 1,1 0-1,-1 0 1,0 0-1,0 0 1,0 0-1,0 0 1,0 0 0,0 0-1,0 0 1,0 0-1,0 0 1,0 0-1,0 0 1,0 0-1,0 0 1,0 0 0,0 0-1,0 0 1,0 0-1,1 0 1,-1 0-1,0 0 1,0 0-1,0 0 1,0 0 0,0 0-1,0 0 1,0 0-1,8 0 1339,-6 0-1647,39 4 541,-15-1-133,35-1-1,8-7 45,16-1-61,-75 6-126,0 1-1,-1 0 1,1 0 0,0 1 0,-1 0 0,14 5 0,-20-6-5,0 0 0,0 1 0,0-1 0,-1 1 0,1 0 0,0 0 0,-1 0 0,1 0 0,-1 1 0,0-1-1,0 0 1,0 1 0,0 0 0,0-1 0,0 1 0,-1 0 0,1 0 0,1 6 0,0 2 90,0 0-1,-2 0 1,1 1 0,-1 12 0,1-2 126,-1 111 924,-2-94-943,1 0 1,2 0 0,9 53-1,-6-75-196,-4-12-198,1-1 0,-1 1 0,0 0-1,0 0 1,-1 1 0,0 6 0,-1-10-1341,-1 0 550</inkml:trace>
  <inkml:trace contextRef="#ctx0" brushRef="#br0" timeOffset="1">126 491 9050,'6'-2'4081,"5"4"-1433,5-2-615,11 2-281,5-1-167,2-4-569,3 3-256,-3-2-368,-2 2-136,-2 4-128,-3-4-184,1 6-1144,-6 0-3089,1 6 2873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54 7122,'-16'-2'2357,"3"1"138,1 0-1,-18-6 0,22 2-374,9 2-710,8 2-43,143 13-460,-111-12-817,-1-2-1,0-2 0,52-12 1,67-3 79,-134 15-423,-23 4-382,-10 2-380,6-2 828,-88 26-8724,55-15 6947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5537,'-15'12'2890,"13"-11"-2373,-1 1 0,1 0-1,-1 0 1,1 1 0,-4 3 0,4 0 82,0-1-1,1 1 1,-1-1 0,1 1 0,0 7 0,0-11-485,1 0 0,0 0 0,0-1 0,0 1 0,1 0 0,-1 0 0,0 0 0,1 0 0,-1-1 0,1 1 0,0 0 0,-1-1 0,1 1 0,2 2 0,-1-1 72,0 0 1,0 0-1,1-1 0,-1 1 0,1-1 1,6 5-1,0-2 204,1 1 1,0-2-1,0 1 1,11 2-1,3 1 39,-2 1-1,1 0 1,24 16-1,-38-20-372,0 1 0,-1 0 0,0 1 0,0 0 0,-1 0 0,0 0 0,0 1 0,0 0 0,-1 1 0,6 11 0,-10-16-44,0 0 1,0 0-1,0 0 1,-1 1-1,0-1 1,0 1-1,0-1 0,0 1 1,-1 0-1,1-1 1,-1 1-1,-1 6 1,0-4 2,-1-1 1,1 1-1,-1-1 1,0 0-1,-1 0 0,0 0 1,0 0-1,-3 6 1,-3 0 16,-1 1-1,0-2 1,0 1 0,-2-1 0,1-1 0,-23 16 0,10-12 15,19-12-34,1 0 0,0 0-1,0 0 1,0 1-1,1-1 1,-1 1-1,-5 5 1,9-7-10,0-1 0,0 0-1,-1 1 1,1-1 0,0 1 0,0-1 0,0 0 0,0 1-1,0-1 1,0 1 0,-1-1 0,1 0 0,0 1 0,0-1-1,0 1 1,0-1 0,0 0 0,1 1 0,-1-1 0,0 0-1,0 1 1,0-1 0,0 1 0,0-1 0,0 0 0,1 1 0,-1-1-1,0 0 1,0 1 0,1-1 0,-1 0 0,0 1 0,0-1-1,1 0 1,-1 0 0,0 1 0,1-1 0,0 0 0,0 2 13,1-1 0,0 0 0,0 0 0,-1-1 0,1 1 1,0 0-1,3 0 0,3 1 33,0-1-1,1 0 1,-1-1 0,15-1 0,35-7 127,5-2 125,-19 4-210,-10 1-29,-1 1 0,38 1 0,-71 3-56,14 2-568,-12 0-414,-7 3-601,-10 5 579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75 11018,'-7'9'4345,"12"7"-2440,-4 4-593,2 4-64,-1 5-176,5 5-519,-2-5-217,3-2-184,-1-5-64,-3-10-40,1-4-232,-2-7-793,-3-3-647,-7-9 912</inkml:trace>
  <inkml:trace contextRef="#ctx0" brushRef="#br0" timeOffset="1">0 6 10210,'5'-6'4289,"2"6"-2136,-2 6-481,9 2-384,0-2-320,-4 1-584,6-2-456,-2 2-1376,8 2-3825,9 5 3505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93 135 11386,'4'19'4801,"3"13"-2696,-2 7-305,5 9-503,-1 4-321,6 0-448,2 0-112,-2-9-152,2-1 0,-6-9-56,-5-5-32,-6 1-56,-8-6-24,-4-5-176,-5-4-272,-2-14-800,2-6-689,-3-15 1097</inkml:trace>
  <inkml:trace contextRef="#ctx0" brushRef="#br0" timeOffset="1">0 20 7474,'6'-20'4329,"12"20"71,2 3-2135,3 5-849,-1-2-207,-3 9-537,1-6-256,-3 6-632,-1-2-528,2-3-937,-4 3 977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21 11074,'0'0'194,"0"-1"0,0 0 0,-1 0 0,1 0-1,0 0 1,0 0 0,-1 0 0,1 0 0,-1 0-1,1 0 1,-1 0 0,1 1 0,-1-1 0,1 0-1,-1 0 1,0 1 0,0-1 0,1 0 0,-1 1-1,0-1 1,0 0 0,0 1 0,1-1 0,-1 1 0,0 0-1,0-1 1,0 1 0,0 0 0,0 0 0,0-1-1,0 1 1,0 0 0,0 0 0,0 0 0,0 0-1,0 0 1,0 0 0,0 0 0,-1 1 0,-3 0-16,0 1 1,0 0 0,0 0 0,1 0 0,-1 0 0,1 1 0,-5 3 0,-1 1-125,0 1 1,1 0-1,0 1 1,1 0-1,0 0 1,0 1-1,1 0 1,-7 11-1,11-15-49,0-1-1,0 1 0,1 0 1,-1 1-1,1-1 0,0 0 1,1 1-1,0-1 0,0 1 0,0-1 1,1 1-1,0-1 0,0 1 1,0-1-1,1 1 0,0-1 0,2 8 1,1-5 8,0 0 1,0 0 0,1 0 0,0-1-1,0 1 1,1-1 0,0-1-1,1 1 1,0-1 0,10 9 0,-11-11-294,0 0-1,0-1 1,0 0 0,1 0 0,0 0 0,0-1 0,0 0 0,0 0 0,0 0 0,1-1 0,-1-1 0,1 1 0,14 0 0,-19-2-210,1 0 1,-1 0 0,0-1 0,0 1-1,0-1 1,5-1 0,-1-1-158,-1 0 0,9-7 0</inkml:trace>
  <inkml:trace contextRef="#ctx0" brushRef="#br0" timeOffset="1">90 177 8658,'-1'-4'4105,"1"4"-1409,13 0-711,-7 0-585,7 0-272,-1-1-496,4-2-224,11 2-215,-5-2-209,10 1-1121,0-2 841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2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10882,'4'-10'4497,"6"-1"-2456,12-1-1137,6 0 64,-1-1-288,4 6-152,-4-1-336,-1 7-72,-3 1-240,-3 0-336,-8 4-960,-7-3-720,-9 7 1255</inkml:trace>
  <inkml:trace contextRef="#ctx0" brushRef="#br0" timeOffset="1">82 65 5529,'0'16'3497,"4"6"-328,4 10-921,2 11-320,0 1-639,0 1-297,1-4-392,-2-4-120,1-3-176,-5-4-80,-1-11-648,-3-1-560,-2-11 616</inkml:trace>
  <inkml:trace contextRef="#ctx0" brushRef="#br0" timeOffset="2">108 289 10802,'11'-2'4513,"2"-1"-2720,3-1-33,4 3-664,-2-1-296,0 2-447,0 2-177,-5 3-801,-3 4-607,-6 3-1800,-4 2 1815</inkml:trace>
  <inkml:trace contextRef="#ctx0" brushRef="#br0" timeOffset="3">182 377 6913,'-52'55'4001,"46"-49"-672,12-10-1337,7 0-287,11-10-545,11-1-208,7-3-464,5-1-168,2 3-224,-9-1-448,-4 2 264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6281,'33'-35'3593,"-27"26"20,-8 4-1790,2 5-1680,0 0 1,-1-1-1,1 1 0,0 0 1,0 0-1,-1 0 1,1 0-1,0 0 1,0 0-1,-1 0 0,1 0 1,0 0-1,0 0 1,-1 0-1,1 0 1,0 0-1,0 0 0,0 0 1,-1 0-1,1 0 1,0 0-1,0 0 0,-1 0 1,1 1-1,0-1 1,0 0-1,-1 0 1,1 0-1,0 0 0,0 0 1,0 1-1,0-1 1,-1 0-1,1 0 1,0 0-1,0 1 0,-2 7-45,0 0-1,1 0 0,0 0 0,0 0 0,1 0 0,0 0 0,1 9 1,-1-12-51,1 2-12,0-1-1,0 0 1,1 1 0,0-1 0,0 0 0,0 0 0,1 0 0,-1 0 0,1-1 0,1 1 0,-1-1 0,1 0 0,0 1 0,7 6 0,4 1 6,-1-1 0,2 0 0,19 11 1,-30-20-35,-2-1-6,0 0 0,0 0 1,0 0 0,0 0 0,1-1-1,5 3 1,-8-4-8,0 0-1,0 0 1,0 1-1,0-1 1,0 0 0,-1 0-1,1-1 1,0 1-1,0 0 1,0 0 0,0 0-1,0 0 1,0-1-1,-1 1 1,1 0-1,0-1 1,0 1 0,-1-1-1,1 1 1,0-1-1,0 1 1,-1-1 0,1 0-1,-1 1 1,1-1-1,0 0 1,-1 1-1,1-3 1,6-10-168,0-1-1,-1 0 1,-1 0-1,6-29 1,-8 30 162,-1 0 0,-1 0 0,-1-18 0,2-7 52,1 24 27,-2 12 16,-2 6 47,-1 6-35,1 1-1,0-1 1,0 0-1,1 1 1,1-1 0,2 15-1,17 61 329,-11-53-237,54 166 900,-14-52-386,-46-138-644,0 0 40,0 1-1,-1-1 0,0 1 1,0 9-1,-2-17-68,1 0-1,-1 0 1,0 0-1,0-1 1,-1 1-1,1 0 1,0 0-1,0 0 1,-1-1-1,0 1 1,1 0-1,-1-1 1,0 1-1,1 0 1,-1-1-1,0 1 1,0-1 0,0 1-1,-1-1 1,1 1-1,0-1 1,-1 0-1,1 0 1,0 0-1,-1 0 1,1 0-1,-4 2 1,-2-1 14,0 0-1,0 0 1,-1 0 0,1-1-1,0 0 1,-1-1 0,1 0 0,0 0-1,-1 0 1,-9-3 0,9 2-216,0-1 1,0 0-1,0 0 1,0-1-1,0 0 0,1-1 1,-1 0-1,1 0 1,-7-5-1,12 8-28,0-1 0,1 1-1,-1-1 1,0 0 0,0 0-1,1 1 1,-1-1 0,1 0-1,0-1 1,0 1 0,-1 0 0,1 0-1,0 0 1,1-1 0,-1 1-1,0 0 1,0-5 0,1 2-8,1 0 0,0-1 1,0 1-1,1-5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11779,'2'5'5017,"-2"2"-2825,4 7-728,1 5-39,0 8-465,3 2-256,-1 1-392,1-3-112,0-4-120,1-2-24,-2-10-504,-1-3-360,-7-4-1129,-6-2-2407,-10-19 2927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18 7682,'-1'-1'427,"0"0"1,0 0 0,0 0-1,0 0 1,0 0-1,0 0 1,-1 1 0,1-1-1,0 0 1,0 1 0,-1-1-1,1 1 1,-3-1 0,-19-2 1146,20 3-1236,-8-1 253,4 0-302,-1 0 1,0 1-1,-12 0 1,19 0-275,0 1 0,0-1-1,0 0 1,-1 0 0,1 0 0,0 1 0,0-1 0,0 1 0,0-1 0,0 1 0,0-1 0,0 1 0,0-1-1,0 1 1,0 0 0,0 0 0,0-1 0,0 1 0,0 0 0,0 0 0,1 0 0,-1 0 0,0 0 0,1 0 0,-1 0-1,1 0 1,-1 1 0,1-1 0,-1 2 0,0 4 18,0 1 1,1 0-1,0-1 0,0 1 0,0 0 0,1 0 1,2 7-1,-3-13-32,1 0 1,-1-1 0,1 1-1,-1 0 1,1 0-1,0-1 1,-1 1 0,1 0-1,0-1 1,0 1-1,0-1 1,1 1-1,-1-1 1,0 0 0,0 1-1,1-1 1,-1 0-1,1 0 1,-1 0 0,1 0-1,0 0 1,-1 0-1,1-1 1,0 1-1,-1 0 1,1-1 0,0 0-1,0 1 1,0-1-1,0 0 1,-1 0 0,1 0-1,0 0 1,0 0-1,2 0 1,1-2 0,0 1 1,0 0-1,0-1 0,0 0 1,-1 0-1,1-1 1,-1 1-1,1-1 0,4-4 1,3-3 51,18-19 0,-19 14 102,-8 10 122,-4 8 356,-1 4-568,1-1-1,0 0 1,0 0-1,1 1 1,-1-1-1,2 0 1,-1 1 0,2 7-1,-2-10-27,0-3-145,0 1 0,0-1 0,1 0 0,-1 1-1,0-1 1,0 0 0,1 1 0,-1-1 0,1 0-1,-1 1 1,1-1 0,0 0 0,-1 0 0,1 0 0,0 1-1,0-1 1,0 0 0,0 0 0,0 0 0,0 0-1,0-1 1,0 1 0,0 0 0,1 0 0,-1-1-1,0 1 1,0 0 0,1-1 0,-1 0 0,0 1 0,1-1-1,-1 0 1,0 1 0,3-1 0,6-2-1091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13075,'3'-6'5121,"2"4"-3593,2-5-119,1 7-465,1 3-296,0-3-376,1 4-256,0 4-1064,-2-4-841,-5 13 1097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11771,'1'-1'455,"0"-1"0,0 1 0,1-1 0,-1 1 0,1-1 0,-1 1 0,1 0 0,-1 0 0,1 0 0,0 0 0,-1 0 0,1 0 1,0 1-1,2-2 0,-1 2-192,0-1 1,0 1-1,0 0 1,0-1-1,1 1 0,-1 1 1,0-1-1,3 1 1,1 0-155,0 1 0,0 1 0,0-1 0,-1 1 0,1 0 0,-1 0 1,7 5-1,-9-5-78,0 0 0,1 1 0,-1-1 0,0 1 0,3 5 1,-6-8-26,0 0 0,0 0 1,0 1-1,0-1 0,0 0 1,-1 1-1,1-1 1,0 1-1,-1-1 0,0 0 1,1 1-1,-1-1 0,0 1 1,1 0-1,-1-1 0,0 1 1,0-1-1,0 1 1,-1-1-1,1 1 0,0-1 1,-1 3-1,-4 6 37,0-1 0,-1 0 0,0 0 0,-1 0 0,1-1 0,-2 0 0,1 0 0,-1-1 0,-14 10-1,13-9 112,9-7-150,0-1 1,0 0 0,0 0 0,0 0-1,0 0 1,0 0 0,0 0 0,0 1-1,0-1 1,0 0 0,0 0 0,0 0 0,0 0-1,0 0 1,0 0 0,0 1 0,0-1-1,0 0 1,0 0 0,0 0 0,0 0-1,0 0 1,0 0 0,0 0 0,0 1 0,1-1-1,-1 0 1,0 0 0,0 0 0,0 0-1,0 0 1,0 0 0,0 0 0,0 0-1,0 0 1,1 0 0,-1 0 0,0 1-1,0-1 1,0 0 0,0 0 0,0 0 0,1 0-1,3 0 53,-1 1 0,1-1 0,0 0 0,8-1-1,-3 1-130,32-3-614,48-9-1,-70 9 135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40 158 11122,'-40'-24'4601,"40"20"-2632,0-2-233,12 4-440,4 0-279,11-2-521,8 3-176,4 1-192,4 3-32,-4 1-112,-5 2-312,-4 0-1089,-8-2-671,-15 4 1176</inkml:trace>
  <inkml:trace contextRef="#ctx0" brushRef="#br0" timeOffset="1">149 3 7218,'0'-2'4016,"2"12"-415,2 9-1520,2 10-761,1 0-280,0 6-448,-2 1-184,4-4-248,3 2-280,6-4-760,0-4-560,2-6 808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11546,'-2'5'923,"0"1"-1,1-1 0,0 1 0,0 0 0,0 0 0,1-1 0,1 12 0,6 41 607,-5-46-1075,3 20 140,13 59 360,-16-80-920,1 0 1,1-1-1,0 0 1,1 0-1,-1 0 1,9 10 0,-12-18-64,0 0 0,0-1 0,0 1 0,0-1 1,0 1-1,1-1 0,-1 0 0,1 0 0,-1 0 1,1 1-1,-1-1 0,1-1 0,0 1 0,-1 0 1,1 0-1,0-1 0,0 1 0,0-1 0,-1 1 1,5-1-1,-4 0-79,0 0-1,0-1 1,0 1 0,0-1 0,-1 1-1,1-1 1,0 0 0,0 0-1,0 0 1,-1 0 0,1 0 0,0 0-1,-1-1 1,1 1 0,-1-1 0,1 1-1,-1-1 1,0 1 0,2-3 0,2-4-445,0-1 0,0 1 0,-1-1 0,0 0 0,0-1 0,-1 1 0,2-14 0,9-72-1394,-13 84 1911,1 0 112,-1 6 320,0-1-1,-1 1 1,0-1-1,0 0 1,-1-10 0,1 16-364,0 0 0,0 0 0,0 0 0,0 0 0,0 0 0,0 0 0,0 0 0,0 0 0,0 0 0,0 0 0,0 0 0,0 0 0,0-1 0,0 1 0,0 0 0,-1 0 0,1 0 0,0 0 0,0 0 0,0 0 0,0 0 0,0 0 0,0 0 0,0 0 0,0 0 0,0 0 0,0 0 0,0 0 0,0 0 0,0 0 0,0 0 0,0 0 0,-1 0 0,1 0 0,0 0 0,0 0 1,0 0-1,0 0 0,0 0 0,0 0 0,0 0 0,0 0 0,0 0 0,0 0 0,0 0 0,0 0 0,0 0 0,0 0 0,-1 0 0,1 0 0,0 0 0,0 0 0,0 0 0,0 0 0,0 0 0,0 0 0,0 0 0,0 0 0,0 1 0,0-1 0,0 0 0,-3 5 1095,1 2-684,0 0 0,1 1-1,0 0 1,0-1-1,1 1 1,0-1 0,1 9-1,1 6 22,7 25 0,1-13-25,23 57-1,-19-59-97,15 59-1,-24-70-116,-1 2-1,-1-1 1,-1 0 0,-1 1 0,-1-1-1,0 1 1,-5 21 0,4-38-173,0-1 1,0 0 0,-1 0-1,0 0 1,0 0 0,0-1-1,0 1 1,-1-1-1,0 1 1,0-1 0,0 0-1,0 0 1,-1 0 0,-5 5-1,6-6-75,-1-1-1,0 0 1,0 0 0,0 0-1,0 0 1,0 0-1,0-1 1,0 1-1,0-1 1,-1 0 0,1-1-1,-1 1 1,1-1-1,0 0 1,-1 0-1,1 0 1,-7-1-1,6 0-263,-1 0 0,1-1-1,0 1 1,-1-1-1,1 0 1,0 0-1,0-1 1,0 1-1,-6-5 1,9 5 120,-1-1 0,1 1 0,0-1 1,0 0-1,-3-5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12299,'19'6'5233,"-22"12"-2737,11 6-967,-4 9-505,7 4-232,-7 2-328,0-2-160,4-1-184,-7-7-40,5-2-32,0 1-8,-8-8-56,-1 4-272,-9-12-896,-8-6-688,-5-7 1063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10754,'35'-19'4777,"-19"9"-2136,0 6-601,0-3-503,-8 2-377,4 9-584,0 0-216,-3 6-216,4 8-352,-7-2-1216,-1 1 1944,6 4-840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11739,'2'-1'388,"0"0"1,0 0 0,0 0-1,1 0 1,-1 1 0,0-1-1,0 1 1,0-1 0,1 1-1,-1 0 1,0 0 0,0 0-1,1 0 1,-1 0 0,0 1-1,0-1 1,0 1 0,3 0-1,8 3-65,23 10-1,-25-9 212,-4-2-435,0 0 0,0 1 0,0-1 0,0 1 0,9 8 0,-14-11-84,-1 0 1,0 1 0,0-1-1,0 0 1,1 1 0,-1-1-1,-1 1 1,1-1 0,0 1-1,0-1 1,0 1-1,-1-1 1,1 1 0,-1 0-1,0-1 1,1 1 0,-1 0-1,0 0 1,0-1 0,0 1-1,0 0 1,0 0-1,0-1 1,-1 1 0,1 0-1,0-1 1,-1 1 0,0 0-1,1-1 1,-3 4 0,-3 5 71,0 0 0,-1 0 0,-15 16 0,5-7 106,17-18-186,0-1 1,-1 0-1,1 1 0,0-1 0,-1 1 1,1-1-1,0 0 0,0 1 0,-1-1 1,1 1-1,0-1 0,0 1 0,0-1 1,0 1-1,-1-1 0,1 1 1,0-1-1,0 1 0,0-1 0,0 0 1,0 1-1,0-1 0,0 1 0,0-1 1,0 1-1,1-1 0,-1 1 0,0-1 1,0 1-1,0-1 0,1 1 1,-1-1-1,0 1 0,0-1 0,1 0 1,-1 1-1,0-1 0,1 0 0,-1 1 1,0-1-1,1 0 0,-1 1 0,1-1 1,-1 0-1,0 0 0,1 1 0,-1-1 1,1 0-1,-1 0 0,1 0 1,-1 0-1,1 0 0,0 1 0,2 0 5,0-1 0,1 1-1,-1-1 1,0 1-1,1-1 1,4 0-1,5-2-93,1-2 0,-1 1 0,0-1 0,0-1-1,-1 0 1,18-10 0,-11 5-759,-3 3 338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9898,'-18'22'3745,"0"14"-2745,-4 24-104,1 11 65,4 26-161,3 5-200,16 13-360,11 3-120,16-1-96,6-3-24,13-10-208,6 0-232,26-16-720,8-2-449,12-17-1407,4-7 1839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3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3545,'14'4'703,"-1"1"1,0 0-1,-1 1 1,0 1-1,1 0 1,-2 1-1,1 0 0,-1 0 1,-1 1-1,17 18 1,-5-1 430,-2 1 1,0 1-1,20 38 1,-20-29-421,-1 2 1,-1 0-1,-3 2 0,13 48 1,-21-57-465,0 1 1,-3 0 0,0 0-1,-2 0 1,-5 67-1,-5-43-22,-2-1-1,-2 0 0,-3 0 0,-2-1 0,-37 79 0,39-99-210,-6 10-149,-32 55 1,45-88-291,-1 0 0,0 0 0,0-1 0,-1 0 0,0 0 1,-1-1-1,-1 0 0,-21 13 0,0-5-422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89 1832,'8'2'2567,"0"-1"-1,0-1 0,12 0 1,-8 0 402,-16 0-600,-10 0-1491,-20 2 0,18 0-832,7-1-5,0 0 1,0 0-1,0 1 0,0 0 0,-17 7 1,22-8-14,1 1 0,-1 0 1,1 0-1,0 0 0,0 0 1,0 0-1,0 1 0,0-1 1,0 1-1,1 0 1,-1 0-1,1 0 0,0 0 1,0 0-1,0 1 0,0-1 1,1 1-1,-1-1 1,1 1-1,0-1 0,0 1 1,0 0-1,1 0 0,-1-1 1,1 1-1,0 0 1,0 0-1,1 7 0,0-3-17,0 0 1,1-1-1,0 1 0,0 0 0,1-1 0,0 1 0,1-1 0,-1 0 0,1 0 0,1 0 0,-1-1 1,1 1-1,0-1 0,1 0 0,0-1 0,11 10 0,-11-11-14,0 0 0,0 0 0,0-1 0,0 0 0,1 0 0,-1-1 0,1 0 0,0 0 0,0-1 0,0 1 0,-1-1 0,1-1 0,0 1 0,0-1 1,0-1-1,0 1 0,0-1 0,0 0 0,12-4 0,-13 3-1,-1 0 0,1-1 0,-1 1-1,1-1 1,-1-1 0,0 1 0,0-1 0,0 1 0,0-2 0,4-4 0,-3 2 6,0-1-1,-1 1 0,0-1 1,-1 0-1,1 0 1,2-9-1,-4 11 19,-1 0 1,0-1-1,0 1 0,-1 0 1,0-1-1,0 1 1,0-1-1,-1 1 0,0-1 1,0 0-1,-1 1 0,0-1 1,0 1-1,0-1 0,-1 1 1,0 0-1,0 0 0,-4-8 1,0 4 74,0 0 0,-1-1 0,0 2 0,0-1 0,-1 1 0,0 0-1,-1 1 1,0 0 0,-11-7 0,15 11-28,0 1 0,0 0 0,0 0 1,0 1-1,-1 0 0,1 0 0,-1 0 0,1 0 0,-1 1 0,0 0 0,-9-1 0,12 2-80,0 0 0,0 0 0,-1 1 1,1-1-1,0 0 0,0 1 0,-1 0 0,1 0 0,0 0 1,0 0-1,0 1 0,0-1 0,0 1 0,0-1 0,1 1 1,-1 0-1,1 0 0,-1 1 0,1-1 0,0 0 0,-1 1 1,-1 2-1,4-4-121,-1 0-1,1 0 1,-1 0 0,0-1 0,1 1-1,0 0 1,-1 0 0,1 0 0,0 0 0,-1 0-1,1 0 1,0 0 0,0 0 0,0 0 0,0 0-1,0 0 1,0 0 0,0 0 0,0 0 0,0 0-1,1 2 1,5 6-1030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5025,'38'-31'2859,"-37"31"-2772,-1-1-1,1 1 1,0 0-1,-1-1 0,1 1 1,-1 0-1,1-1 1,0 1-1,-1 0 0,1 0 1,-1 0-1,1 0 1,0 0-1,-1 0 1,1 0-1,0 0 0,-1 0 1,1 0-1,0 0 1,-1 0-1,1 0 0,0 0 1,-1 0-1,1 1 1,-1-1-1,1 0 0,0 0 1,-1 1-1,1-1 1,-1 1-1,1-1 1,-1 0-1,1 1 0,-1-1 1,1 1-1,-1-1 1,1 1-1,-1-1 0,0 1 1,1-1-1,-1 2 1,2 1 302,3 2 24,-1 1 0,-1 0 0,1 1 0,-1-1 0,0 0 0,2 8 0,11 42 1268,-15-52-1550,-3-21 249,0 1 0,1-21 0,1 31-374,0 1 0,1 0 0,0-1 0,0 1 0,1 0 0,-1-1 0,1 1 0,0 0 0,1 0 0,-1 0 0,1 1 0,5-8 0,-3 6-17,0 0-1,0 1 0,1 0 0,-1 0 0,1 0 0,0 1 0,13-8 0,-16 11-223,-1 0 0,0 0 0,1 0 0,-1 0 0,1 0 0,-1 0 0,1 1 0,-1-1 0,1 1 0,-1 0 0,1-1 0,0 1 0,-1 0 0,1 1 0,-1-1 0,1 0 0,0 1 0,-1 0-1,1-1 1,3 3 0,12 12-1428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9698,'2'0'3969,"2"3"-2297,2 0-31,-6-3-201,0 0-248,8 26-496,9 41-176,-9-25-239,0-2-81,-1-8-72,-1-4-48,-6-16 32,0-3-320,-1-10-1297,-4-8-1343,5-6 1655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9970,'5'5'4553,"1"-5"-1928,-2 0-1305,5 0 0,-2 4-592,-1 0-280,10 4-568,-3-1-664,15-1 512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66 233 5489,'-9'3'1801,"0"0"-1,0-1 0,-15 2 1,11-2 286,13-2-2053,0 0 0,0 1 1,0-1-1,0 0 0,0 0 0,0 0 0,0 0 0,-1 0 0,1 0 0,0 0 0,0 0 0,0 0 0,0 0 0,0 0 0,0 0 0,0 0 0,0 0 0,0 1 0,0-1 0,0 0 0,0 0 0,0 0 0,0 0 0,0 0 0,0 0 1,0 0-1,0 0 0,0 0 0,0 0 0,0 0 0,0 1 0,0-1 0,0 0 0,0 0 0,0 0 0,0 0 0,0 0 0,0 0 0,0 0 0,0 0 0,0 0 0,0 0 0,0 0 0,1 0 0,-1 1 0,0-1 0,0 0 1,0 0-1,0 0 0,0 0 0,0 0 0,0 0 0,0 0 0,0 0 0,0 0 0,0 0 0,0 0 0,1 0 0,-1 0 0,3 1 170,0 0 0,0 0 1,0 0-1,0 0 0,0-1 0,3 1 1,22 1 79,0-1 1,0-1 0,33-5-1,86-19 119,-145 23-396,313-62 369,241-43-188,-362 79-55,293-5-1,-294 31 112,-184 1-312,-18 2-560,0-1 130,-2 0-1029,-19 5 0,4 4 138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56 10034,'-2'-1'325,"0"1"0,0-1 0,1 1 0,-1 0 0,0 0 0,0 0-1,0 0 1,0 0 0,0 0 0,0 0 0,0 1 0,0-1 0,1 1 0,-1-1 0,0 1 0,0 0-1,-3 2 1,3-1-133,-1 0 0,0 1 0,1 0 0,-1-1 0,1 1 0,0 0-1,0 0 1,-3 6 0,2-2-56,0 1-1,1 0 0,-1 0 1,1 0-1,1 0 1,0 1-1,0-1 1,0 16-1,2-19-119,-1 0 0,1-1 0,0 1 1,0 0-1,0-1 0,1 1 0,-1 0 0,1-1 0,0 0 0,4 6 0,-5-8-5,0 0 0,1 0 0,-1 0 0,1 0 0,-1 0-1,1 0 1,0 0 0,0-1 0,0 1 0,0-1 0,0 1 0,0-1-1,0 0 1,0 0 0,1 0 0,-1 0 0,0 0 0,1 0 0,-1-1-1,1 1 1,2-1 0,-3 0 17,0 0-1,0-1 0,0 1 1,0-1-1,0 1 1,0-1-1,0 0 1,0 0-1,0 0 1,0 0-1,-1 0 1,1 0-1,0 0 1,-1-1-1,1 1 0,-1-1 1,1 1-1,-1-1 1,0 0-1,1 1 1,-1-1-1,1-3 1,1 0 31,-1-1 0,1 1 0,-1-1 0,0 0 0,-1 0 1,2-9-1,-2 0 28,-1 0 1,-1 1-1,0-1 0,0 1 1,-2-1-1,0 1 1,0 0-1,-10-23 1,-3 7 329,16 29-410,0 1-1,0 0 1,0 0-1,-1-1 1,1 1-1,0 0 1,0 0 0,0 0-1,0-1 1,-1 1-1,1 0 1,0 0-1,0 0 1,0 0 0,-1-1-1,1 1 1,0 0-1,0 0 1,-1 0-1,1 0 1,0 0 0,0 0-1,-1 0 1,1 0-1,0 0 1,-1 0-1,1 0 1,0 0 0,0 0-1,-1 0 1,1 0-1,-9 6 81,-5 15-192,13-20 82,-3 8-461,-1 0 0,1 0 0,1 1 0,0-1 1,0 1-1,1 0 0,0 0 0,-1 11 0,4 23-861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12155,'0'27'4473,"8"6"-3345,4 8-216,-2 7 176,0 0-136,-3 4-287,0-6 63,-3-4 48,-3-4 8,-3-10 40,-8-3-208,-4-6-288,-9-2-80,-5-10-264,-6-6-448,-4-10-1120,0-12 1328,-1-40-232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11210,'20'-6'4585,"3"-2"-2816,-1 5-657,-10 4-344,-4 6-336,-7 0-784,-2-2 2385,-7-1-1657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5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9530,'-5'-10'5609,"3"21"-2272,1-6-3681,1 8 685,-1 0-1,2 0 1,-1 0-1,6 21 1,-1-9-132,14 33 1,-14-44-110,13 26-1,-16-36-89,0 0 0,0-1 0,1 1-1,-1-1 1,1 1 0,0-1-1,0 0 1,0 0 0,1-1-1,-1 1 1,6 3 0,-7-6-12,-1 1-1,1 0 1,0-1 0,0 1 0,0-1-1,0 0 1,-1 0 0,1 1 0,0-1 0,0 0-1,0-1 1,0 1 0,0 0 0,0 0 0,-1-1-1,1 1 1,0-1 0,0 0 0,-1 1-1,1-1 1,0 0 0,-1 0 0,1 0 0,0 0-1,-1-1 1,0 1 0,1 0 0,0-2 0,5-3-24,-2-1 0,1 0 0,-1-1 0,7-11 0,-4 4-47,-1 0 0,0 0 0,-1-1-1,-1 0 1,0 0 0,-2-1 0,0 1 0,0-1-1,0-32 1,-3 48 77,0 0 0,0 0 0,-1 1-1,1-1 1,0 0 0,0 0 0,0 0 0,-1 0-1,1 1 1,0-1 0,-1 0 0,1 0 0,-1 0-1,1 0 2,0 1 0,-1 0-1,1 0 1,0 0 0,0-1-1,-1 1 1,1 0 0,0 0-1,-1 0 1,1 0-1,0 0 1,0-1 0,-1 1-1,1 0 1,0 0 0,-1 0-1,1 0 1,0 0 0,-1 0-1,1 0 1,0 0 0,-1 0-1,1 0 1,-1 1-1,0-1 10,0 1 0,0-1-1,0 1 1,0-1 0,0 1-1,0 0 1,0 0 0,0 0-1,0-1 1,0 1 0,0 0-1,1 0 1,-1 0 0,0 0-1,0 1 1,0 0 0,-2 5 47,1 0 1,0-1 0,0 2 0,0-1-1,1 0 1,0 0 0,0 0 0,1 1 0,1 14-1,2 2 175,9 39-1,1-11 35,-5-24 87,-2 1 0,6 48-1,-12-73-312,0-1-1,0 1 1,0-1 0,-1 1-1,1-1 1,-1 1 0,0-1-1,0 1 1,0-1 0,0 1-1,-1-1 1,1 0 0,-5 6-1,5-7-37,-1 0-1,0-1 0,0 1 1,1 0-1,-1-1 0,0 1 1,0-1-1,0 0 0,-1 1 1,1-1-1,0 0 0,0 0 0,-1-1 1,1 1-1,-1 0 0,1-1 1,0 0-1,-1 1 0,1-1 1,-1 0-1,-2 0 0,3 0-152,0 0 0,1 0 1,-1-1-1,0 1 0,0 0 0,0-1 0,1 1 0,-1-1 0,0 0 0,1 1 0,-1-1 0,0 0 0,1 0 1,-1 0-1,1 0 0,0 0 0,-1 0 0,1-1 0,0 1 0,-1 0 0,1-1 0,0 1 0,0-1 0,-1-3 1,0-13-900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1 301 10026,'13'2'4329,"3"9"-2088,-1 5-393,-6 5-352,-1 1-367,-5 0-617,-2-3-192,2-6-224,1-3-8,-4-6-600,2-4-545,2-12 673</inkml:trace>
  <inkml:trace contextRef="#ctx0" brushRef="#br0" timeOffset="1">35 0 11963,'3'7'4905,"-3"-7"-2825,4-2-856,-4 1-400,0 0-255,0 1-345,1 0-80,9 0-640,-1 0-17,-5-2 257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5841,'7'0'1626,"0"-1"0,0 1 0,0 0 0,0 1 0,1 0 0,13 3 0,17 2 411,-34-6-1928,1 1-1,0 0 0,-1 0 1,1 0-1,-1 0 1,9 4-1,-13-5-100,1 1-1,0-1 1,0 1 0,0-1-1,-1 1 1,1-1 0,0 1-1,0 0 1,-1-1 0,1 1-1,-1 0 1,1 0 0,0-1-1,-1 1 1,0 0-1,1 0 1,-1 0 0,1 0-1,-1-1 1,0 1 0,0 0-1,1 0 1,-1 0 0,0 0-1,0 0 1,0 0 0,0 0-1,0 0 1,0 0 0,0 0-1,-1 0 1,1 0-1,0-1 1,0 1 0,-1 0-1,1 0 1,-1 0 0,1 0-1,0 0 1,-1-1 0,-1 3-1,-26 29 97,23-24-88,0 1 0,1 0 0,0 1-1,-3 9 1,-1-4 2,8-13-9,-1-1 0,0 0 0,0 0 1,1 0-1,-1 1 0,1-1 0,-1 0 0,1 1 0,0-1 1,-1 2-1,1-3 12,0 0 0,0 0 1,0 0-1,0 0 1,0 0-1,0 0 0,0 0 1,0 0-1,0-1 1,0 1-1,0 0 0,0 0 1,-1 0-1,1 0 0,0 0 1,0 0-1,0 0 1,0 0-1,0 0 0,0 0 1,0 0-1,0 0 0,0 0 1,0 0-1,0 0 1,0 0-1,0 0 0,0 0 1,0 0-1,-1 0 0,1 0 1,0 0-1,0 0 1,0 0-1,0 0 0,0 0 1,0 0-1,0 0 0,0 0 1,0 1-1,0-1 1,0 0-1,0 0 0,0 0 1,0 0-1,0 0 0,0 0 1,0 0-1,0 0 1,0 0-1,0 0 0,0 0 1,0 0-1,0 0 0,-1 0 1,1 0-1,0 0 1,0 0 4,0 0 1,0 0 0,0 0-1,1-1 1,-1 1 0,0 0-1,0 0 1,0-1-1,0 1 1,0 0 0,0 0-1,0 0 1,0-1 0,0 1-1,0 0 1,1 0 0,-1 0-1,0 0 1,0-1 0,0 1-1,0 0 1,1 0 0,-1 0-1,0 0 1,0 0 0,0-1-1,1 1 1,-1 0-1,0 0 1,0 0 0,0 0-1,1 0 1,-1 0 0,0 0-1,0 0 1,0 0 0,1 0-1,-1 0 1,1 0 0,57-7 632,-3 1-446,-53 6-259,-1-1-14,0 1 1,0 0-1,-1 0 0,1-1 1,0 1-1,0 0 0,0 0 1,0 0-1,-1 0 1,1 0-1,0 0 0,0 0 1,0 1-1,0-1 0,-1 0 1,1 0-1,0 1 0,1 0 1,2 3-321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11370,'-13'5'4673,"5"0"-2984,12-5-753,1 3-64,18-3-456,2-1-136,8-2-160,5 2-48,-7-6 64,0 4-336,-11-3-1088,-5 0-840,-13 2 1151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6:0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119 273 5369,'-1'-4'1657,"0"0"0,-1 1 0,0-1 0,-2-4 0,2 4-1103,0 1 0,-1-1 0,1 1 1,-6-5-1,7 7-535,0 0-1,0 0 1,0 0 0,0 0-1,0 0 1,0 0 0,0 0-1,-1 1 1,1-1 0,0 0-1,-1 1 1,1-1 0,0 1-1,-1-1 1,1 1 0,-1 0-1,1 0 1,0 0 0,-1-1-1,1 1 1,-1 0 0,1 1-1,-1-1 1,1 0 0,0 0-1,-1 1 1,1-1 0,-1 1-1,1-1 1,0 1 0,0-1-1,-1 1 1,-1 1 0,0 0-11,0 1 1,0-1-1,0 1 1,1-1-1,-1 1 1,1 0-1,-1 0 1,1 0-1,0 0 1,0 0 0,0 1-1,1-1 1,-1 1-1,-1 5 1,1-2 10,-1 1 0,-1 13 0,4-18-15,0 0 0,0 0 0,0 0 0,0 0 1,1 0-1,-1 0 0,1 0 0,0 0 0,0 0 0,1 3 0,0-3 0,-1 0-1,1 0 0,-1 0 0,1 0 0,0-1 0,0 1 0,0 0 1,0-1-1,0 0 0,1 1 0,-1-1 0,1 0 0,4 3 1,-4-4-2,-1 0 0,0-1 0,0 1 0,1 0 0,-1-1 0,0 0 1,1 1-1,-1-1 0,0 0 0,1 0 0,-1-1 0,0 1 1,1 0-1,-1-1 0,0 1 0,1-1 0,-1 0 0,0 0 0,0 0 1,3-1-1,2-3 6,0 0-1,0 0 1,0 0 0,0-1 0,-1 0 0,0 0 0,-1-1 0,1 1-1,-1-1 1,5-9 0,1-3 1,-1 0 0,14-40 0,-18 40 12,0 0 0,-1-1 1,-1 0-1,-1 1 0,-1-1 0,0-40 0,-2 57-5,-1-1 0,1 1 0,-1-1 0,0 1 0,-1-4 0,2 7-11,0 0 1,0-1-1,0 1 1,-1-1-1,1 1 1,0 0 0,0-1-1,0 1 1,0 0-1,-1-1 1,1 1 0,0 0-1,0-1 1,-1 1-1,1 0 1,0 0-1,-1-1 1,1 1 0,0 0-1,-1 0 1,1 0-1,0-1 1,-1 1 0,1 0-1,0 0 1,-1 0-1,1 0 1,-1 0-1,1 0 1,0 0 0,-1 0-1,1 0 1,-1 0-1,1 0 1,0 0 0,-1 0-1,1 0 1,0 0-1,-1 0 1,1 0-1,-1 0 1,1 0 0,0 1-1,-1-1 1,1 0-1,0 0 1,-1 0-1,1 1 1,0-1 0,-1 1-1,-1 1 35,0 1 0,0-1 0,1 1-1,-1 0 1,1-1 0,-1 1 0,1 0-1,0 0 1,0 0 0,0 0 0,1 0 0,-1 0-1,0 6 1,1-6-10,-3 19 124,1 0 1,1 0-1,1 0 0,1 1 0,6 30 1,-4-34-113,1 0 1,1-1 0,1 1 0,1-1 0,0 0 0,16 27 0,-18-38-44,0 0 0,0 0 0,1 0 0,0 0 0,0-1 0,0 0 0,10 7 0,-11-9-132,1-1 0,0 1 0,0-1 1,1 0-1,-1-1 0,0 0 0,1 0 1,-1 0-1,1-1 0,7 1 0,30 1-412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9354,'-1'15'3905,"5"2"-2049,-1 6-527,3 12-89,-1 3-248,0 3-400,2-2-168,1-6-280,-1-5-64,1-9-176,-2-7-528,5-6 440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10954,'0'1'354,"1"1"-1,-1 0 1,1-1 0,-1 1-1,0 0 1,0-1-1,0 1 1,0 0-1,0-1 1,0 1 0,-1 0-1,1-1 1,0 1-1,-1 0 1,1-1-1,-1 1 1,-1 2-1,-5 18 1221,4-7-1394,2 0 0,-1 0 0,2 0 0,0 0 0,1 0 0,1 0-1,0 0 1,1 0 0,0-1 0,11 28 0,-12-37-181,0-1-1,0 0 1,1 1 0,4 6-1,-6-11-2,-1 1-1,1 0 1,0 0-1,-1-1 1,1 1 0,-1-1-1,1 1 1,0-1-1,0 1 1,-1-1-1,1 1 1,0-1 0,0 1-1,0-1 1,-1 0-1,1 1 1,0-1-1,0 0 1,0 0-1,0 0 1,0 0 0,-1 0-1,1 0 1,0 0-1,0 0 1,0 0-1,0 0 1,0 0 0,0-1-1,-1 1 1,1 0-1,1-1 1,2-1-56,0-1-1,0 0 1,-1 0 0,1 0 0,-1 0 0,0 0-1,0-1 1,0 1 0,0-1 0,-1 0 0,1 0-1,-1 0 1,0 0 0,3-7 0,-1-5-224,0 0-1,4-30 1,1-2 97,-6 38 198,-1 4 171,-5 12 155,-2 5-148,1 0-1,0 0 1,1 1-1,0-1 1,1 1-1,0 0 1,1 0-1,0 21 1,3-6 80,0-1 1,12 50 0,9 2 251,-15-55-243,-1 0-1,8 44 1,-15-64-233,0 1 0,0-1 1,0 0-1,0 0 0,0 0 0,-1 1 0,1-1 0,-1 0 1,0 0-1,0 0 0,0 0 0,0 0 0,0 0 1,-1 0-1,1-1 0,-1 1 0,0 0 0,0-1 1,0 1-1,0-1 0,0 0 0,-1 1 0,1-1 0,-4 2 1,1-1-23,0-1 0,0 1 1,0-1-1,0 0 1,-1 0-1,1 0 0,-1-1 1,0 0-1,1 0 0,-1 0 1,0-1-1,-8 0 1,10-1-214,-1 1 0,1-1 0,0 0 0,0 0 0,0 0 1,-5-2-1,7 2 21,0 0 0,0 0 1,0 0-1,1 0 0,-1-1 1,0 1-1,0-1 0,1 1 0,-1-1 1,1 1-1,-1-1 0,-1-2 1,2 1 44,0 1 0,1-1 0,-1 1 0,0-1 0,1 1 0,0-1 0,-1-4 1,1 7 121</inkml:trace>
  <inkml:trace contextRef="#ctx0" brushRef="#br0" timeOffset="1">366 243 11090,'10'8'4929,"2"5"-2712,-4 10-585,-2 3-191,-6 8-657,0-1-216,0-2-344,-4-5-88,0-4-64,0-3-16,0-7-8,0-4-144,-4-8-872,1-8-297,2-14 673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10634,'-11'18'4270,"7"-13"-3526,0 0 0,1 1-1,-1 0 1,1 0 0,1 0 0,-4 10 0,5-13-633,0-1 0,0 1-1,0-1 1,0 1 0,-1-1 0,1 1 0,0-1 0,-1 0-1,0 0 1,0 0 0,0 0 0,1 0 0,-2 0 0,1-1-1,0 1 1,0-1 0,0 1 0,-1-1 0,1 0 0,-1 0-1,1 0 1,-5 1 0,4-1-95,0 0 1,0 0-1,-1-1 0,1 1 1,-1-1-1,1 0 1,0 0-1,-1 0 0,1 0 1,0-1-1,-1 1 0,1-1 1,0 0-1,-1 0 0,1 0 1,0 0-1,-5-4 0,3 2-279,0-1-1,0 0 1,0-1-1,1 1 1,0-1-1,-6-8 1,-4-14-475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10858,'1'8'4025,"7"4"-2881,0-1-95,1 0 143,0-3-208,7-6-472,0-2-216,3-2-328,-3-1-440,-7 2 328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1:5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12155,'43'6'5837,"-33"-6"-5477,0 1 1,1 1-1,14 3 0,-20-3-266,0 0-1,0 0 0,0 1 0,0-1 1,8 7-1,-12-8-86,0 0 0,0-1 0,0 1 0,0 0 0,0 0 0,0 0 1,0 0-1,0 1 0,0-1 0,-1 0 0,1 0 0,-1 0 0,1 1 0,0-1 0,-1 0 1,0 0-1,1 1 0,-1-1 0,0 1 0,0-1 0,0 0 0,0 1 0,0-1 0,0 0 1,0 1-1,0-1 0,0 0 0,-2 3 0,-3 7 21,-1 0 0,-1 0 0,-15 18 0,13-17-7,2-2-4,0-2 4,1 0 1,0 1-1,-6 12 1,12-21-16,0 0 0,0 1-1,0-1 1,-1 1 0,1-1-1,0 1 1,0-1 0,0 0 0,0 1-1,0-1 1,0 1 0,0-1 0,0 1-1,0-1 1,0 0 0,0 1 0,0-1-1,0 1 1,0-1 0,1 1 0,-1-1-1,0 0 1,0 1 0,0-1 0,1 1-1,-1-1 1,1 1 0,-1-1 14,1 1 0,0 0 0,0-1 0,0 1 0,0-1 0,0 1 1,0-1-1,0 0 0,0 1 0,2-1 0,2 1 86,0 0 0,1-1 0,8 0 0,83-13 735,-56 7-825,-14 2-260,1 4 107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0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604 63 1992,'0'0'1571,"0"0"183,0 0-196,0 0-263,-4-11 8885,1 5-8603,2 5-1497,1 0 0,-1 1 1,0-1-1,0 1 0,1-1 1,-1 1-1,0-1 0,0 1 0,0-1 1,0 1-1,1 0 0,-1-1 1,-1 1-1,-15-7 34,-27-19 146,41 25-239,0 0 0,1 0 1,-1 0-1,0 1 1,0-1-1,0 1 0,0 0 1,0-1-1,0 2 1,0-1-1,0 0 1,0 0-1,0 1 0,0 0 1,-6 1-1,-2 1 29,-29 8 105,-52 20 0,86-29-145,-24 11 36,0 0 0,1 2 0,1 1 0,0 1 0,2 1 0,0 2 0,-39 37 0,56-48-29,-32 28 66,34-31-24,5-4-2624,2-2 1758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0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8210,'-13'2'6600,"6"4"-3344,6-3-3108,0-1 0,0 1 0,0 0-1,1-1 1,-1 1 0,0 5 0,-1 8-90,-28 112 194,28-123-244,1 0-1,-1 1 1,2-1 0,-1 1 0,1-1 0,-1 1 0,1-1-1,1 1 1,-1-1 0,1 1 0,0-1 0,0 0-1,4 9 1,-3-10 12,0 1-1,0-1 1,1 0-1,0 1 1,0-1-1,0 0 1,5 4 0,-6-6-2,0 0 0,1 0 1,-1 0-1,1-1 1,-1 1-1,1-1 1,-1 0-1,1 1 1,0-1-1,0-1 1,0 1-1,0 0 1,-1-1-1,7 1 1,1-2 8,1 0 1,-1 0 0,1-1 0,-1-1 0,0 1 0,0-2 0,0 0-1,12-6 1,6-1-129,-3 3 42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0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60 5329,'-33'-36'2649,"32"35"-2332,0-1 0,0 1 1,0 0-1,0-1 0,0 1 0,0-1 1,0 1-1,1-1 0,-2-2 1,2 3-248,0 1 1,0 0 0,0 0 0,0 0-1,0-1 1,0 1 0,0 0 0,0 0-1,0-1 1,0 1 0,0 0 0,1 0-1,-1-1 1,0 1 0,0 0 0,0 0-1,0 0 1,0-1 0,0 1 0,1 0-1,-1 0 1,0 0 0,0 0 0,0 0-1,0-1 1,1 1 0,-1 0 0,0 0-1,0 0 1,0 0 0,1 0 0,-1 0-1,0 0 1,0 0 0,1-1 0,-1 1-1,3 0 252,-1 0-1,1 0 0,0 1 0,-1-1 0,1 0 1,-1 1-1,4 0 0,23 8 937,42 18 0,-54-20-1178,-2 1-1,1 1 1,-1 0-1,14 12 1,-25-18-58,0 0 0,0 1 0,0 0 1,-1 0-1,1 0 0,-1 0 0,0 1 0,0-1 0,-1 1 0,3 5 0,-4-7-6,0 0-1,0 0 0,-1 0 0,1 0 0,-1 0 1,0 0-1,0 0 0,0 0 0,0 0 0,0 0 1,-1 0-1,1 0 0,-1 0 0,0 0 0,0 0 1,0 0-1,0 0 0,-2 3 0,-20 28-628,20-30-101,2-3-1254,3-1 786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0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65 166 8242,'-64'18'3474,"63"-16"-757,4 1-868,11 6-40,15 6-741,41 16 315,-59-27-1131,1 0 1,0 0-1,-1-1 0,14 1 0,-23-4-203,-1 0 0,0 0 0,1 0 0,-1 0 0,0-1 0,0 1 0,1 0 0,-1-1 0,0 1 1,0-1-1,0 1 0,1-1 0,-1 0 0,0 1 0,0-1 0,0 0 0,0 0 0,0 0 0,0 0 0,0 0 0,-1 0 0,1 0 0,1-2 0,2-3 52,-1 0 0,0-1 0,3-8 1,0 2-19,17-38-213,35-57 0,-30 67 63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110 178 5409,'7'0'1050,"0"0"1,0-1-1,0 0 0,0 0 1,0 0-1,0-1 0,10-4 1,-15 6-906,-1-1-1,1 0 1,-1 0 0,1 0-1,-1 0 1,0 0 0,1 0 0,-1 0-1,0 0 1,0 0 0,0 0 0,0-1-1,0 1 1,0-1 0,0 1-1,0-1 1,0 1 0,-1-1 0,1 1-1,-1-1 1,1 1 0,-1-1 0,1 0-1,-1 1 1,0-1 0,0 0-1,0 1 1,0-1 0,0 0 0,0 0-1,-1 1 1,1-1 0,-1 1 0,1-1-1,-1 0 1,0-2 0,-1 0 33,0 0 0,-1-1 1,1 1-1,-1 0 0,0 0 1,0 1-1,0-1 0,0 0 1,-1 1-1,1 0 0,-1 0 0,0 0 1,0 0-1,0 1 0,0-1 1,-7-2-1,7 3-106,-1 1-1,1-1 1,-1 1 0,1 0-1,-1 0 1,0 0-1,0 0 1,1 1 0,-1 0-1,0 0 1,0 0 0,0 1-1,0-1 1,1 1-1,-1 0 1,-5 3 0,7-3-48,0 0 0,0 1-1,1 0 1,-1 0 0,1-1 0,0 1 0,-1 1 0,1-1 0,0 0 0,0 0 0,0 1 0,1-1 0,-1 1 0,1 0 0,-1-1 0,1 1 0,-1 3 0,-1 3 2,1 0 0,0 0 1,0-1-1,0 15 0,1-12-8,1 1 0,1 0-1,0 0 1,0-1-1,1 1 1,0-1-1,1 1 1,5 11-1,-6-18-10,0 0 0,0 0 0,0-1-1,1 1 1,0-1 0,0 1-1,0-1 1,1 0 0,-1 0-1,1 0 1,0-1 0,0 0 0,0 1-1,0-1 1,1 0 0,0-1-1,-1 1 1,1-1 0,0 0-1,7 2 1,-5-3-2,-1 0 0,0 0 1,0-1-1,0 1 0,0-1 0,0-1 0,1 1 0,-1-1 1,0 0-1,0-1 0,0 1 0,0-1 0,-1-1 0,1 1 0,0-1 1,-1 0-1,0 0 0,1 0 0,5-6 0,-4 4 8,-1-1-1,0-1 0,0 1 1,-1-1-1,1 0 0,-2 0 1,1-1-1,-1 1 0,0-1 1,0 0-1,-1 0 1,0 0-1,2-12 0,-3 10 16,0 0 0,-1 0 0,-1 0 1,1 0-1,-2 0 0,1-1 0,-5-18 0,4 23-7,-1 0 0,0 0 1,0 0-1,0 0 0,-1 1 1,0-1-1,0 1 0,0-1 1,-1 1-1,0 0 0,0 0 0,0 1 1,-9-9-1,9 11-8,1 0 1,0 1-1,0-1 0,-1 1 1,1-1-1,-1 1 1,1 0-1,-1 0 0,1 0 1,-1 1-1,0-1 0,1 1 1,-1 0-1,0 0 0,1 0 1,-1 1-1,0-1 0,1 1 1,-1 0-1,1 0 1,-6 2-1,6-2-95,0 0 1,0 1 0,0-1-1,1 1 1,-1 0-1,0-1 1,1 1 0,-1 1-1,1-1 1,0 0-1,0 0 1,0 1-1,0-1 1,0 1 0,0 0-1,0 0 1,1 0-1,0-1 1,-1 1-1,1 0 1,0 1 0,1-1-1,-1 0 1,0 6-1,1-8-93,0 0-1,0 1 0,0-1 0,0 0 0,1 0 0,-1 1 1,0-1-1,1 0 0,-1 0 0,1 0 0,0 2 1,10 10-1134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 2176,'-10'1'1841,"6"-1"-851,0 0 0,0 1 0,0-1 0,0 1 0,0 0 0,1 0 1,-1 0-1,0 0 0,-7 4 0,11-5-916,0 1 0,0-1 0,0 0 0,-1 0 1,1 0-1,0 0 0,0 0 0,0 0 0,0 1 1,-1-1-1,1 0 0,0 0 0,0 0 0,0 0 0,0 1 1,0-1-1,0 0 0,0 0 0,0 0 0,-1 1 1,1-1-1,0 0 0,0 0 0,0 0 0,0 1 1,0-1-1,0 0 0,0 0 0,0 1 0,0-1 0,0 0 1,1 1 45,0-1 0,-1 1 1,1-1-1,0 0 0,-1 1 0,1-1 1,0 0-1,0 0 0,-1 0 1,1 1-1,0-1 0,0 0 1,1 0-1,33 4 74,38-1 0,-48-4-95,0-1 0,47-11 0,5 0 241,-66 12-610,12-1 923,-18 1-5530,-6 1 3293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656 790 7098,'42'-11'3751,"-31"5"437,-11 6-4071,0 0 0,0 0 0,1-1 1,-1 1-1,0 0 0,0 0 0,0-1 0,0 1 1,1 0-1,-1-1 0,0 1 0,0 0 1,0 0-1,0-1 0,0 1 0,0 0 1,0-1-1,0 1 0,0 0 0,0-1 1,-1-1 98,1 1 1,-1 0-1,1 0 0,-1-1 1,0 1-1,0 0 1,1 0-1,-1 0 1,-2-2-1,1 0 216,-35-50 2162,-9-12-1566,-101-94-226,56 64-678,-20-33-57,-15-16-62,106 125-63,0 1 0,-2 1 0,0 1 0,-35-20 0,70 52-2521,-12-15 2363,5 5-820,0 0 0,-1 0 0,9 12 0,2 13-143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5225,'-18'10'2369,"-1"2"-1017,-2-3-976,4-4-264,-2-6-1664,6-3 1120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873 9 6345,'-1'0'1281,"0"-1"-1,0 0 0,0 0 0,0 0 0,0 1 0,0-1 1,-1 0-1,1 1 0,-2-1 0,-11 0 1920,8 2-3304,-1 1 0,0 0-1,-8 4 1,12-4 609,-49 20 466,-77 49-1,-41 26-77,86-51-630,-202 124-358,210-124-1501,68-38 894,5-4-2478,19-10 2065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9 10114,'-3'-2'519,"0"1"-1,0 0 0,0 0 1,0 0-1,-1 0 1,1 1-1,0-1 1,0 1-1,-1 0 1,1 0-1,0 0 0,-1 0 1,1 0-1,0 1 1,-1-1-1,1 1 1,0 0-1,0 0 1,-5 3-1,1 0-215,1 1-1,0 0 0,0 0 1,0 0-1,1 1 1,-1-1-1,1 2 1,1-1-1,-1 0 1,1 1-1,0 0 1,-3 9-1,-4 11 194,-14 53 0,24-77-462,-22 86 368,-27 91-146,47-171-313,-1 3-362,0 0 0,-1-1 0,0 0 1,-11 17-1,13-24-520,3-4 786,0 0 0,0 0 0,0 0 0,0 0 0,0 0 0,0-1 0,0 1 0,0 0 0,0 0-1,0 0 1,0 0 0,0 0 0,0 0 0,0 0 0,0 0 0,0 0 0,0 0 0,0 0 0,0 0-1,0 0 1,0 0 0,0 0 0,0-12-1171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9506,'65'125'11778,"38"55"-8126,30 56-3380,-110-189-190,10 18 1,-27-54-92,1-1 0,0 0 0,14 15 0,-20-24-13,12 11-224,-12-11 189,-1-1 0,1 1 0,0-1 0,-1 1 0,1-1 0,0 1 0,-1-1 0,1 0 0,0 1 1,-1-1-1,1 0 0,0 0 0,0 0 0,0 1 0,-1-1 0,2 0 0,-2 0 17,1 0-1,-1-1 1,0 1 0,0 0-1,0 0 1,0 0 0,0 0-1,1 0 1,-1-1 0,0 1-1,0 0 1,0 0 0,0 0-1,0 0 1,0 0 0,0-1-1,0 1 1,0 0 0,0 0-1,0 0 1,0-1 0,0 1-1,0 0 1,0 0 0,0 0-1,0 0 1,0-1 0,0 1-1,0 0 1,0 0 0,0 0-1,0-1 1,0 1 0,0 0-1,0 0 1,0 0-1,0 0 1,0-1 0,-1 1-1,-8-19-1870,-4-16 851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57 821 10802,'0'0'178,"0"0"0,-1-1 0,1 1-1,0 0 1,0 0 0,0 0 0,-1-1-1,1 1 1,0 0 0,0 0 0,0-1-1,0 1 1,0 0 0,0-1 0,-1 1-1,1 0 1,0 0 0,0-1 0,0 1-1,0 0 1,0-1 0,0 1 0,0 0-1,0 0 1,0-1 0,0 1 0,1 0-1,-1-1 1,0 1 0,0 0 0,0 0-1,0-1 1,0 1 0,11-8 2208,15 0-759,32-5-124,70-20-279,-53 4-949,90-48 0,-91 40-205,83-29 0,-23 26-718,-127 38 304,-1 1-432,-11 6-864,-13 10 576</inkml:trace>
  <inkml:trace contextRef="#ctx0" brushRef="#br0" timeOffset="1">8 701 10730,'-3'2'2600,"-1"-2"2080,7-10-201,3-2-4342,0 1 1,1 0-1,1 0 1,16-18-1,-3 3-32,192-268 249,-14 18-997,-194 268 967,7-7-2810,-12 15 2421,0 0 0,0 0 0,0 0 0,0 0 0,0 0 0,0 0 0,0 0 0,0 0 0,0 0 0,0 0 0,0 0 0,0 0 0,0 0 0,0 0 0,0 0 0,0 0 0,0 0 0,0 0 0,0 0 0,0 0 0,0 0 0,0 0 0,0 0 0,0 0 1,0 0-1,0 0 0,0 0 0,1 0 0,-1 0 0,0 0 0,0 0 0,0 0 0,0 0 0,0 0 0,0 0 0,0 0 0,0 0 0,-5 10-2997,-5 11 870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1034 9098,'-14'4'5599,"13"-3"-5156,-1-1-1,1 1 0,-1-1 1,1 1-1,-1-1 1,1 1-1,-1-1 1,0 0-1,1 0 0,-1 0 1,0 0-1,1 0 1,-1 0-1,0 0 1,1-1-1,-1 1 0,-2-1 1,3 0-64,1-4 701,0 3-993,1-29 194,2 0 1,9-43-1,22-69-166,-18 80-93,65-297-624,-31 130-992,-47 215 1396,2-6-597,3-29-1,-8 38-67,-1 12 827,1 0 0,0 0 0,0 0 0,0 0 1,0 0-1,0-1 0,0 1 0,0 0 0,0 0 0,0 0 1,0 0-1,0 0 0,0 0 0,-1 0 0,1 0 1,0 0-1,0 0 0,0 0 0,0 0 0,0 0 0,0 0 1,0 0-1,0-1 0,-1 1 0,1 0 0,0 0 0,0 0 1,0 0-1,0 0 0,0 0 0,0 0 0,0 1 1,-1-1-1,1 0 0,0 0 0,0 0 0,0 0 0,0 0 1,0 0-1,0 0 0,0 0 0,0 0 0,-1 0 1,1 0-1,0 0 0,0 0 0,-2 2-427,0 1-1,0-1 1,1 0 0,-1 0-1,0 1 1,-1 2 0,-12 25-939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67 8002,'1'2'6744,"8"20"-4662,-2 5-1101,2 27 1,-9-50-913,1-1 1,-1-1 0,1 1 0,0 0 0,0 0-1,0 0 1,0 0 0,3 4 0,-3-6-64,-1-1 1,1 1 0,-1 0-1,1-1 1,0 1-1,0 0 1,-1-1-1,1 1 1,0-1 0,0 1-1,0-1 1,0 1-1,0-1 1,0 1-1,0-1 1,0 0 0,0 0-1,0 0 1,0 1-1,0-1 1,0 0 0,0 0-1,0 0 1,0 0-1,-1-1 1,1 1-1,0 0 1,2-1 0,-1 0-4,0 0 0,0 0 1,0 0-1,0 0 1,-1 0-1,1 0 1,0-1-1,-1 1 1,1 0-1,-1-1 1,0 0-1,1 1 1,-1-1-1,0 0 1,0 0-1,0 1 0,0-1 1,0 0-1,0 0 1,-1 0-1,1-3 1,2-5 13,-1 0 0,1-21-1,-3 28-12,11-83 86,-10 85-86,1-17 33,-2 17-32,1 1 0,-1-1 0,0 0 0,0 0-1,0 1 1,0-1 0,0 0 0,-1 0-1,1 1 1,0-1 0,0 0 0,0 1-1,-1-1 1,1 0 0,0 1 0,-1-1 0,1 0-1,0 1 1,-1-1 0,1 0-2,-1 1 0,1 0-1,0 0 1,0 0 0,0 0 0,0 0-1,0 0 1,0 0 0,0 0 0,0 0 0,0 0-1,0 0 1,-1 0 0,1 0 0,0 0-1,0 0 1,0 0 0,0 0 0,0 0 0,0 0-1,0 0 1,0 0 0,0 0 0,-1 0 0,1 0-1,0 0 1,0 0 0,0 0 0,0 0-1,0 0 1,0 0 0,0 0 0,0 0 0,0 0-1,0 0 1,0 1 0,-1-1 0,1 0-1,0 0 1,0 0 0,-1 5 122,1 10 139,0-12-202,2 55 1352,13 75 0,-7-90-829,-3-20-161,0 1 0,-2 0 1,-1 0-1,0 30 0,-2-52-399,0 0 0,-1 0 0,1 0 0,0 0 0,-1 0 1,1 0-1,-1 0 0,0 0 0,1-1 0,-1 1 1,0 0-1,0-1 0,0 1 0,0 0 0,-1-1 1,1 1-1,0-1 0,-1 0 0,1 1 0,-1-1 0,1 0 1,-1 0-1,0 0 0,1 0 0,-1 0 0,0 0 1,0-1-1,0 1 0,1 0 0,-1-1 0,0 0 0,0 1 1,0-1-1,0 0 0,0 0 0,-2 0 0,-5 0-312,0-1 0,0 0-1,1-1 1,-1 0-1,0 0 1,-11-5-1,-34-18-5554,32 16 3775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7962,'0'14'4305,"6"-3"-625,-1 6-1759,-2-2-73,-1 10-592,-2-5-383,0-4-553,3-3-120,-2-7-672,-1-4-569,3-4-1711,-3 0 1640</inkml:trace>
  <inkml:trace contextRef="#ctx0" brushRef="#br0" timeOffset="1">40 0 7017,'-8'3'3785,"9"-3"-496,3 1-848,-4-1-609,0 0-416,0 0-728,0 0-264,0 0-680,7 4-744,-4-4 656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7970,'0'0'230,"0"-1"1,1 0 0,-1 0-1,0 1 1,0-1-1,1 1 1,-1-1 0,1 0-1,-1 1 1,0-1 0,1 1-1,-1-1 1,1 1-1,-1-1 1,1 1 0,0-1-1,-1 1 1,1 0 0,-1-1-1,1 1 1,0 0-1,-1-1 1,1 1 0,1 0-1,1-1 355,0 1 0,0 0 1,0 0-1,0 0 0,3 1 0,9 1 933,-11-3-1186,0 2 0,0-1 1,-1 0-1,1 1 0,0-1 0,4 3 0,-7-3-304,0 0 0,0 1 0,-1-1 0,1 1 0,0-1 1,-1 0-1,1 1 0,0-1 0,-1 1 0,1 0 0,-1-1 0,1 1 0,-1-1 0,1 1 0,-1 0 0,1-1 0,-1 1 0,0 0 0,1 0 0,-1-1 0,0 1 0,0 0 0,0 0 1,1-1-1,-1 1 0,0 0 0,0 0 0,0 0 0,0-1 0,0 1 0,0 0 0,-1 0 0,1-1 0,0 1 0,0 0 0,-1 0 0,1-1 0,-1 2 0,-3 9 47,-1 0 0,-1 0 0,-11 15 0,11-16-53,-1 0 0,2 0-1,-1 0 1,-4 14 0,10-23-24,-1 0 1,1-1 0,0 1 0,0 0-1,0 0 1,0-1 0,0 1 0,0 0-1,0 0 1,0-1 0,0 1 0,0 0-1,0 0 1,0-1 0,0 1 0,1 0-1,-1-1 1,0 1 0,1 0 0,-1-1-1,0 1 1,1 0 0,-1-1 0,1 1 0,-1-1-1,1 1 1,-1-1 0,1 1 0,-1-1-1,1 1 1,0-1 0,-1 1 0,1-1-1,-1 0 1,1 1 0,0-1 0,0 0-1,-1 0 1,1 1 0,0-1 0,0 0-1,0 0 1,4 1-4,-1-1 0,0 0-1,0 1 1,0-2 0,0 1-1,5-1 1,7-3-31,-2 0 0,26-11 0,-28 9-793,1 2 1,-1-1-1,23-3 1,-34 8 699,1 0-1,-1 0 1,0 0 0,1 0 0,-1 0-1,1 0 1,-1 0 0,3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39 4385,'2'-2'468,"0"0"1,-1 0-1,1 1 1,0-1-1,0 0 0,0 1 1,0-1-1,0 1 1,0 0-1,0 0 1,4-2-1,-1 1 539,-4 1-869,-1 1 0,1 0 0,-1-1-1,1 1 1,-1 0 0,1-1 0,-1 1 0,0 0 0,1-1 0,-1 1 0,0-1-1,1 1 1,-1-1 0,0 1 0,1-1 0,-1 1 0,0-1 0,0 0-64,0 1 1,0 0-1,0-1 1,0 1-1,0 0 1,0-1 0,0 1-1,-1 0 1,1 0-1,0-1 1,0 1-1,0 0 1,0-1-1,-1 1 1,1 0-1,0 0 1,0-1 0,-1 1-1,1 0 1,0 0-1,0 0 1,-1 0-1,1-1 1,0 1-1,-1 0 1,1 0 0,0 0-1,-1 0 1,1 0-1,0 0 1,-1 0-1,1 0 1,0 0-1,-1 0 1,1 0 0,0 0-1,-1 0 1,1 0-1,-13-1 133,1 1 1,-1 0-1,-20 4 0,23-3-124,3 0-28,1 0 0,-1 0 0,0 1 1,1 0-1,-1 0 0,1 1 0,0-1 0,0 1 0,0 1 0,0-1 0,-6 6 0,9-7-51,1 0-1,0 0 1,0 1 0,0-1 0,0 1-1,0 0 1,0-1 0,1 1 0,-1 0-1,1 0 1,0 0 0,0 0 0,0 0 0,0 0-1,0 0 1,1 1 0,0-1 0,-1 0-1,1 0 1,0 0 0,1 1 0,-1-1-1,1 4 1,1-1-11,-1-1-1,1 0 1,0 0 0,0 0-1,1 0 1,0 0 0,-1 0-1,2-1 1,-1 1 0,0-1-1,1 0 1,0 0 0,0 0-1,0-1 1,6 4 0,8 5 37,0-1 1,32 15-1,-13-8 179,-35-17-195,16 8 344,-1 1 1,17 13-1,-33-23-319,0 1 0,0 0 0,0-1 0,0 1 0,-1 0 0,1 0 0,0 0-1,-1 0 1,1 0 0,-1 0 0,1-1 0,-1 1 0,1 0 0,-1 1 0,0-1-1,1 0 1,-1 0 0,0 0 0,0 0 0,0 0 0,0 0 0,0 0 0,0 0-1,0 0 1,0 0 0,0 0 0,-1 2 0,0-2 16,1 0 0,-1 1 1,0-1-1,0 1 0,0-1 0,0 0 1,0 0-1,0 1 0,0-1 1,0 0-1,0 0 0,-1 0 0,1 0 1,0 0-1,-1-1 0,1 1 0,-3 1 1,-6 1 116,0 0 0,-1-1 0,1 0 1,-19 0-1,-41-2 124,56 0-429,0-1 0,1-1 0,-1 0-1,1 0 1,-1-2 0,-16-5 0,30 9 49,-1 0 1,1-1-1,0 1 0,-1 0 1,1 0-1,-1 0 0,1-1 1,-1 1-1,1 0 0,0 0 1,-1-1-1,1 1 1,0 0-1,-1-1 0,1 1 1,0-1-1,-1 1 0,1 0 1,0-1-1,0 1 0,-1-1 1,1 1-1,0-1 0,0 1 1,0-1-1,0 1 0,0 0 1,-1-1-1,1 1 1,0-1-1,0 1 0,0-1 1,0 1-1,1-1 0,-1 0 1,5-8-876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56 5993,'48'-48'2570,"-47"48"-2477,0-1 1,0 0-1,0 0 0,0 1 1,0-1-1,0 1 0,0-1 1,0 1-1,0-1 0,0 1 0,0 0 1,0-1-1,1 1 0,-1 0 1,0 0-1,0 0 0,0 0 0,1 0 1,-1 0-1,0 0 0,0 0 1,0 0-1,0 1 0,1-1 0,-1 0 1,0 1-1,0-1 0,0 1 1,0-1-1,0 1 0,1 1 1,2 0 336,-2-1-215,1 1 0,-1-1 0,0 1 0,0 0 0,0 0 0,0 0 0,0 0 0,0 0 0,0 0 0,-1 1 0,1-1 0,-1 0 0,0 1 1,1-1-1,-1 1 0,-1 0 0,1-1 0,0 1 0,0 0 0,-1 0 0,0-1 0,1 5 0,-1-1-65,0 1 0,0-1 0,-1 0 0,0 0 0,0 1 0,0-1 0,-1 0 0,0 0 0,-3 6 0,-2 2 87,-1 0 0,-19 24-1,-24 25 63,42-52-272,5-7-17,0 1 0,-1 0 0,1-1 0,-1 1-1,0-1 1,0-1 0,-1 1 0,1-1 0,-1 0-1,1 0 1,-1 0 0,0-1 0,0 0-1,0 0 1,0 0 0,-1-1 0,1 0 0,0 0-1,-1-1 1,1 0 0,-1 0 0,1 0-1,-8-2 1,4 0-33,0 0-1,0-1 0,0 0 0,1-1 1,0 0-1,-1 0 0,1-1 1,1 0-1,-1 0 0,1-1 1,0 0-1,0-1 0,1 0 1,-1 0-1,2 0 0,-10-14 0,14 19 10,1 0 0,0 0 0,0-1 0,0 1 0,0 0 0,0-1-1,0 1 1,0-1 0,1 1 0,-1-1 0,1 0 0,0 1 0,0-1-1,0 1 1,0-1 0,0 1 0,1-1 0,-1 0 0,1 1 0,0-1-1,-1 1 1,1 0 0,0-1 0,1 1 0,1-4 0,-1 3 0,0 1 0,0-1 0,1 1 1,-1 0-1,0 0 0,1 0 0,0 0 0,-1 0 1,1 0-1,0 1 0,0-1 0,0 1 0,0 0 1,0 0-1,0 0 0,0 0 0,0 1 0,1-1 1,-1 1-1,4 0 0,-3 0 11,0 0 0,0 1 1,0 0-1,1 0 0,-1 0 0,0 0 1,0 0-1,0 1 0,-1 0 0,6 3 1,3 3 12,20 16 0,-23-16-4,1 0-1,19 11 1,-21-15-6,1 0 1,1-1-1,-1 0 1,0 0-1,1-1 1,-1 0-1,1-1 1,0 0-1,11 0 1,-3-2 3,0-1 0,0 0 0,0-1 0,17-6 0,-27 7-1,-1-1 1,0 0-1,0 0 1,0 0-1,0-1 1,-1 0-1,1-1 1,-1 0-1,0 0 0,-1 0 1,1 0-1,9-13 1,-12 13 9,1 1 1,-1-2-1,0 1 1,-1 0-1,1-1 0,-1 1 1,0-1-1,0 0 1,-1 1-1,1-1 1,-1 0-1,-1 0 1,1 0-1,-1 0 0,0 0 1,-2-12-1,2 16-2,-1 0 1,0 0-1,1-1 0,-1 1 0,0 0 0,0 0 0,0 0 0,0 0 0,-1 0 0,1 0 0,0 0 0,-1 1 1,0-1-1,1 0 0,-1 1 0,0-1 0,0 1 0,0 0 0,0 0 0,0-1 0,0 1 0,-2-1 0,0 1 6,1 0-1,0 1 0,-1-1 0,1 0 0,-1 1 0,1 0 1,-1 0-1,1 0 0,-1 0 0,1 0 0,0 1 0,-1 0 0,1-1 1,-4 3-1,-58 24 222,57-23-256,0 1 0,0 0 0,0 1 0,0-1-1,-7 9 1,14-14-44,0 1 0,1-1-1,-1 1 1,1-1 0,-1 1-1,1-1 1,-1 1 0,1 0-1,0-1 1,-1 1 0,1-1-1,0 1 1,-1 0 0,1-1-1,0 1 1,0 0 0,0-1-1,-1 1 1,1 0 0,0 0 0,0 0-1,4 10-434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57 10970,'-4'-1'10704,"4"6"-8803,5 15-2431,-3-13 611,0 0 0,0 1 1,0-1 0,1 0 0,0 1-1,1-1 1,-1 0 0,1-1-1,9 12 1,-10-15-56,1 1 1,-1-1-1,1 1 1,0-1-1,0 0 0,0-1 1,0 1-1,1-1 0,-1 0 1,1 0-1,5 2 1,-8-4-25,1 1 1,-1-1 0,1 1 0,-1-1-1,1 0 1,0 0 0,-1 0 0,1 0-1,-1-1 1,1 1 0,-1-1 0,1 1-1,-1-1 1,1 0 0,-1 0 0,0 0 0,1 0-1,-1-1 1,0 1 0,0 0 0,0-1-1,0 0 1,2-1 0,0-2-1,0 0 1,-1 0-1,0 0 1,0 0-1,0 0 1,-1-1-1,0 1 1,0-1-1,0 1 1,0-1-1,-1 0 1,0 0-1,0-6 1,0-1 15,-1 1 0,0 0 0,0-1 1,-1 1-1,-4-17 0,1 21 9,2 18-13,-1 19 75,1 1 0,2-1-1,1 0 1,5 35 0,3-11 698,22 72 0,-27-110-558,0 0 1,0 0-1,-2 0 1,2 28-1,-4-38-180,0-1 0,-1 0 0,1 0 0,-1 1 0,0-1 0,0 0 0,-1 0 0,1 0 0,-4 6 0,3-7-28,0 0 0,0-1 0,0 0 1,0 1-1,0-1 0,0 0 0,-1 0 1,1 0-1,-1 0 0,1 0 0,-1-1 0,0 1 1,0-1-1,-5 2 0,4-2-122,-1 0 1,1 0-1,-1-1 0,1 1 0,-1-1 1,1 0-1,-1 0 0,1-1 0,-1 0 0,1 1 1,0-1-1,-5-2 0,3 1-263,1 0 0,-1 0 0,1-1-1,0 0 1,0 0 0,0 0 0,0 0 0,-8-8-1,9 6 0,0-1 0,-7-10 0,11 16 363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89 274 13051,'6'15'5289,"-2"6"-3329,-4 3-183,0 0-609,0-2-368,0-8-552,8-5-136,-4 2-240,4-7-320,-2-7-1176,-6-3-481,6-18 1177</inkml:trace>
  <inkml:trace contextRef="#ctx0" brushRef="#br0" timeOffset="1">0 11 11891,'14'-8'5081,"-9"8"-2409,3-3-959,1 3-409,-5 0-376,3 0-544,-2 4-456,-5-4-1168,0 0 1936,0 0-936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2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9250,'0'1'231,"0"0"0,1 0 0,-1 1 0,0-1 0,1 0 0,-1 0 0,0 0 0,1 0 0,-1 0 0,1 0 1,0 0-1,-1 0 0,1 0 0,0 0 0,1 1 0,12 13 1609,0-1 0,19 15 0,-28-26-1578,-1 0 1,1-1-1,-1 1 1,1-1 0,0 0-1,0 0 1,0-1 0,6 2-1,5 0 166,21 1 0,-27-4-347,-1 0-1,0 1 0,1 1 1,-1 0-1,0 0 0,0 1 0,13 5 1,-20-7-64,-1 0 0,0-1 1,1 1-1,-1 0 0,0 0 0,0 0 1,0 0-1,0 0 0,1 1 0,-1-1-9,-1-1-1,0 1 1,0-1-1,0 0 1,0 1-1,0-1 1,0 1 0,0-1-1,0 0 1,0 1-1,0-1 1,0 1-1,0-1 1,0 0-1,0 1 1,0-1-1,0 0 1,-1 1-1,1-1 1,0 1-1,0-1 1,0 0-1,0 1 1,-1-1-1,1 0 1,0 0-1,-1 1 1,1-1-1,0 0 1,0 1-1,-1-1 1,1 0-1,0 0 1,-1 0-1,1 1 1,-1-1 0,-8 6 107,5-4-78,0 0 1,1 1 0,-1-1 0,1 1-1,0 0 1,0 0 0,0 0 0,-6 8-1,6-7-32,3-4-6,0 0 1,0 0-1,0 0 0,0 0 0,0 0 0,0 0 1,1 0-1,-1 0 0,0 0 0,0 0 1,0 0-1,0 0 0,0 0 0,0 0 0,0 0 1,0 0-1,0 0 0,0 0 0,0 0 1,0 1-1,0-1 0,0 0 0,0 0 0,0 0 1,0 0-1,0 0 0,5-2-85,15-8-406,0 0 1,27-18 0,-41 23 116,0 0 0,8-9 0,-13 13 329,19-19-685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8634,'0'3'8894,"2"6"-6112,-2-5-2831,1 0 0,1 0 1,-1 1-1,0-1 0,5 7 1,14 19 342,-9-13-3,18 32 0,-24-40-185,0 1 0,10 13-1,-14-21-95,1 0 0,0 0 0,-1 0 0,1 0 0,0 0 0,0-1 0,0 1-1,0-1 1,0 1 0,0-1 0,1 0 0,-1 0 0,0 0 0,1 0 0,-1 0-1,4 0 1,-5-1-7,0 1-1,0-1 0,0 0 1,0 0-1,0-1 1,0 1-1,0 0 0,0 0 1,0 0-1,0-1 1,0 1-1,0 0 0,-1-1 1,1 1-1,0-1 1,0 1-1,0-1 0,-1 1 1,2-2-1,-1 1 2,0-1 0,1 1 0,-1-1 0,0 1 0,-1-1 0,1 0 0,0 1-1,0-1 1,0-2 0,1-4 12,-1 0-1,0 0 0,0-13 1,-1 18-11,-4-86 150,3 74-105,3 61 268,6 60 235,17 17 360,-4-24 160,-20-94-969,0 0 1,0-1 0,-1 1-1,0 0 1,0 0 0,0 0-1,-1 5 1,0-8-80,1-1 1,-1 0-1,1 0 0,-1 0 1,1 0-1,-1 1 1,1-1-1,-1 0 0,0 0 1,0 0-1,0 0 1,0 0-1,0-1 0,0 1 1,0 0-1,0 0 1,0-1-1,0 1 0,0 0 1,0-1-1,0 1 0,-1-1 1,1 0-1,0 1 1,0-1-1,-1 0 0,1 0 1,0 1-1,0-1 1,-3-1-1,0 1-243,0 0 0,0 0 0,0-1 0,0 0 0,0 0 0,1 0 0,-1 0 0,0-1 0,0 0 0,1 1 1,-1-1-1,1-1 0,-1 1 0,1 0 0,0-1 0,0 0 0,0 1 0,1-1 0,-1 0 0,0-1 0,1 1 0,0 0 0,0-1 0,0 1 0,-3-8 0,-3-19-1050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8658,'21'8'4801,"-7"0"-584,-1 6-2201,-2 3-63,-6 1-649,-2 0-368,-1 0-488,-2-8-192,2-2-320,-2-5-280,-2-8-880,0-5-729,-8-11 1161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9058,'13'-2'4225,"-7"5"-1329,-2-4-863,1 2-553,-5-1-360,0 0-719,0 0-185,0 0-1001,0 0-687,0 0 896</inkml:trace>
  <inkml:trace contextRef="#ctx0" brushRef="#br0" timeOffset="1">88 0 10562,'33'1'4835,"-20"-1"-2144,21 3 0,-32-3-2609,0 1 0,-1-1 0,1 0 0,0 1-1,0 0 1,-1-1 0,1 1 0,0 0 0,-1 0 0,1 0 0,-1 0-1,1 0 1,-1 0 0,1 0 0,-1 0 0,0 1 0,1-1 0,-1 0-1,0 1 1,0-1 0,0 1 0,0 0 0,0-1 0,-1 1 0,1 0-1,0-1 1,-1 1 0,0 0 0,1 0 0,-1-1 0,0 4 0,1 3-97,-2 0 0,0 0 0,0 0 0,0 0 0,-4 12 0,3-13 147,1-3-124,0-1-1,1 1 1,-1 0-1,1-1 1,0 5-1,0-7-8,0-1 1,0 1-1,0 0 0,0-1 0,0 1 1,0 0-1,1-1 0,-1 1 0,0-1 1,0 1-1,0 0 0,1-1 1,-1 1-1,0-1 0,1 1 0,-1 0 1,1-1-1,-1 1 0,0-1 0,1 1 1,-1-1-1,1 0 0,-1 1 0,1-1 1,-1 1-1,1-1 0,0 0 0,-1 0 1,1 1-1,-1-1 0,1 0 0,0 0 1,0 1-1,7-1 8,0 0 0,-1 0 0,1-1 0,0 0-1,-1 0 1,1-1 0,-1 0 0,0 0 0,1-1 0,-1 0 0,13-7 0,5-7 598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7714,'0'0'3395,"0"0"-824,1 0-632,0 1-1728,0 0 0,0 0 0,0 0 0,0 0-1,0 0 1,0 0 0,-1 0 0,1 0 0,0 0-1,0 3 1,8 12 390,-2-5-347,1 1 3,-1 0 1,0 1 0,-1-1 0,5 16 0,-9-22-165,0 0 0,0-1 0,1 1 1,0-1-1,7 10 0,-9-13-84,0-1 1,0 1-1,1-1 0,-1 0 0,1 1 1,-1-1-1,1 0 0,0 0 0,-1 0 1,1 0-1,0 0 0,0 0 0,0-1 1,-1 1-1,1 0 0,0-1 0,0 0 1,0 1-1,0-1 0,0 0 0,3 0 0,-1-1-16,0 0-1,0 0 0,-1 0 0,1-1 0,0 1 0,-1-1 0,1 0 0,-1 0 0,1 0 0,-1 0 0,0-1 0,0 1 0,0-1 0,0 0 1,-1 0-1,1 0 0,3-6 0,2-3-71,-1 0 1,0-1 0,7-21-1,-8 18 45,0 0-1,5-30 0,-8 33 201,-4 25 156,0 3-175,1 32 400,1-1 1,10 51-1,-6-65 405,15 51 0,-19-81-885,-1 0-1,1 1 1,-1-1-1,0 1 1,0-1-1,0 0 0,0 1 1,0-1-1,0 1 1,-1-1-1,0 4 1,1-5-55,-1 0-1,1-1 1,-1 1 0,1 0 0,0 0 0,-1 0-1,0-1 1,1 1 0,-1 0 0,1-1 0,-1 1-1,0 0 1,0-1 0,1 1 0,-1-1 0,0 1-1,0-1 1,0 1 0,0-1 0,1 0 0,-1 1-1,0-1 1,0 0 0,0 0 0,0 0 0,0 0-1,0 0 1,0 0 0,0 0 0,0 0 0,0 0-1,-1 0 1,-3-1-311,-1-1 0,1 1-1,0-1 1,0 0 0,0-1-1,0 1 1,0-1 0,-7-5 0,-17-8-3728,14 10 2819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6 246 11274,'2'3'4793,"-2"2"-2568,0 2-289,-2-7-447,2 0-425,0 0-616,0 7-192,0 2-272,-1 0-320,0-3-1208,1-4-865,0-2 1393</inkml:trace>
  <inkml:trace contextRef="#ctx0" brushRef="#br0" timeOffset="1">6 26 9362,'-5'-2'4201,"5"-3"-1769,5 0-895,-5-1-497,0 1-368,7 4-464,-3 1-224,-4-2-1312,0 2 984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9290,'0'-1'333,"-1"0"0,1-1-1,0 1 1,0 0 0,0 0 0,1 0 0,-1-1 0,0 1-1,0 0 1,1 0 0,-1 0 0,0 0 0,2-3-1,-1 4-140,-1-1-1,1 0 0,0 1 0,0-1 0,0 0 0,0 1 1,0-1-1,0 1 0,0 0 0,0-1 0,0 1 0,0 0 1,0-1-1,0 1 0,0 0 0,0 0 0,1 0 0,1 0 58,0-1 0,0 1-1,1 0 1,-1 1 0,0-1 0,0 0-1,0 1 1,0 0 0,0 0-1,0 0 1,0 0 0,4 2-1,-6-2-219,0 0 0,1 0 0,-1 0 0,0 0 0,0 0 0,0 0 0,0 0 0,0 0 0,0 0 0,0 1 0,-1-1 0,1 0 0,0 1 0,-1-1 0,1 1 0,-1-1-1,1 1 1,-1-1 0,0 0 0,0 1 0,1 0 0,-1-1 0,0 1 0,0-1 0,-1 1 0,1-1 0,0 3 0,-7 25 117,-2 11-44,8-37-96,1 1 0,0-1-1,0 1 1,0-1 0,0 1-1,1 0 1,-1-1 0,1 1 0,1 3-1,-1-6-3,-1 0 0,1 0 0,0 0 0,-1 0 0,1 1 0,0-1 1,0 0-1,0 0 0,0-1 0,0 1 0,0 0 0,0 0 0,0 0 0,0-1 0,0 1 0,0 0 0,0-1 0,1 1 0,-1-1 0,0 0 0,0 1 0,1-1 0,-1 0 0,0 0 0,1 0 0,-1 0 0,0 0 0,1 0 0,-1 0 0,2 0 0,2-1-102,0 0-1,0 0 0,-1-1 1,1 1-1,0-1 0,7-4 1,5-2-186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11098,'-14'4'4305,"14"2"-2976,12-2 15,5-3-136,11-2-232,12-3-424,2 1-167,1 0-217,1-1-64,-8 3-112,-9 0-336,-15-1-977,-9 10 889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8194,'-12'-1'3472,"3"-2"-1743,6 3-537,9 0-192,6-1-167,14 4-353,13-1-96,13 1-216,10 2-64,11-2-64,0 2 8,1-2-16,-9 0 0,-16 5 32,-13-6-40,-21 9-1048,-10-2-1313,-12 3 1489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9578,'6'0'4497,"2"-3"-1944,10-1-921,0 2-152,1-4-648,5 0-295,0 0-249,0 1-368,-2 4 1856,1 3-1360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9786,'-3'1'4369,"2"-1"-2153,4 3-615,-3-3-57,0 0-424,24 1-255,61 7-417,-28-5-112,0 1-168,6 0-40,-11-4-48,1-2-16,-5-2-8,-6-1-48,-15 2-440,-7 2-400,-21 2-1409,-11 5 1377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8914,'-7'2'2042,"6"-1"-1481,-1-1 0,0 1 0,1-1-1,-1 1 1,1-1 0,-1 1-1,1 0 1,0 0 0,-1 0 0,1 0-1,-2 2 1,3-3-512,0 0 0,0 0 0,0 0 0,0 0 0,0 0 0,0 0 0,0 0 0,0 0 0,0 0 0,0 1 0,0-1 0,0 0 0,0 0 0,0 0 0,0 0 0,0 0 0,0 0 0,0 0 0,0 0-1,0 0 1,0 0 0,0 1 0,1-1 0,-1 0 0,0 0 0,0 0 0,0 0 0,0 0 0,0 0 0,0 0 0,0 0 0,0 0 0,0 0 0,0 0 0,1 0 0,-1 0 0,0 0 0,0 0 0,0 0 0,0 0 0,0 0 0,0 0 0,0 0 0,0 0 0,0 0 0,1 0 0,-1 0 0,0 0 0,0 0 0,0 0 0,0 0 0,9 2 2162,73 31-1133,-73-30-983,1 2 0,-1 0 0,0 0-1,-1 0 1,0 1 0,1 0 0,-2 1 0,14 14 0,-14-14-61,-1 1 0,-1-1 0,1 1 0,-1 0 0,-1 1 1,6 11-1,-4-3-14,0 1 0,5 22 1,-9-32-11,-1 1 1,0-1 0,-1 0 0,1 0 0,-1 0 0,-1 1 0,0-1 0,0 0-1,0 0 1,-1 0 0,-1 0 0,1 0 0,-1-1 0,0 1 0,-1-1 0,0 1-1,0-1 1,0 0 0,-1-1 0,0 1 0,-1-1 0,1 0 0,-1 0 0,0-1-1,-10 7 1,12-9 14,-17 10 36,14-6-40,7-7-21,0 0 0,0 0 1,-1 0-1,1 1 0,0-1 0,0 0 0,0 0 1,0 0-1,0 0 0,0 0 0,0 1 0,0-1 0,0 0 1,0 0-1,0 0 0,0 0 0,0 0 0,0 1 1,0-1-1,0 0 0,0 0 0,0 0 0,0 0 1,0 0-1,0 0 0,1 1 0,-1-1 0,0 0 1,0 0-1,0 0 0,0 0 0,0 0 0,0 0 1,0 0-1,0 1 0,0-1 0,1 0 0,-1 0 0,0 0 1,0 0-1,0 0 0,5 2 21,0 0-1,0-1 1,0 0 0,0 1-1,0-2 1,9 2 0,33-2 160,-33-1-138,67-3 151,-48 1-247,0 2-1,48 3 1,-81-2 66,5 1-265,1 0 0,-1-1 0,7 4 0,-11-4 268,0 0 1,0 1 0,0-1-1,0 1 1,0 0-1,0-1 1,0 1 0,0 0-1,0-1 1,0 1-1,0 0 1,-1 0 0,1 0-1,0-1 1,-1 1 0,1 0-1,0 0 1,-1 0-1,1 1 1,-1-1 0,1 1-1,-1 10 336</inkml:trace>
  <inkml:trace contextRef="#ctx0" brushRef="#br0" timeOffset="1">0 944 10586,'11'-4'4537,"-2"12"-1928,-1 7-921,1 9-264,-2 1-287,2 5-617,-2 0-208,0-5-184,-2-2-40,0-10-208,-5-4-336,0-9-1153,-2-1 1161,-12-18-64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9218,'8'0'4121,"2"0"-1601,2 3-775,2 2-385,4 2-368,4 2-616,1-1-152,5 4-1136,-4 3-992,8-2 1192</inkml:trace>
  <inkml:trace contextRef="#ctx0" brushRef="#br0" timeOffset="1">494 22 7354,'-11'-2'3896,"-6"9"-399,-8 0-1144,-3 11-529,-3 8-328,6 9-655,5 7-257,9 4-256,1 1-80,14-5-152,1-3-56,10-11-56,9-5-16,-3-14-8,8-6-224,0-11-897,-3-7-727,-1-9 1080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9378,'-4'-1'4089,"12"5"-1985,6 1-735,1-3-441,7-1-240,2-1-336,-1 0-56,0 1-792,-1 2 392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11106,'0'1'142,"13"66"7162,-8-47-5909,9 25 0,-10-36-1220,0 0 1,0 0 0,1-1-1,0 1 1,0-1-1,1 0 1,0 0 0,1-1-1,0 0 1,0 0-1,13 10 1,-12-11 24,1-1 1,0 0-1,15 7 0,-20-11-132,0 1 0,0-1-1,0 0 1,0 0-1,0 0 1,1-1-1,-1 1 1,0-1 0,0 0-1,1-1 1,4 0-1,-7 1-32,0-1-1,1-1 1,-1 1 0,0 0-1,0 0 1,0-1-1,0 1 1,0-1-1,0 0 1,0 1-1,-1-1 1,1 0-1,0 0 1,-1 0 0,0-1-1,1 1 1,1-4-1,1-3 14,-1 0-1,0 0 1,4-14 0,30-103-2269,-24 90 1461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167 473 9466,'-2'-25'6990,"1"21"-6471,0-1 1,-1 0 0,1 0-1,-1 0 1,0 1-1,-1-1 1,1 1-1,-1 0 1,-5-7-1,4 5-339,-1 0 0,0 0 0,-1 1 0,1 0-1,-9-7 1,12 11-140,0-1 0,0 1 0,0-1 0,-1 1 0,1 0 0,0 0 0,0 0 0,-1 0 0,1 0 0,-1 1 0,1-1 0,-1 1 0,1-1-1,-1 1 1,1 0 0,-1 0 0,1 0 0,-1 0 0,1 1 0,-1-1 0,-2 2 0,3-1-22,0 0-1,0 0 0,0 0 1,1 0-1,-1 1 1,0-1-1,1 1 1,-1-1-1,1 1 1,0-1-1,-1 1 1,1 0-1,0 0 1,0 0-1,0 0 1,-1 2-1,-1 5 11,1 0 1,-3 14-1,3-13-18,-1 4-6,1 0-1,1 0 1,0 0-1,1 1 1,0-1-1,2 0 1,2 17-1,-3-27-3,0-1 0,0 1 0,1 0 0,-1-1 0,1 1 0,0-1 0,0 1 0,0-1 0,0 0 0,1 0 0,-1 0 0,1 0 0,0 0 0,3 2 0,-3-3 0,-1-1 1,0 1-1,1-1 0,-1 0 1,1 1-1,0-1 0,-1-1 1,1 1-1,0 0 0,-1 0 1,1-1-1,0 0 0,0 0 1,0 1-1,-1-1 0,1-1 1,0 1-1,0 0 0,0-1 0,2 0 1,-1-1-1,1 0 0,-1 0 0,0 0 0,-1 0-1,1-1 1,0 0 0,-1 0 0,1 0 0,-1 0 0,0 0 0,5-7 0,2-3-14,-2-1-1,8-14 1,-1-2-68,-1 0 0,-2-1 1,-1 0-1,-1-1 0,-2 0 1,-1 0-1,-1-1 0,-2 0 1,-2 0-1,-1 0 0,-4-47 1,1 62 107,-2 1 0,-7-27 0,11 43-12,-1 0-1,1 0 1,-1-1-1,1 1 1,-1 0-1,0 0 0,1 0 1,-1 0-1,0 0 1,-1-1-1,2 1-6,0 1-1,-1 0 0,1 0 0,0 0 0,0 0 1,0 0-1,-1 0 0,1-1 0,0 1 0,0 0 0,-1 0 1,1 0-1,0 0 0,0 0 0,-1 0 0,1 0 1,0 0-1,0 0 0,-1 0 0,1 0 0,0 0 1,0 0-1,-1 1 0,1-1 0,0 0 0,0 0 1,-1 0-1,1 0 0,0 0 0,-1 1 0,0 0 16,0 0 0,0 0 1,0 1-1,0-1 0,1 0 0,-1 1 0,0-1 0,1 1 0,-1-1 0,0 1 0,1-1 0,-1 4 0,-2 19 106,1 0 0,1 0 0,1 0 0,5 38 0,0-14 76,14 64 1,-15-97-195,0 1 1,2-1-1,-1 0 1,2 0 0,0-1-1,0 0 1,1 0 0,12 14-1,-17-23-198,1-1 0,0 0-1,0 0 1,0 0 0,0 0 0,1-1-1,-1 1 1,1-1 0,0 0-1,0-1 1,0 1 0,1-1 0,-1 0-1,0 0 1,10 1 0,10 1-737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11186,'4'15'6258,"-4"9"-3808,-1-7-1572,3 8 65,1-1 0,11 46 0,-8-46-616,-5-20-275,2 12 91,1 0 0,1-1-1,6 16 1,-9-28-134,-1 0 0,1 0 0,-1 0 0,1 0 0,0 0 0,0 0 0,0-1 0,0 1 0,0-1 0,1 1 0,-1-1 0,1 0 0,0 0-1,0 0 1,-1 0 0,1-1 0,0 1 0,1-1 0,-1 0 0,0 0 0,3 1 0,-2-1-15,0-1 0,0 0-1,0 0 1,0 0 0,0-1 0,0 0 0,0 1-1,0-1 1,-1 0 0,1-1 0,0 1 0,-1-1-1,6-3 1,-3 2-30,-1-1-1,0 0 1,1 0-1,-2 0 1,1-1-1,0 0 1,4-6-1,-4 3 4,0 0 1,0 0-1,-1 0 0,-1-1 0,1 1 0,-1-1 1,0 0-1,-1 0 0,0 0 0,-1 0 1,0 0-1,0 0 0,-1-1 0,0 1 0,-1 0 1,1 0-1,-2-1 0,0 1 0,0 0 1,0 1-1,-1-1 0,0 0 0,-6-9 0,8 15 45,-1 1 0,1-1 0,-1 1 0,1 0-1,-1 0 1,0 0 0,0 0 0,0 0 0,0 0-1,-1 0 1,1 1 0,0-1 0,-3-1 0,4 3-3,0 0 1,0-1-1,1 1 0,-1 0 1,0 0-1,0 0 1,0 0-1,1 0 1,-1 0-1,0 0 1,0 0-1,0 0 0,0 0 1,1 0-1,-1 1 1,0-1-1,0 0 1,0 1-1,-1 0 8,1 0-1,0 0 1,0 0 0,0 0-1,0 0 1,0 0-1,0 0 1,0 0 0,0 1-1,0-1 1,1 0 0,-1 1-1,0 1 1,-3 8 78,0 0 0,1 1 0,1-1 1,0 1-1,0 0 0,1 0 0,1 0 0,0 13 1,3 10 284,11 51 1,47 124 963,-48-171-1093,-10-29-158,0-1 0,0 1 0,-1 0 0,-1-1 0,0 1 0,0 19 0,-1-25-51,-1 0 1,1 1 0,-1-1 0,0 1-1,0-1 1,-1 0 0,0 0-1,1 0 1,-1 0 0,-1 0 0,1 0-1,0-1 1,-1 1 0,0-1 0,0 1-1,0-1 1,-4 4 0,5-6-25,-1 1 1,1 0 0,-1-1-1,1 1 1,-1-1 0,1 0-1,-1 0 1,0 0 0,1 0-1,-1 0 1,0-1-1,0 1 1,1-1 0,-6 0-1,3 0-154,1-1 1,-1 1-1,1-1 0,0 0 0,-1 0 0,1-1 0,0 0 0,-7-3 0,4 1-291,1 0-1,0 0 1,1 0 0,-1-1-1,1 0 1,0 0 0,0-1-1,0 1 1,1-1 0,0 0-1,-5-8 1,6 6-60,0 0 0,-3-15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13003,'22'25'5353,"-4"5"-3025,-5 0-343,-1 4-433,-4-5-392,-4-7-679,-1 0-201,-3-18-496,-2 2-385,-2-6-1143,3-1 3368,0 0-1600</inkml:trace>
  <inkml:trace contextRef="#ctx0" brushRef="#br0" timeOffset="1">18 0 12931,'1'0'5201,"5"4"-3401,2 2-287,2 2-497,2 1-360,2-8-392,0 2-312,1-4-1064,0-7-1585,-15 4 1665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3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11050,'4'0'975,"0"-1"0,0 0 0,1 1-1,-1 0 1,0 0 0,8 1 0,-5 0-258,0 1 0,0 0 1,9 3-1,-4 1-189,0-1 0,0 2 0,18 13 1,-25-17-420,-1 0 0,0 0 0,-1 1 0,7 7 0,-9-10-96,0 0 0,0 0 1,-1 1-1,1-1 0,0 0 0,-1 1 1,1-1-1,-1 1 0,1-1 1,-1 0-1,0 1 0,1-1 0,-1 1 1,0-1-1,0 1 0,0 0 1,0-1-1,-1 1 0,1-1 1,0 1-1,-1 0 0,-4 10 47,0-2 0,-11 20 0,11-22-42,0-1-1,1 1 0,0-1 1,1 1-1,-1 0 0,2 1 1,-5 15-1,7-23-12,0 0 0,0 0 0,0 0 0,0 0-1,0 0 1,0 0 0,0 0 0,0 0 0,0 0 0,0 0 0,0 0 0,1 0 0,-1 0 0,0 0 0,1 0 0,-1 0 0,0-1 0,1 1 0,0 0-1,-1 0 1,1 0 0,-1 0 0,1-1 0,0 1 0,-1 0 0,1-1 0,0 1 0,0-1 0,0 1 0,0-1 0,-1 1 0,1-1 0,0 1-1,0-1 1,0 0 0,0 1 0,0-1 0,0 0 0,0 0 0,0 0 0,0 0 0,1 0 0,8 1 101,1-1-1,-1-1 1,0 0 0,0 0 0,1-1-1,12-3 1,5-4-37,28-12 1,12-8-1612,-34 17 986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6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6817,'-1'10'3577,"0"1"-576,6 15-1841,0 4 16,3 12-287,-1 0-137,-3 5-280,0 1-128,1-4-168,5-2-56,-2-6-56,1-1-8,-2-10-424,1-1-560,-2-13-3465,8-4 2952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5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49 255 5817,'-5'3'631,"0"-1"0,0 0 0,-1 0 0,1 0 0,-1 0 0,-7 0 0,13-2-606,0 0 0,0 0-1,0 0 1,0 0 0,-1 0-1,1 0 1,0 0 0,0 0 0,0 0-1,0 0 1,0 0 0,0 0-1,0 0 1,0 0 0,-1 0 0,1 0-1,0 0 1,0 0 0,0 0-1,0 0 1,0 0 0,0 0 0,0 0-1,0 0 1,0 0 0,0 0-1,-1 0 1,1 1 0,0-1-1,0 0 1,0 0 0,0 0 0,0 0-1,0 0 1,0 0 0,0 0-1,0 0 1,0 0 0,0 0 0,0 1-1,0-1 1,0 0 0,0 0-1,0 0 1,0 0 0,0 0 0,0 0-1,0 0 1,0 0 0,0 1-1,0-1 1,0 0 0,0 0 0,0 0-1,0 0 1,0 0 0,0 0-1,8 4 876,124 12-594,-106-15-268,1-1-1,40-6 0,46-15 88,-52 9-55,752-92 304,-318 59-315,328-22 59,-418 59-79,1 16 5,138 1-6,250-31 22,-107 1-1,-588 19-54,188-1 21,-2 16 24,-241-9-40,392 26 51,-280-27-48,415 17 174,-152-5-74,-364-16-78,0 0 73,0 2-1,78 13 1,-102-10-76,37 1 1,-43-4-14,0 1-1,41 8 1,-35-2-1,0 1-1,54 24 0,-83-32-7,0 0 1,1 0-1,-1 1 0,0-1 0,0 0 0,0 1 0,0 0 1,2 3-1,-3-5-1,-1 1-1,0 0 1,1-1 0,-1 1 0,0 0-1,0-1 1,1 1 0,-1 0 0,0-1-1,0 1 1,0 0 0,0 0 0,0-1-1,0 1 1,0 0 0,0 0 0,0-1 0,0 1-1,-1 0 1,1-1 0,0 1 0,0 0-1,-1-1 1,1 1 0,0 0 0,-1-1-1,1 1 1,-1-1 0,1 1 0,0 0-1,-1-1 1,0 1 0,0 0 0,-13 11 161,-12 15 56,24-25-222,0 0-1,1 0 0,-1 0 1,1 1-1,0-1 0,0 0 0,0 1 1,0-1-1,0 1 0,0-1 0,0 5 1,1-6-12,0 0 1,0 0-1,0 0 0,0 1 1,1-1-1,-1 0 1,0 0-1,1 0 1,-1 0-1,0 0 0,1 0 1,0 0-1,-1 0 1,1 0-1,-1-1 1,2 3-1,15 12-35,-6-7 33,-6-3 10,0 1 0,-1-1-1,0 1 1,0 0 0,0 0 0,0 0-1,3 9 1,-2-1 23,0 0-1,4 21 1,-9-34-16,1-1-5,-1 0 0,0 1 1,0-1-1,0 0 0,0 0 1,0 0-1,0 0 0,0 1 1,1-1-1,-1 0 0,0 0 1,0 0-1,0 1 0,0-1 1,0 0-1,0 0 0,0 0 1,0 1-1,0-1 0,0 0 1,0 0-1,0 0 0,0 1 1,0-1-1,0 0 0,-1 0 1,1 0-1,0 1 0,0-1 1,0 0-1,0 0 1,0 0-1,0 1 0,0-1 1,-1 0-1,1 0 0,0 0 1,0 0-1,0 0 0,0 0 1,-1 1-1,1-1 0,0 0 1,0 0-1,0 0 0,-1 0 1,1 0-1,0 0 0,0 0 1,0 0-1,-1 0 0,1 0 1,0 0-1,0 4-31,15 100 19,-6 6 9,60 201-21,-32-166 15,-20-74 4,26 115 8,-13 2-1,-21-75 1,13 96-8,-16-176-1,2 0-1,2 0 1,13 32 0,-13-40 3,0 10 6,-1 0-1,8 65 1,-8-46-3,14 52-6,4 29-22,-21-81 13,4 35-13,26 107-1,28 141-115,-57-286 132,16 67-21,-10-59-142,5 69 0,15 332-2017,-19-327 2214,-2-30-1,0 22-8,12 177 11,-11-116 24,-1-19-37,-10-113-14,10 122-6,30 169 23,-11-50-8,-28-255-8,18 153 8,3-54-8,-15-92 0,32 114 0,-4-17 0,-17-41 0,9 43-15,-13-58-917,6 106 1,1 15-189,10 21-898,-22-77-2254,-11-109 3366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2:5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1848,'0'50'1241,"0"1"87,0-6-272,0-5-424,1-4-216,0-8-440,-1-2-872,0-3 640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30T15:13:32.6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20912 3276 1256 0,'-7'1'492'0,"5"0"-342"15,3-2-65-15,-1 0 8 16,0 0-24-16,1 0-11 15,28-5-23-15,34-40-12 16,-21 27-16-16,8-2-2 16,-2-2-1-16,0 0-2 0,-5 2 3 15,-7 1-32-15,-8 6-93 16,-8 3-109-16,-15 6 132 16</inkml:trace>
  <inkml:trace contextRef="#ctx0" brushRef="#br0" timeOffset="198.68">20998 3328 960 0,'8'8'394'0,"8"-13"-239"16,9-2 7-16,7-2-20 16,0-3-10-16,5 0-26 15,2 1-23-15,-2-1-42 16,1 2-12-16,-4 5-12 15,-9-2-34-15,-8 5-177 0,-9 0 141 16</inkml:trace>
  <inkml:trace contextRef="#ctx0" brushRef="#br0" timeOffset="502.05">21147 2963 1002 0,'1'-1'437'16,"7"2"-188"-16,6 3-174 16,5 2 6-16,8 1-12 15,4 1-6-15,7 2-15 16,6 3-13-16,-7 3-12 16,4 4 0-16,-13 2 5 15,-6 0 4-15,-5 1 4 16,-4 2-1-16,-9 4 1 15,-4-2 4-15,-11 1 0 16,-2 2 0-16,0-5-8 16,2 2-8-16,1-6-11 15,-1-4-4-15,2-3-4 16,-2-5-6-16,8-2-118 16,0-2-107-16,3-2 138 15</inkml:trace>
  <inkml:trace contextRef="#ctx0" brushRef="#br0" timeOffset="875.11">22292 3088 878 0,'16'7'497'0,"-15"-5"12"16,-1 3-344-16,-3 6-66 15,-6 4-2-15,-7 7-25 16,2 1-10-16,1 5-37 16,1 0-12-16,5-3-7 15,1 0-1-15,1-6 4 16,3-6-33-16,-1-8-110 0,0-2-114 16,1-10 141-16</inkml:trace>
  <inkml:trace contextRef="#ctx0" brushRef="#br0" timeOffset="1085.56">22245 2863 1298 0,'6'14'497'0,"6"14"-353"16,1 0-15-16,2 7-11 15,2 4-14-15,1 1-27 16,-1 2-22-16,1-5-31 15,-3 1-8-15,-3-11-8 16,1-4 5-16,-10-4-102 16,9-5-91-16,-3 2 113 15</inkml:trace>
  <inkml:trace contextRef="#ctx0" brushRef="#br0" timeOffset="1407.39">22508 3195 990 0,'7'8'473'0,"10"-6"-156"15,3 1-191-15,3 4 9 16,-5 1-31-16,0 2-9 16,-5 0-29-16,-3 1-19 15,-5 4-23-15,-5 0-5 16,-6 5-8-16,-2 0-2 15,-3-1-2-15,3 0-2 0,1-4 0 16,5-2-1-16,2-6 1 16,4 1 3-16,4-2 4 15,2-4 1-15,5-4 0 16,4-1-2-16,4-2-6 16,0-1 0-16,2 1-73 15,-2-4-31-15,-9 3 58 16</inkml:trace>
  <inkml:trace contextRef="#ctx0" brushRef="#br0" timeOffset="1726.94">23190 2924 1470 0,'1'-4'505'0,"-4"4"-450"16,-4 0-11-16,-7 8 2 15,-2 3-3-15,-4 3-18 16,1 2-10-16,6 2-2 16,2-3 0-16,7 2 0 15,2-3-3-15,3 0-4 16,3 1 1-16,8 0 6 15,3-3 3-15,4-2-1 16,4 0-1-16,1-3-8 16,2 2-13-16,-5-5-122 15,-3-2-149-15,-13-4 173 16</inkml:trace>
  <inkml:trace contextRef="#ctx0" brushRef="#br0" timeOffset="1902.65">23086 3236 919 0,'-3'16'472'16,"9"-12"-42"-16,7-2-245 15,4-2-33-15,3 0-15 16,7-1-48-16,4 1-24 16,2 7-40-16,-3-3-3 0,-1 7-128 15,-5-1-111-15,-11 2 137 16</inkml:trace>
  <inkml:trace contextRef="#ctx0" brushRef="#br0" timeOffset="2359.61">23679 3064 1266 0,'-10'5'488'16,"2"6"-334"-16,3 3-18 15,-2 9-14-15,1 1-10 16,6 4-30-16,4 0-19 15,11-5-22-15,4-1-3 16,7-9-4-16,2-3-5 16,6-8-12-16,0-4-4 15,-1-6-6-15,-2-6-1 0,-16-9 0 16,-3-2 1-16,-13-6 4 16,-8 1 0-16,-9 4 0 15,-12 2-1-15,-9 10-5 16,-1 5-4-16,1 13-5 15,7 4-3-15,7 11-4 16,5 2 2-16,9 0-59 16,6-1-71-16,8-6-370 15,7-6 332-15</inkml:trace>
  <inkml:trace contextRef="#ctx0" brushRef="#br0" timeOffset="2618.73">23903 2910 1392 0,'-8'9'503'0,"2"7"-388"15,-10 10-40-15,3 5 14 16,-4 11 8-16,7 3-8 0,7 3-48 15,0 1-16-15,8-6-13 16,-5-4-3-16,4-6-4 16,-1-9-1-16,0-2-33 15,1-3-55-15,-4-8-147 16,0-2-128-16,0-4 215 16</inkml:trace>
  <inkml:trace contextRef="#ctx0" brushRef="#br0" timeOffset="3007.12">24175 2933 1405 0,'-5'-9'538'15,"-4"9"-381"-15,-4 3-57 16,-8 9-4-16,-4 5-9 0,-3 12-15 15,2 6-13-15,9 9-31 16,4-1-8-16,12 4-9 16,1-4-1-16,11-6-5 15,7-3 0-15,9-9-4 16,2-5-3-16,5-10-66 16,2-6-68-16,4-8 86 15</inkml:trace>
  <inkml:trace contextRef="#ctx0" brushRef="#br0" timeOffset="3707.87">24391 3027 1435 0,'-2'5'530'15,"-9"-1"-399"-15,-5 5-94 16,0 4 9-16,-2 7 4 16,2 4 3-16,10 5-20 15,0 5-14-15,8-1-9 16,1-2 0-16,7-3-1 15,2-1-1-15,5-7-3 16,1-2-2-16,1-10-37 16,8-7-71-16,2-8 70 15</inkml:trace>
  <inkml:trace contextRef="#ctx0" brushRef="#br0" timeOffset="4054.66">24344 3211 1215 0,'0'10'489'0,"4"-7"-279"0,0 2-59 16,5-4 1-16,2 0-14 15,1 0-38-15,2-3-28 16,6 0-39-16,1 0-12 16,9-2-12-16,-4 0-3 15,-2 2-2-15,-2 1-1 16,-13 1-1-16,1 4-1 15,-10 6 2-15,-2-4 1 0,-3 10 0 16,-1-1 2-16,-1 3 0 16,4 7-2-16,0-6 1 15,2 1-2-15,1-4-1 16,0-4 1-16,3-4-12 16,0-2-40-16,0-4-133 15,2-1-103-15,-4 0 164 16</inkml:trace>
  <inkml:trace contextRef="#ctx0" brushRef="#br0" timeOffset="4293.85">24559 3018 1345 0,'9'3'506'16,"14"1"-377"-16,3 2-48 15,0 7 14-15,0 4 1 16,-1 10 2-16,-1 4-15 16,-5 7-29-16,-1 0-10 15,-11 2-7-15,-4-1-6 16,-13-3-14-16,-8-3-2 16,-6-7-5-16,-4-2-25 0,-6-5-112 15,0-6-77-15,5-4 116 16</inkml:trace>
  <inkml:trace contextRef="#ctx0" brushRef="#br0" timeOffset="4940.75">23183 3371 510 0,'-19'40'272'15,"12"-32"-39"-15,1-3-40 16,-1-2 24-16,1-5 5 15,-3-1-17-15,-1-3-60 16,-1-1-24-16,0-2-34 16,0-1-12-16,2-1-17 15,2 0-6-15,1-1-13 16,4 0-7-16,3 2-13 16,2-2-7-16,6 0-9 15,4-1-2-15,5-2 0 16,1 2 0-16,-1 3 3 15,-3 4 1-15,-3 4 3 16,1 1 4-16,-1 8 5 16,0 4 0-16,1 5-1 0,1-2-5 15,1-4-5-15,2 0-2 16,-1-6 0-16,-3 1-2 16,0 0 0-16,-1-4 0 15,-5 0 0-15,-3-2-2 16,3 1-13-16,-3 1-16 15,5 0-60-15,2 1-61 16,6 3 94-16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37 233 9058,'-26'34'3618,"20"-27"-2320,2-2-357,4-5-871,0 0-1,0 0 0,0 0 1,0 0-1,0 0 0,0 0 0,0 0 1,0 0-1,0 0 0,0 0 0,0 0 1,0 0-1,0 0 0,0 0 1,0 0-1,0 0 0,0 0 0,0 0 1,0 0-1,0 0 0,0 0 1,0 0-1,0 1 0,0-1 0,0 0 1,0 0-1,0 0 0,0 0 0,0 0 1,0 0-1,0 0 0,0 0 1,0 0-1,0 0 0,0 0 0,0 0 1,0 0-1,0 0 0,0 0 1,0 0-1,0 0 0,0 0 0,0 0 1,0 0-1,0 0 0,0 0 1,0 0-1,0 0 0,0 0 0,0 0 1,0 0-1,1 0 0,-1 0 0,0 0 1,0 0-1,0 0 0,0 0 1,0 0-1,0 0 0,0 0 0,2 1-44,43 4 324,75 1 0,-87-7-318,1-2-1,-1-1 1,36-10-1,-16 0-13,58-24-1,-89 30-14,28-17 0,-41 19-21,1 0-1,-1 0 1,0-1-1,15-15 1,-21 19 7,-1 1 1,0-1 0,0 1-1,0-1 1,0 0 0,-1 0 0,1 1-1,-1-1 1,0 0 0,1-1-1,-2 1 1,1 0 0,0 0-1,0 0 1,-1-1 0,0 1 0,0 0-1,0 0 1,0-1 0,-1-2-1,1 3 16,-1-1 0,0 1 0,-1 0 0,1 0 0,-1 1 0,1-1 0,-1 0 0,0 0 0,0 1 0,0-1 0,0 1 0,0 0 0,-1-1 0,1 1 0,-1 0 0,1 0 0,-1 1 0,0-1 0,-5-2 0,-2 0 33,0 1-1,0 0 1,0 0-1,-1 1 1,0 0-1,1 1 1,-1 0 0,0 1-1,-13 0 1,13 1 13,-1 1 0,1 0 0,0 0 1,-1 1-1,1 0 0,0 1 0,0 0 1,-13 8-1,19-9-29,0 0 0,1 1 0,-1 0 0,1-1 0,-1 2 0,1-1 1,1 0-1,-1 1 0,1 0 0,-1-1 0,1 1 0,1 1 0,-1-1 0,1 0 1,0 1-1,-2 7 0,0 6 24,1-1 0,0 2 1,1 29-1,2-42-40,0 34 15,3 1 0,1 0-1,2-1 1,11 42 0,-12-65-7,-2 0-1,0 0 1,-1 0 0,0 31 0,-2-46-1,0 1 0,0 0 0,-1-1 0,1 1 0,-1-1-1,0 1 1,0-1 0,0 1 0,-1-1 0,1 0 0,-1 0 0,1 1 0,-1-1 0,0 0 0,-1-1 0,-3 6 0,5-7-2,-1 0 0,1-1 1,-1 1-1,1 0 1,-1-1-1,1 1 0,-1-1 1,1 1-1,-1-1 1,1 0-1,-1 1 0,0-1 1,1 0-1,-1 0 1,1 0-1,-1 0 0,0-1 1,1 1-1,-3-1 1,-2 0 5,1-1 1,-1 1-1,1-1 1,0-1-1,-1 1 1,1-1-1,-8-6 1,-2-2-15,-14-15 0,25 23-1,-28-26-16,13 13-28,0-1-1,-17-22 1,35 39 40,1 0 0,0-1 0,0 1-1,-1 0 1,1 0 0,0-1 0,0 1 0,0 0 0,-1 0 0,1-1 0,0 1 0,0 0 0,0-1 0,0 1 0,0 0 0,0 0 0,-1-1 0,1 1 0,0 0 0,0-1 0,0 1 0,0 0 0,0-1 0,0 1 0,0 0 0,1-1 0,-1 1 0,0 0 0,0-1-1,0 1 1,0 0 0,0 0 0,0-1 0,0 1 0,1 0 0,-1-1 0,0 1 0,0 0 0,0 0 0,1 0 0,-1-1 0,0 1 0,0 0 0,1 0 0,-1 0 0,0-1 0,1 1 0,-1 0 0,0 0 0,0 0 0,1 0 0,-1 0 0,0 0 0,1 0 0,20-3-69,-17 3 60,128-18-87,1-1 289,-114 18-113,0 0-1,0 1 1,0 1-1,36 8 0,-41-6-20,-1 0 0,1 2-1,-1 0 1,0 0 0,0 1-1,14 10 1,-10-6-1551,-18-10 78,0-1 576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6857,'-6'4'3545,"0"-2"-1112,2 0-537,0-1-127,3-1-425,0 0-232,-1 0-520,2 0-184,12 3-216,20 2-56,38 3-88,-36-11-152,3-1-712,-2-1-576,-6 0 808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9962,'-2'2'3905,"4"-2"-2505,6 1 129,-8-1-177,3 0-168,26 0-448,37-4-224,-31-3-240,0 3-72,-4-2-512,-5-1-496,-7 8-1592,-7 1 1496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6649,'3'-3'766,"-2"2"-272,0 0 1,0 0 0,0 0 0,0 0 0,0 0-1,0 0 1,0 1 0,1-1 0,0-1-1,-2 2-411,1 0 0,-1 0-1,0 0 1,0 0 0,1 0-1,-1 0 1,0 0-1,0 0 1,0 0 0,1 0-1,-1 1 1,0-1 0,0 0-1,0 0 1,1 0-1,-1 0 1,0 0 0,0 0-1,0 0 1,1 0 0,-1 1-1,0-1 1,0 0-1,0 0 1,1 0 0,3 10 817,31 166 2981,-18-65-3197,5 20-448,-22-129-380,1 0 0,-1 0 0,1-1 0,-1 1-1,1 0 1,0 0 0,0 0 0,0-1 0,0 1 0,0-1-1,0 1 1,0-1 0,0 1 0,1-1 0,-1 1 0,1-1-1,-1 0 1,3 2 0,-4-3 114,0 0-1,0 0 1,0 0 0,0 0 0,0 0-1,0 0 1,1 0 0,-1 0-1,0 0 1,0 0 0,0 0-1,0 0 1,0 0 0,0 0-1,0 0 1,0 0 0,0 0 0,0 0-1,0 0 1,0 0 0,0 0-1,0 0 1,1 0 0,-1 0-1,0 0 1,0 0 0,0 0 0,0 0-1,0 0 1,0 0 0,0 0-1,0 0 1,0 0 0,0 0-1,0 0 1,0 0 0,0 0-1,0 0 1,0 0 0,0 0 0,1 0-1,-1 0 1,0 0 0,0 0-1,0-1 1,0 1 0,0 0-1,0 0 1,0 0 0,0 0-1,0 0 1,0 0 0,0 0 0,0 0-1,0 0 1,0 0 0,0 0-1,0 0 1,0 0 0,0-1-1,0 1 1,0 0 0,0 0 0,0 0-1,0 0 1,0 0 0,0 0-1,0 0 1,0-13-1165</inkml:trace>
  <inkml:trace contextRef="#ctx0" brushRef="#br0" timeOffset="1">30 12 9322,'1'-1'252,"-1"0"1,1 0-1,0 0 1,0 0-1,1 1 1,-1-1-1,0 0 0,0 0 1,0 1-1,0-1 1,1 1-1,-1-1 0,0 1 1,1 0-1,-1-1 1,0 1-1,1 0 1,-1 0-1,0 0 0,1 0 1,-1 0-1,0 0 1,1 0-1,-1 1 0,0-1 1,1 0-1,-1 1 1,1 0-1,7 2 94,-1 0 1,0 1-1,9 6 0,-8-5 38,30 16 328,0 0-234,38 26 0,-72-43-452,1 0 0,-1 1 0,0 0 0,0 0 0,-1 0 0,1 0 0,-1 1 0,0-1 0,-1 1 0,1 0 0,-1 0 0,0 1 0,-1-1 0,3 10 0,-3-8-1,-1 1-1,0 0 1,0-1-1,-1 1 1,0 0-1,0 0 1,-1-1-1,-1 1 1,1-1 0,-6 17-1,2-12 8,0 0 0,-1-1-1,0 0 1,-1 0 0,0-1 0,-1 1-1,-14 14 1,15-18-14,-1 0 0,0-1-1,0 0 1,-1 0 0,0-1 0,0 0 0,0-1 0,-1 0-1,-18 7 1,24-10-228,0-1 0,0 0 1,0 0-1,-1 0 0,1 0 0,0-1 0,-1 0 0,1 0 0,0 0 1,-1 0-1,1-1 0,0 1 0,-7-3 0,2-2-675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13427,'-12'0'4681,"9"-1"-4145,5 1-72,4 2 0,-6-2-24,2-1-128,25 0-120,41-9-232,-29 2-360,-7 3-1440,2 1-1753,-12-11 2201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10322,'10'0'4089,"-8"6"-2641,-7 4-287,5 4-249,-8 5-224,1 4-344,10-2-152,-3 3-144,5 1-8,6-4-760,-6 2-744,10 1 928</inkml:trace>
  <inkml:trace contextRef="#ctx0" brushRef="#br0" timeOffset="1">85 291 7714,'-77'34'3520,"70"-34"-1015,10 4-1769,2 0 104,-5-4-16,0 0-55,3-1-377,19 0-168,43-2-160,-30 0-208,-4-1-1137,0 4 913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7786,'5'-4'1170,"0"0"1,0 1 0,0 0 0,7-3 0,-4 3-395,0 0 0,12-3 0,-6 3-405,-1 1-1,2 0 1,18 1-1,-29 1-332,1 0 1,-1 0-1,1 1 0,-1-1 0,0 1 0,1 1 0,7 2 0,-11-4-34,0 1-1,1 0 1,-1-1 0,0 1-1,0 0 1,0 0-1,0 0 1,0 0 0,0 0-1,0 0 1,0 0 0,0 0-1,0 0 1,-1 0-1,1 1 1,0-1 0,-1 0-1,1 0 1,-1 1 0,1-1-1,-1 1 1,0-1-1,0 0 1,1 1 0,-1-1-1,0 0 1,0 1 0,0-1-1,-1 3 1,0 2 14,-1 1 1,0-1-1,0 0 1,-1 0-1,0 0 0,0 0 1,0-1-1,0 1 1,-8 7-1,-3 4 163,-23 21-1,29-31-30,6-6-71,0 1 1,1-1-1,-1 0 0,1 1 1,-1 0-1,1-1 0,-2 3 0,14-4 415,3-1-487,-1-1 0,1 0 1,-1-1-1,0-1 0,0 0 0,15-7 1,6-1-1481,-13 5 828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2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9082,'0'5'596,"0"1"-1,0-1 1,0 0 0,-1 0 0,0 0 0,0 0-1,0 0 1,-1 0 0,0 0 0,-2 5-1,-3 3-111,-1 0-1,-10 13 0,5-8 237,-10 16-137,3-6-100,-28 52-1,46-77-464,0 1-1,0-1 0,0 0 0,0 0 0,0 0 1,-1 0-1,-3 3 0,-3 4 15,7-8-28,-2 3 19,0-1 0,0 1 1,-1-1-1,-8 6 0,13-9-20,-1-1 0,0 1 1,1-1-1,-1 0 0,0 1 0,1-1 0,-1 0 0,0 1 1,0-1-1,0 0 0,1 0 0,-1 1 0,0-1 0,0 0 1,0 0-1,0 0 0,1 0 0,-1 0 0,0 0 0,0 0 1,0-1-1,1 1 0,-1 0 0,0 0 0,0-1 0,1 1 1,-1 0-1,0-1 0,0 1 0,1-1 0,-1 1 0,0-1 1,1 1-1,-1-1 0,1 1 0,-1-1 0,1 0 0,-1 1 1,1-1-1,-1 0 0,1 1 0,-1-1 0,1 0 0,-1-1 1,0-2-9,0 0 1,0 0 0,0 0 0,0 0 0,1 0 0,0 0-1,-1 0 1,1 0 0,1 0 0,-1 0 0,1 0 0,-1 0-1,1 0 1,2-5 0,2-5-54,0 1 0,12-21 1,-8 17 4,1 0 1,20-25 0,-24 35 50,1-1-1,0 1 1,1 0-1,-1 1 1,1 0 0,17-11-1,-25 17 6,1 0 0,-1 0-1,1-1 1,-1 1 0,1 0 0,-1 0 0,1 0-1,-1 0 1,1 0 0,-1-1 0,0 1-1,1 0 1,-1 0 0,1 0 0,-1 0-1,1 0 1,-1 0 0,1 1 0,-1-1 0,1 0-1,-1 0 1,1 0 0,-1 0 0,1 1-1,-1-1 1,0 0 0,1 0 0,-1 1-1,1-1 1,-1 0 0,0 0 0,1 1-1,-1-1 1,0 1 0,1-1 0,-1 0 0,0 1-1,0-1 1,1 1 0,0 2 22,1 1-1,-1-1 1,0 1 0,1 5 0,0 0 14,2 4 1,2 8-21,0 0 0,2 0 0,12 24 0,-4-17-2,31 43 1,-36-58-11,0 0 0,0-1 0,1 0 1,0-1-1,16 10 0,-22-17-4,-1 0-1,1-1 1,0 0-1,1 0 1,-1-1-1,0 0 1,1 0-1,-1 0 1,1-1-1,0 0 1,0 0 0,-1-1-1,1 0 1,12-1-1,-13 0 8,-1 0 0,0 0 0,1-1 0,-1 0 0,0 1 0,0-2 0,0 1 0,-1-1 0,1 0 0,0 0-1,-1 0 1,0 0 0,0-1 0,0 0 0,0 1 0,0-2 0,-1 1 0,6-9 0,-5 6 24,-1-1-1,0 1 1,0-1 0,-1 0-1,0 0 1,0 0 0,-1 0 0,0 0-1,0 0 1,-1 0 0,0 0-1,-1 0 1,1 0 0,-2 0 0,1 0-1,-1 0 1,0 0 0,-1 0-1,1 1 1,-2-1 0,1 1-1,-1 0 1,0 0 0,-1 0 0,1 0-1,-1 1 1,-1 0 0,1 0-1,-1 0 1,0 0 0,0 1-1,-12-7 1,8 7 45,0 0-1,-1 1 1,1 0-1,-1 1 1,0 0 0,-18-2-1,4 3-6,-47 1 0,67 1-131,0 0 1,0 0-1,0 1 0,-6 2 1,10-3 14,0 0 0,0 1 0,0-1 1,0 0-1,0 1 0,0-1 0,0 1 0,0 0 0,0-1 1,0 1-1,1 0 0,-1-1 0,0 1 0,0 0 0,1 0 1,-1 0-1,0 0 0,1-1 0,-1 1 0,1 0 0,-1 0 1,1 0-1,0 0 0,-1 0 0,1 0 0,0 2 0,-1 13-200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54 7282,'-30'-43'3035,"24"32"-1390,8 12 385,-1 1-1822,0 0-1,0 0 0,-1 0 0,1 0 1,-1 0-1,1 0 0,-1 0 0,0 0 1,0 0-1,1 0 0,-2 1 0,1-1 1,0 0-1,-1 2 0,1 7 156,-23 304 2067,21-304-2159,-4 20 0,6-30-231,-1 0 0,1 0 0,-1 0-1,1 0 1,-1 0 0,1 0-1,-1 0 1,0 0 0,0 0 0,1 0-1,-1-1 1,0 1 0,-1 1 0,-4 5 1458,16-6-860,36 5-52,-30-3-455,0-1 0,1 0 0,21-2 0,8-4 357,46-10 1,-89 14-372,-1-1-985,-3 1-630,-2-1 661,2 0-96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10890,'-1'-1'2091,"1"1"-2015,0 1 1,0-1-1,0 0 1,0 0-1,0 0 1,0 0-1,0 0 1,0 1-1,0-1 1,0 0-1,0 0 1,0 0-1,0 0 0,0 0 1,0 0-1,0 1 1,0-1-1,0 0 1,0 0-1,-1 0 1,1 0-1,0 0 1,0 0-1,0 0 1,0 0-1,0 0 0,0 1 1,-1-1-1,1 0 1,0 0-1,0 0 1,0 0-1,0 0 1,0 0-1,0 0 1,-1 0-1,1 0 1,0 0-1,0 0 0,0 0 1,0 0-1,0 0 1,-1 0-1,1 0 1,0 0-1,0 0 1,0 0-1,0-1 1,0 1-1,-1 0 1,1 0-1,0 0 0,0 0 1,0 0-1,0 0 1,0 0-1,0 0 1,0 0-1,0-1 1,-1 1-1,1 0 1,0 0-1,0 0 1,0 0-1,0 0 0,0-1 1,-20 48 1033,15-37-1002,0 0 0,1 0 0,0 0 1,1 1-1,0 0 0,1-1 1,0 1-1,0 0 0,1 13 0,3 21 214,2 0 0,17 74 0,-13-79-229,-7-35-92,-1-1-44,1 0-1,0 0 0,0 0 0,0 0 1,4 7-1,-5-11 23,0 0 1,0 0-1,0 0 1,0 0-1,0 0 1,0 0-1,0 0 1,0 0-1,0 0 1,0 0-1,0 0 1,0 1-1,0-1 1,0 0 0,0 0-1,0 0 1,0 0-1,0 0 1,0 0-1,0 0 1,0 0-1,1 0 1,-1 0-1,0 0 1,0 0-1,0 0 1,0 0-1,0 0 1,0 0-1,0 0 1,0 0-1,0 0 1,0 0-1,0 0 1,0 0-1,0 0 1,0 0-1,1 0 1,-1 0-1,0 0 1,0 0-1,0 0 1,0 0-1,0 0 1,0 0-1,0 0 1,0 0-1,0 0 1,0 0-1,0 0 1,0 0-1,0 0 1,0 0-1,0 0 1,0 0-1,1 0 1,1-6-1093,0-11-1195,-3 0-225,0 1 0,-4-17 0,-2-13 348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2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7042,'2'-5'1839,"-1"4"-1564,-1 0-1,0 1 1,0-1-1,0 0 0,1 0 1,-1 1-1,0-1 1,1 0-1,-1 1 0,0-1 1,1 0-1,-1 1 1,1-1-1,-1 0 0,1 1 1,0-1-1,-1 1 1,1-1-1,-1 1 0,1 0 1,0-1-1,-1 1 1,1-1-1,0 1 0,0 0 1,0-1-1,19 1 446,0 0 0,0 1 0,0 1 0,0 1-1,0 0 1,22 8 0,-30-7-656,0 1 1,-1 0-1,1 0 1,-1 1-1,0 0 1,-1 1-1,0 1 0,0-1 1,0 2-1,-1-1 1,10 13-1,-16-18-50,-1 0 1,1 0-1,-1 0 1,0 1-1,0-1 1,0 1-1,-1 0 0,1 0 1,-1-1-1,0 1 1,0 0-1,0 0 0,0 0 1,-1 0-1,0 0 1,0 0-1,0 1 1,0-1-1,0 0 0,-1 0 1,0 0-1,0 0 1,0-1-1,0 1 0,-4 7 1,-2 1 22,0 0 0,-1 0 0,0-1 0,-1 0 0,-17 17 0,-57 42 105,56-48-469,-2-2 0,-35 19 1,64-39 266,0 0-1,-1 1 1,1-1 0,0 0 0,0 0 0,0 0 0,-1 0 0,1 0 0,0 0-1,0 0 1,-1 1 0,1-1 0,0 0 0,0 0 0,0 0 0,-1 0 0,1 0-1,0 0 1,0 0 0,-1 0 0,1 0 0,0 0 0,0-1 0,-1 1 0,1 0-1,0 0 1,0 0 0,-1 0 0,1 0 0,0-1-18,0 1 0,0 0 0,0 0 1,0-1-1,0 1 0,0 0 0,0-1 0,0 1 0,0 0 0,0 0 1,1-1-1,-1 1 0,0 0 0,0-1 0,0 1 0,0 0 0,1 0 1,-1 0-1,0-1 0,0 1 0,0 0 0,1 0 0,-1 0 0,0-1 1,20-12-1150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3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 8554,'-6'-3'3457,"4"3"-1865,2 0-1032,-1 0 200,0 0 168,1 0 25,0 0-217,0 0-632,0 0-568,-2 0-2009,2 0 1689</inkml:trace>
  <inkml:trace contextRef="#ctx0" brushRef="#br0" timeOffset="1">44 63 5841,'-37'21'3025,"31"-23"-713,6-1-7,1 2-425,-1-1-215,0 1-401,0 0-192,0-1-312,9-2-160,8-2-296,42-13-119,-31 15-129,-3 1-208,4 2-1001,-2-2-655,2 3 1032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3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 7778,'12'-6'3752,"-19"10"-623,2 7-2321,-4 13-144,-1 5 41,4 7-105,0 0-176,4-1-312,3-3-64,3-6-400,0-3-520,-4-7 560</inkml:trace>
  <inkml:trace contextRef="#ctx0" brushRef="#br0" timeOffset="1">34 324 11410,'-34'36'4233,"42"-36"-3024,3-2-225,8 1-72,2 0-112,11 1-384,11-2-184,2-2-152,4 0-144,-6-1-984,-8 0-80,-3 1 552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8:3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6201,'2'2'609,"-1"-1"0,0 0-1,1 1 1,0-1-1,-1 0 1,1 1 0,0-1-1,-1 0 1,1 0 0,0-1-1,0 1 1,0 0-1,3 0 1,10 5-105,77 35 1968,-91-40-2453,1 0 0,0 0 0,-1 0 0,1 0-1,-1 0 1,0 0 0,1 0 0,-1 1-1,0-1 1,1 0 0,-1 1 0,0-1 0,0 1-1,0-1 1,-1 1 0,1 0 0,0-1-1,0 1 1,-1 0 0,1 3 0,0-3-9,-1 1 0,0-1 0,-1 1 0,1-1 0,0 0 0,-1 1 1,1-1-1,-1 1 0,0-1 0,1 0 0,-1 0 0,-1 1 0,1-1 0,0 0 0,-2 3 1,-1 0 73,0 0 0,-1 0 0,1-1 0,-1 1 0,0-1 0,0 0 1,0 0-1,0-1 0,-1 1 0,0-1 0,1-1 0,-1 1 0,0-1 1,0 0-1,-1 0 0,1 0 0,0-1 0,-1 0 0,1-1 0,-8 1 1,102-7 1848,-71 6-1922,0 0 0,0-1-1,0-1 1,20-5 0,-30 5-169,-5 1-78,1 0 0,0 0 0,-1 0 0,1 1 0,-1-1 0,1 1 0,0 0 0,-1 0 1,1 0-1,0 0 0,0 0 0,-1 1 0,5 0 0,5 8-668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0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144 147 4265,'10'5'5686,"-10"-4"-5551,0-1 0,1 0 0,-1 0 0,0 1-1,1-1 1,-1 0 0,1 0 0,-1 0-1,0 1 1,1-1 0,-1 0 0,1 0-1,-1 0 1,1 0 0,-1 0 0,0 0 0,1 0-1,-1 0 1,1 0 0,-1 0 0,1 0-1,-1 0 1,0 0 0,1 0 0,-1 0-1,1-1 1,-1 1 0,1 0 0,-1 0-1,0-1 1,1 1 0,-1 0 0,0 0 0,1-1-1,-1 1 1,0 0 0,1-1 0,-1 1-1,0 0 1,0-1 0,1 1 0,-1 0-1,0-1 1,0 1 0,0-1 0,0 1 0,1-1-1,-1 1 1,0-1 0,0-3-39,1 1 0,-1-1 1,1 0-1,-1 0 0,-1 1 0,0-7 1,1 5-70,0 1-13,-1 0 1,1 0-1,-1 1 1,0-1 0,0 0-1,0 1 1,0-1-1,-1 0 1,1 1-1,-1-1 1,0 1 0,0 0-1,0 0 1,-1 0-1,-3-5 1,2 5 5,-3-4 7,-1 0 0,0 1 0,-15-10 1,21 15-24,1 0 1,-1 0 0,0 0 0,0 0 0,1 0-1,-1 1 1,0-1 0,0 1 0,0-1-1,0 1 1,0 0 0,0 0 0,0 0 0,1 0-1,-1 0 1,0 0 0,0 0 0,0 1-1,0-1 1,0 1 0,0-1 0,0 1 0,1 0-1,-1 0 1,0-1 0,1 1 0,-3 2-1,1 0 26,0 1-1,0-1 1,0 1-1,0 0 1,1 0-1,0 0 0,0 0 1,0 1-1,0-1 1,0 1-1,0 5 0,-2 4 130,2 0-1,-2 21 1,2-23-5,1 1 0,1-1 1,0 1-1,1-1 0,0 0 1,6 24-1,-7-35-148,1 0 1,-1 0-1,0 1 1,1-1-1,-1 0 1,1 0-1,-1 0 1,1 0-1,0 1 1,0-1-1,-1 0 1,1 0-1,0 0 1,0 0-1,0-1 1,0 1-1,0 0 1,0 0-1,0 0 1,0-1-1,0 1 1,0-1-1,1 1 1,-1-1-1,0 1 0,0-1 1,1 0-1,-1 1 1,0-1-1,0 0 1,1 0-1,-1 0 1,0 0-1,1 0 1,-1 0-1,0-1 1,0 1-1,3-1 1,2-1 1,0 0 1,-1-1 0,1 0-1,0 0 1,-1-1 0,8-6-1,4-3 62,-1-2 0,27-29 0,-43 44-64,0 0 0,0 0 0,0 0 1,0 0-1,0-1 0,0 1 0,0 0 1,0 0-1,1 0 0,-1 0 0,0 0 1,0 0-1,0 0 0,0 0 0,0-1 1,0 1-1,0 0 0,1 0 0,-1 0 1,0 0-1,0 0 0,0 0 0,0 0 1,0 0-1,1 0 0,-1 0 0,0 0 1,0 0-1,0 0 0,0 0 0,0 0 1,1 0-1,-1 0 0,0 0 0,0 0 1,0 0-1,0 0 0,0 0 0,0 1 1,1-1-1,-1 0 0,0 0 0,0 0 0,0 0 1,0 0-1,0 0 0,0 0 0,0 0 1,1 0-1,-1 1 0,0-1 0,0 0 1,0 0-1,0 0 0,0 0 0,0 0 1,0 0-1,0 1 0,0-1 0,0 0 1,0 0-1,0 0 0,0 0 0,0 1 1,2 10 189,-2-9-166,2 10 62,0 1 1,1-1-1,0 0 1,1 0-1,7 15 1,11 13-2553,-13-24 1563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0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10938,'8'0'4345,"-8"4"-2760,0 4-545,3 11-88,-2 6-168,1 12-256,-1 6-112,2 5-256,1-3-64,5-1-48,-4-6-16,3-6-280,0 0-464,-2-8-1616,-4-3 1504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0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7762,'83'-9'3664,"-61"5"-1022,-22 4-2579,0 0 0,0-1 0,1 1 0,-1 0 1,0 0-1,0 0 0,1 0 0,-1-1 0,0 1 0,0 0 0,0 0 0,1-1 0,-1 1 1,0 0-1,0 0 0,0-1 0,0 1 0,1 0 0,-1 0 0,0-1 0,0 1 0,0-1 1,1-2 385,3-3 235,0-1 1,1 2 0,9-12 0,10-11 20,-20 22-663,-1 0 0,1-1 0,-1 1 0,0-1 0,-1 0 0,1 1 0,-1-1-1,-1 0 1,2-12 0,-3 14-22,0 0 0,0 0 0,0 0-1,-1 0 1,1 0 0,-1 0 0,-1 1 0,1-1 0,-1 0-1,0 0 1,0 1 0,0-1 0,0 1 0,-6-8 0,4 7 8,0 1 1,0-1 0,-1 1 0,1 0 0,-9-6-1,12 9-16,0 0-1,0 1 1,0-1-1,-1 0 0,1 1 1,0-1-1,0 0 0,-1 1 1,1 0-1,0-1 1,-1 1-1,1 0 0,0-1 1,-1 1-1,1 0 0,0 0 1,-1 0-1,1 0 1,0 1-1,-1-1 0,1 0 1,0 0-1,-1 1 0,1-1 1,0 1-1,-1-1 1,1 1-1,0 0 0,0-1 1,-2 2-1,1 1 43,0 0-1,0 0 1,1 0-1,-1 0 0,1 0 1,-1 1-1,1-1 1,0 0-1,-1 7 1,1 1 68,1-1-1,0 1 1,2 14 0,-1-6 15,3 19 109,1 1 0,3-1 0,15 51 0,-2-30 270,37 77 0,-54-128-446,0 0 0,-1 0 0,0 1 0,-1-1 0,1 1 0,-2 0 0,1-1 0,0 14 0,-2-20-48,-1 0 0,1 0-1,0 0 1,-1 0 0,1 0 0,-1 0 0,0 0-1,0 0 1,0-1 0,0 1 0,0 0 0,0 0-1,0-1 1,0 1 0,-1-1 0,1 1 0,-1-1-1,1 1 1,-1-1 0,0 0 0,1 0 0,-1 0-1,0 0 1,0 0 0,0 0 0,-2 0 0,0 1-54,0-1 1,1 0 0,-1 0-1,0-1 1,1 1-1,-1-1 1,0 0 0,1 0-1,-1 0 1,0 0-1,0 0 1,1-1 0,-8-2-1,6 1-428,0-1-1,0 1 0,-1-1 1,2 0-1,-1-1 1,0 1-1,1-1 0,-1 0 1,1 0-1,0-1 1,1 1-1,-7-10 0,-6-15-1244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0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46 11426,'-2'-4'1359,"-5"-6"492,4 9-205,2 6 1407,1 3-2625,0-1-1,1 1 1,0-1 0,0 1 0,3 8 0,-2-12-373,0 1 0,-1-1 0,2 0 1,-1 0-1,0 0 0,1 0 0,0 0 1,0 0-1,6 5 0,-5-5-34,1 0 0,0 0 0,0-1 0,1 0 0,-1 0-1,1 0 1,-1 0 0,1-1 0,0 0 0,0 0 0,0-1 0,0 0 0,0 0 0,1 0-1,10-1 1,-12 0-8,0 0 0,-1-1 0,1 0 0,0 0 1,0 0-1,-1 0 0,1-1 0,-1 0 0,1 0 0,-1 0 0,0 0 0,1-1 0,-1 1 0,-1-1 0,1 0 0,0 0 0,-1-1 0,1 1 0,-1-1 0,4-6 0,-5 7 8,-1 0-1,1 1 0,-1-1 1,0 0-1,1 0 0,-2 0 1,1-1-1,0 1 0,-1 0 1,1 0-1,-1 0 1,0-1-1,0 1 0,0 0 1,0 0-1,-1-1 0,1 1 1,-1 0-1,0 0 0,0 0 1,0 0-1,0 0 0,-1 0 1,1 0-1,-1 0 0,0 1 1,0-1-1,0 1 1,0-1-1,0 1 0,0-1 1,-1 1-1,-2-2 0,2 2-10,0-1-1,0 1 0,-1 0 0,1 0 1,0 0-1,-1 1 0,1-1 0,-1 1 1,0 0-1,1 0 0,-1 0 0,0 1 1,0-1-1,1 1 0,-1 0 0,0 0 1,0 0-1,0 0 0,1 1 0,-1 0 1,0-1-1,0 1 0,1 1 0,-1-1 1,1 0-1,-1 1 0,1 0 0,-4 2 0,2 0-69,1 0-1,-1 0 0,1 1 0,0-1 1,0 1-1,1 0 0,0 0 0,-1 0 1,1 1-1,-3 8 0,4-9-280,1 0 0,0-1 0,-1 1 0,2 0 0,-1 0 0,0 5-1,1-7-276,0 1-1,1-1 0,-1 0 0,1 0 0,-1 1 0,1-1 0,0 0 1,1 0-1,1 5 0,11 14-1684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14 269 5009,'-1'0'702,"0"0"-110,0-1 0,0 1 0,0 0 0,0 0 0,0 0 0,0-1 0,0 1 0,0 0 0,0-1 0,-1 0 0,2 1 488,0 0-300,15-1-528,1 0 0,-1-1 0,0 0 0,21-6 0,-26 5-206,0-1-1,0 0 1,-1 0 0,1-1-1,-1 0 1,9-7-1,-3 1 59,-1-1-1,16-19 1,-24 26-59,-2-1 1,1 0-1,-1 0 1,0 0 0,0 0-1,0-1 1,-1 0-1,5-13 1,-7 17-24,-1 1 1,1-1 0,-1 1 0,1-1-1,-1 1 1,0-1 0,0 0-1,0 1 1,0-1 0,0 1-1,-1-1 1,1 0 0,-1 1 0,0-1-1,0 1 1,0 0 0,0-1-1,0 1 1,0 0 0,-1-1-1,1 1 1,-1 0 0,1 0 0,-1 0-1,0 0 1,0 1 0,0-1-1,-2-1 1,-1 0 23,1 0 0,-1 1 1,0-1-1,0 1 0,0 0 0,-1 1 0,1-1 0,0 1 1,0 0-1,-1 1 0,-7-1 0,10 1-28,0 0 0,0 0 0,-1 0 0,1 1 0,0-1 0,0 1 0,0 0 0,0 0 0,0 0 0,0 0 0,0 1 0,0-1 0,0 1 0,0 0 0,1-1 0,-1 1 0,1 1 0,-1-1 0,1 0 0,-3 4 0,2-1-4,0 0 0,0 0 1,0 1-1,0-1 0,1 1 0,0 0 0,0 0 0,1 0 1,-1 0-1,1 0 0,1 0 0,-1 9 0,1-8-7,1 1 0,0 0-1,0 0 1,1 0 0,0-1 0,0 1-1,1-1 1,7 15 0,-5-13-14,0-1-1,0 1 1,1-1 0,1-1 0,-1 1 0,1-1-1,0 0 1,1 0 0,0-1 0,0 0 0,0-1-1,1 1 1,-1-2 0,1 1 0,17 5 0,-15-7-226,0-1 0,1 0 0,-1-1 0,1-1 0,-1 1 0,1-2 0,-1 1 0,1-2 0,15-3 0,19-6-553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9090,'10'2'3769,"5"1"-2009,0-3-280,6 0 129,2 0-257,1-4-384,1 1-248,-1-1-359,-7 3-105,-4 0-152,3 2 0,-5 3-681,6 0-759,2 1 864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6329,'7'4'3474,"1"1"-1080,-3-4 2957,-6 2-4643,0 2-518,0-2-163,0-1-1,1 0 1,-1 0 0,0 0 0,0 1-1,0-1 1,0 0 0,-1 0-1,1 0 1,-1-1 0,1 1 0,-1 0-1,-2 1 1,-10 11 23,0 0 1,-1-2-1,-27 18 0,26-21-31,3-1-8,-1 1-1,1 0 1,-21 20 0,28-23-8,1-1 1,0 1-1,0 0 1,0 0-1,1 0 1,0 1-1,-5 10 1,9-16 0,0 0 0,0 0 1,-1 0-1,1 0 0,1 0 0,-1 0 1,0 0-1,0 0 0,0 0 1,0 0-1,1 0 0,-1 0 0,0 0 1,1 0-1,-1 0 0,1 0 0,-1 0 1,1 0-1,0-1 0,-1 1 1,1 0-1,0 0 0,-1 0 0,1-1 1,0 1-1,0-1 0,0 1 0,0 0 1,-1-1-1,1 0 0,0 1 1,2 0-1,3 1 57,0 1-1,1-1 1,11 3 0,-3-3 143,1 0 0,-1-1 0,17-1 1,-14 0 302,-1 0 1,32 6-1,-41-5-364,13 4-1476,-15 0 837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13 607 7258,'0'0'214,"-1"0"0,1 0 1,-1-1-1,1 1 1,-1 0-1,1 0 1,-1 0-1,1 0 0,0 0 1,-1 0-1,1 0 1,-1 0-1,1 0 1,-1 0-1,1 0 1,-1 0-1,1 0 0,-1 0 1,1 1-1,-1-1 1,1 0-1,-1 1-108,1-1 0,0 0 0,0 0 0,0 1 0,-1-1 0,1 0 0,0 1 0,0-1-1,0 0 1,0 1 0,0-1 0,0 1 0,0-1 0,0 0 0,0 1 0,0-1 0,0 0 0,0 1 0,0-1 0,0 0 0,0 1 0,1 2 126,0 0 1,0 0 0,0-1 0,0 1 0,1 0 0,2 3-1,2 2 20,1 0-1,-1-1 1,1 0-1,1 0 0,-1-1 1,1 0-1,0 0 0,0-1 1,14 6-1,-16-8-168,0 0-1,0-1 0,-1 0 0,1 0 1,0-1-1,1 0 0,-1 0 1,0 0-1,0-1 0,0 0 0,0 0 1,1 0-1,-1-1 0,0 0 1,0 0-1,8-3 0,-11 2-56,0 1-1,0-1 0,-1 1 0,1-1 1,-1 0-1,1 0 0,-1 0 1,0-1-1,0 1 0,0 0 1,0-1-1,0 1 0,-1-1 1,1 0-1,-1 1 0,1-1 0,0-4 1,1-1 7,-1-1 1,1 1 0,-2-1 0,2-16-1,-3 2-41,0-1-1,-2 1 1,0 0-1,-2 0 0,-1 0 1,0 0-1,-12-29 1,-10-14-287,-37-65 0,10 30 172,38 74 677,-31-39-1,47 66-541,-1 0 1,1-1 0,0 1-1,0 0 1,0 0-1,0 0 1,0 0-1,0 0 1,0 0 0,0 0-1,-1 0 1,1 0-1,0 0 1,0-1 0,0 1-1,0 0 1,0 0-1,0 0 1,0 0 0,0 0-1,0 0 1,0-1-1,0 1 1,0 0-1,0 0 1,0 0 0,0 0-1,0 0 1,0 0-1,0-1 1,0 1 0,0 0-1,0 0 1,0 0-1,0 0 1,0 0 0,0 0-1,0 0 1,0-1-1,0 1 1,0 0-1,0 0 1,1 0 0,-1 0-1,0 0 1,0 0-1,0 0 1,0 0 0,0 0-1,0-1 1,0 1-1,0 0 1,1 0 0,-1 0-1,0 0 1,0 0-1,0 0 1,0 0-1,0 0 1,0 0 0,1 0-1,-1 0 1,0 0-1,0 0 1,0 0 0,0 0-1,0 0 1,14 1 63,-8 0-13,126 9 19,140-7 1,-124-11-48,82-2-405,-204 10-279,-11 5 271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24 8882,'11'-12'3689,"-6"7"-1833,-5-2-416,1 11 17,-1 4-265,-13 11-504,-3 2-216,-1 6-224,0 3-24,1 2-40,8 2-32,0-10-88,-2-7-16,4-8-344,-2-6-376,4-9-1112,1-4-1313,-2-13 1953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10642,'5'3'4441,"-1"1"-2544,1 8-977,7 8 72,2 13-296,3 6-104,7 7-208,-4 1-80,0-6-120,-2-4-31,-3-6-65,-2-5-24,6-2 48,-4-1-312,-2-3-1233,3-1-1079,-3-2 1407</inkml:trace>
  <inkml:trace contextRef="#ctx0" brushRef="#br0" timeOffset="1">293 389 11835,'2'-8'910,"-2"5"-497,0 0-1,1 0 0,0 0 1,-1 0-1,3-4 0,-3 6-303,1 0-1,0 0 0,-1 1 0,1-1 1,0 0-1,-1 0 0,1 0 0,0 1 0,0-1 1,0 0-1,0 1 0,0-1 0,0 0 1,0 1-1,0-1 0,0 1 0,0 0 0,2-1 1,2 0 34,0 0 1,0 1-1,0 0 1,0 0-1,0 0 1,0 1-1,0-1 0,-1 1 1,1 0-1,0 1 1,0-1-1,0 1 1,-1 0-1,1 0 1,-1 1-1,1-1 1,-1 1-1,0 0 1,0 0-1,0 0 1,-1 1-1,1-1 1,-1 1-1,0 0 0,0 0 1,0 0-1,0 0 1,-1 1-1,1-1 1,1 6-1,-4-8-132,1-1 0,-1 1 0,1 0 0,-1-1 0,0 1 0,0 0 0,0 0 0,0-1 0,0 1 0,0 0 0,0 0 0,-1-1 0,1 1 0,0 0 0,-1-1 0,0 1 1,1 0-1,-1-1 0,0 1 0,-1 1 0,-2 2 61,0-1 0,0 1 0,0-1 0,-9 6 0,10-8 18,0 1-1,0-1 1,0 1-1,0 0 1,0 0-1,0 0 1,1 0-1,-1 1 1,1-1-1,-3 7 1,4-10-80,1 1 1,0-1-1,0 1 1,0-1-1,0 1 0,0-1 1,-1 0-1,1 1 1,0-1-1,0 1 1,0-1-1,0 1 1,0-1-1,0 1 1,1-1-1,-1 1 1,0-1-1,0 0 1,0 1-1,0-1 1,0 1-1,1-1 1,-1 0-1,0 1 0,0-1 1,1 1-1,-1-1 1,0 0-1,1 1 1,-1-1-1,0 0 1,1 0-1,-1 1 1,0-1-1,1 0 1,-1 0-1,0 1 1,1-1-1,-1 0 1,1 0-1,-1 0 0,1 0 1,3 1 28,0-1 1,-1 0-1,1 0 1,0 0-1,6-1 0,121-21-195,-75 8-2764,-38 7 1718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4457,'13'13'8651,"-2"0"-4386,-2-3-4055,-1 0 0,-1 1 1,0 0-1,0 0 0,8 21 1,-6-11 488,2-1 1,24 36 0,-37-57-189,2 1-494,-1-1-1,1 1 0,0 0 0,-1 0 0,1-1 1,-1 1-1,1 0 0,0-1 0,-1 1 0,1 0 1,0-1-1,-1 1 0,1-1 0,0 1 0,-1 0 1,1-1-1,0 1 0,0-1 0,0 1 0,0-1 1,-1 1-1,1-2 0,-5-10 11,0 0 0,-1 0 0,-15-22 1,3 3-16,16 26-10,0 0 0,0 0 0,0 0-1,1 0 1,0-1 0,0 1 0,1 0-1,-1-1 1,2-8 0,-1 7-2,0 1-1,0 1 1,0 0-1,1 0 0,0-1 1,0 1-1,0 0 1,1 0-1,0 0 1,0 0-1,0 0 0,0 1 1,1-1-1,4-5 1,-5 7-17,1 0 0,0 0 0,0 1 1,0-1-1,0 1 0,0-1 0,0 1 0,1 0 1,-1 0-1,1 1 0,-1-1 0,1 1 1,0 0-1,0 0 0,0 0 0,0 0 0,-1 1 1,7-1-1,2 1-900,19 3-1,-21-2-1183,0 1-1,12 4 1,-3 2-228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97 102 7154,'-3'0'438,"1"0"1,-1-1 0,1 1-1,-1-1 1,1 0 0,-1 0-1,1 1 1,0-2 0,-1 1 0,1 0-1,0 0 1,0-1 0,0 1-1,0-1 1,-3-2 0,2 1 34,0 0 0,0 1 0,-1 0 1,1-1-1,-1 1 0,-5-2 0,9 4-422,-1-1 0,0 1 0,0 0 0,1 0 0,-1-1 0,0 1 0,0 0-1,1 0 1,-1 0 0,0 0 0,0 0 0,1 0 0,-1 0 0,0 0 0,0 0 0,1 0 0,-1 1 0,0-1 0,0 0 0,1 0 0,-1 1-1,0-1 1,1 0 0,-1 1 0,0-1 0,1 1 0,-2 0 0,1 0 6,1 1-1,-1-1 1,0 1 0,0-1-1,1 1 1,-1-1 0,1 1-1,0-1 1,-1 1-1,1-1 1,0 1 0,0 2-1,0 4 48,1 0-1,0-1 1,0 1-1,3 10 0,-2-11-73,0-1-1,0 0 1,1 0-1,0-1 1,0 1 0,0-1-1,1 1 1,-1-1-1,1 0 1,5 5-1,-6-8-22,-1 0 0,1 0-1,-1 0 1,1 0 0,0-1 0,0 1-1,0-1 1,0 0 0,0 0 0,0 0-1,0 0 1,0 0 0,0-1 0,0 1-1,0-1 1,1 0 0,-1 0 0,0 0-1,0 0 1,0-1 0,1 1 0,2-2-1,-1 1-1,-1-1 0,0 0 0,0 0 0,0 0 0,0-1 0,0 1 0,0-1 0,0 0-1,-1 0 1,0 0 0,1-1 0,-1 1 0,0-1 0,-1 1 0,1-1 0,-1 0 0,1 0 0,1-5-1,-1 1 8,0 0 0,0-1 0,-1 1-1,0-1 1,0 1 0,-1-1 0,0 1-1,0-18 1,-1 23-1,-1 0 0,1-1 0,-1 1 0,0-1 0,0 1 0,0 0 0,0 0 0,-1 0 0,1-1-1,-1 1 1,0 1 0,0-1 0,0 0 0,0 0 0,-1 1 0,-4-5 0,5 5-7,0 1-1,0 0 0,0 0 1,0-1-1,0 1 1,0 0-1,0 1 1,0-1-1,0 0 1,-1 1-1,1-1 1,0 1-1,-1-1 1,1 1-1,0 0 1,-1 0-1,1 0 0,0 1 1,-1-1-1,1 0 1,0 1-1,0 0 1,-1-1-1,1 1 1,-3 2-1,2-2-105,0 1 0,1-1 0,0 1 0,-1 0 0,1 0 0,-3 3 0,4-5-19,1 1 0,-1-1 0,1 1 0,0-1 0,-1 1 0,1-1 0,0 1 0,-1-1 0,1 1 0,0-1 0,0 1 0,0 0 0,-1-1 0,1 1 0,0-1 0,0 1 0,0 0 0,0-1 0,0 1 0,0-1 0,0 1 0,0-1 0,1 1 0,-1 0 0,0-1 0,0 1 0,0-1 0,1 1 0,-1-1 0,0 1 0,0-1 0,1 1 0,-1-1 0,0 1 0,1-1 0,-1 1 0,1-1 0,-1 0 0,1 1 0,21 15-4103,-15-11 2824,1 1 0,8 7 1,-9-4 770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4953,'0'0'423,"0"0"-1,0 0 1,0 0-1,0-1 1,0 1-1,-1 0 1,1 0 0,0 0-1,0 0 1,0-1-1,-1 1 1,1 0-1,0 0 1,0 0-1,-1 0 1,1 0 0,0 0-1,0 0 1,-1 0-1,1 0 1,0 0-1,0 0 1,-1 0 0,1 0-1,0 0 1,0 0-1,-1 0 1,1 0-290,0 0 1,-1 1-1,1-1 1,0 0-1,0 1 0,-1-1 1,1 1-1,0-1 1,0 0-1,0 1 1,0-1-1,0 1 0,0-1 1,-1 0-1,1 1 1,0-1-1,0 1 1,0-1-1,1 1 0,2 22 570,-2-13-570,0-5-69,0 1 1,1 0-1,-1-1 1,1 1-1,0-1 1,0 0-1,1 1 1,0-1-1,4 6 1,-3-6-23,1 0-1,-1 0 1,1-1 0,0 0-1,0 0 1,0 0 0,1-1-1,-1 0 1,1 0 0,0 0 0,0 0-1,6 1 1,-3-2-183,0 1 0,0-2 1,0 1-1,1-1 0,-1-1 0,0 0 0,18-1 1,-15-3-942,-1-4 386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27 7570,'14'-24'3816,"-15"22"-271,0 3-2265,1 20-367,0 9-41,4 16-376,1 5-120,3 2-192,5 2-64,1-8-48,4-1-8,2-17-24,3-6-32,-7-14-208,-2-9-464,1-8-2793,-6-13 2385</inkml:trace>
  <inkml:trace contextRef="#ctx0" brushRef="#br0" timeOffset="1">1 192 9202,'1'0'3617,"5"4"-2033,4-1-520,5 0 113,6-2-137,10-1-392,5 0-248,6-1-272,-5-1-96,-3 4-1400,2 2 1024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35 127 10962,'-2'8'4473,"4"7"-2768,2 6-753,14 36-40,-8-33-360,0 1-160,2-6-232,-1-6-72,-2-7-952,1-9-568,-3-22 856</inkml:trace>
  <inkml:trace contextRef="#ctx0" brushRef="#br0" timeOffset="1">1 1 10914,'-1'1'3897,"2"2"-3385,6 2-184,-7-5-328,0 0-864,25 12 608</inkml:trace>
  <inkml:trace contextRef="#ctx0" brushRef="#br0" timeOffset="2">302 190 11218,'-3'7'1182,"0"2"-1,1-1 1,0 0-1,1 0 0,-2 11 1,3-16-982,0 0 0,0 0 0,1 0 0,-1 0 0,0 0 0,1 0 0,0 0 0,1 3 0,-1-4-114,0-1 0,-1 1 0,1-1 0,0 0 0,0 1 0,0-1 0,0 0 0,0 0 0,1 0 0,-1 1 0,0-1 0,1-1 0,-1 1 0,0 0 0,1 0 0,1 0 0,1 1-62,0-1 0,-1 0 1,1 0-1,0 0 0,0-1 1,0 1-1,0-1 1,1 0-1,-1 0 0,0-1 1,0 1-1,0-1 0,0 0 1,-1 0-1,1 0 1,0 0-1,0-1 0,0 0 1,-1 0-1,1 0 0,2-2 1,2-1-21,-1-1 0,-1 0-1,1 0 1,-1 0 0,0-1 0,-1 1 0,0-2 0,8-11-1,-11 15 4,0 0 0,0 0 0,0 0-1,0 0 1,-1-1 0,0 1 0,0 0 0,0-1-1,0 1 1,-1-1 0,0 1 0,1-1-1,-2 1 1,1-1 0,0 1 0,-1-1 0,0 1-1,0 0 1,0-1 0,-1 1 0,1 0-1,-1 0 1,0 0 0,-1 0 0,1 0 0,0 0-1,-1 1 1,0-1 0,0 1 0,0-1-1,0 1 1,-1 0 0,1 1 0,-1-1-1,0 0 1,1 1 0,-8-3 0,4 2 3,0 0 0,0 1 0,0 0-1,-1 0 1,1 0 0,-1 1 0,1 1 0,-1-1 0,1 1 0,-1 0 0,-10 2 0,14-1-114,0-1 0,0 1 0,0 0-1,0 1 1,1-1 0,-1 1 0,0-1 0,1 1 0,0 0 0,-1 0 0,1 1 0,0-1 0,0 1 0,0-1-1,0 1 1,1 0 0,-1 0 0,1 0 0,0 1 0,0-1 0,0 0 0,0 1 0,-2 7 0,2-7-282,1 0 0,0 0 0,0 1 0,0 6 0,4 15-730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164 212 5873,'0'-1'719,"0"0"-1,0 0 1,1 0 0,-1 0-1,1-1 1,-1 1-1,1 0 1,-1 0-1,1 1 1,1-3 0,-3 1 2723,-7-2-2571,3 3-842,-1 0 1,1-1 0,-1 0 0,1 0 0,-1 0 0,1 0 0,-7-5 0,-8-4 19,18 10-45,-1 1 0,1-1 1,0 0-1,0 1 1,0 0-1,-1-1 0,1 1 1,0 0-1,0 0 1,-1 0-1,1 0 0,0 1 1,0-1-1,0 1 1,-1-1-1,1 1 0,0 0 1,0-1-1,0 1 1,0 1-1,0-1 0,0 0 1,0 0-1,1 1 1,-1-1-1,0 1 0,1-1 1,-1 1-1,-1 2 1,-1 1-3,1 0 0,0 0 0,0 0 0,1 0 0,-1 0 0,1 1 1,0-1-1,1 1 0,-2 6 0,2-4-7,1 1 0,-1-1 1,1 0-1,1 0 0,0 0 0,0 1 0,0-1 1,1 0-1,0 0 0,1-1 0,3 9 1,-4-12-4,0 0 1,0 0 0,0-1 0,0 1 0,0-1 0,1 0-1,0 1 1,-1-1 0,1 0 0,0-1 0,1 1 0,-1 0-1,0-1 1,1 0 0,0 0 0,-1 0 0,1 0 0,0 0-1,0-1 1,0 0 0,0 0 0,0 0 0,5 1 0,-5-2 5,-1 0 0,0 0 0,1-1 0,-1 1 0,0 0 0,0-1 1,1 0-1,-1 0 0,0 0 0,0 0 0,0-1 0,0 1 0,3-3 1,-2 1 4,0 0 0,0 0 1,0-1-1,0 0 0,-1 0 1,0 0-1,5-7 0,1-4 20,-2-1 0,0 0 0,9-31 0,-9 23 7,2-26 1,-4 26-11,1-13 61,4-65-1,-11 85 17,1 17-91,0 0 0,0-1 0,0 1 0,0 0-1,0-1 1,0 1 0,0 0 0,0-1 0,-1 1 0,1 0-1,0-1 1,0 1 0,0 0 0,0 0 0,0-1-1,0 1 1,-1 0 0,1-1 0,0 1 0,0 0 0,-1 0-1,1 0 1,0-1 0,0 1 0,-1 0 0,1 0-1,0 0 1,0-1 0,-1 1 0,1 0 0,0 0 0,-1 0-1,1 0 1,0 0 0,-1 0 0,1 0 0,0 0-1,0 0 1,-1 0 0,1 0 0,-1 0 0,1 0 1,-1 0-1,1 1 1,0-1 0,-1 0 0,1 1 0,0-1-1,-1 0 1,1 1 0,0-1 0,-1 1 0,1-1-1,0 0 1,0 1 0,0-1 0,-1 1 0,1-1-1,0 1 1,0-1 0,0 1 0,0 0 0,-1 13 43,1-10-27,-3 38 146,3 0 0,1 0 0,2 0 0,9 43 0,-8-71-151,1 1-1,11 23 0,-16-36-133,1 1-1,0-1 0,0 0 0,0 0 1,0-1-1,0 1 0,0 0 0,1 0 1,-1 0-1,1-1 0,-1 1 0,1-1 1,-1 1-1,1-1 0,0 0 0,0 1 1,0-1-1,0 0 0,0 0 0,0-1 0,2 2 1,10 0-724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8338,'6'1'3905,"2"-1"-1449,4 0-1216,-7 0-39,11-1-441,5-1-216,-2 0-360,11-1-96,-4 0-288,-4 3-640,6 4 568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9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10178,'-5'12'4065,"8"-9"-2337,-5-5-527,9 2 87,-7 0-128,2 0-368,24-1-248,35-11-391,-33 4-73,0 3 56,5 5-320,-5 0 1016,4-2-648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36 3161,'1'-3'987,"0"0"0,0 0 0,0 0 0,0 0 0,1 0 0,-1 0 0,1 0 0,0 0 0,0 0 0,3-2 0,-7 5 2386,-7 2-2675,7-2-666,-1 1 8,0 0 0,0 0 0,0 0-1,0 0 1,0 0 0,0 0 0,-4 3 0,-20 14 63,8-5-17,-34 17 0,36-22-52,1 0 0,-20 15 0,29-18-27,0 1 1,1 0-1,-1 0 0,1 0 0,1 1 1,-10 14-1,14-20-3,0 1 1,0-1-1,0 0 1,1 1-1,-1-1 1,1 0-1,-1 1 0,1-1 1,-1 1-1,1-1 1,0 1-1,0-1 1,0 1-1,0-1 1,0 1-1,0-1 0,0 1 1,0-1-1,0 1 1,1-1-1,-1 1 1,1-1-1,-1 1 0,1-1 1,0 1-1,-1-1 1,1 0-1,0 0 1,0 1-1,0-1 0,0 0 1,0 0-1,2 2 1,4 2 53,0-1 1,1 0-1,0 0 0,0 0 1,0-1-1,13 4 1,56 9 459,-20-5-184,-40-7-286,-7-3-68,-1 1-1,0 1 0,-1 0 0,10 4 0,-18-7-82,1 0 0,-1 1 0,1-1 0,-1 0 0,1 0-1,-1 1 1,0-1 0,1 0 0,-1 1 0,1-1 0,-1 0 0,0 1-1,1-1 1,-1 1 0,0-1 0,0 0 0,1 1 0,-1-1-1,0 1 1,0-1 0,0 1 0,0-1 0,1 1 0,-1-1 0,0 2-1,-3 8-898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7034,'-28'13'3864,"28"-12"209,3 2-2608,3-3-185,-6 0 32,0 0-272,18 1-208,11 2-423,32 5-153,-28-3-152,1 1-24,-4-4-376,1 5-561,-2-2 553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1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116 468 6401,'-72'-17'3405,"69"17"-2847,1-1-1,-1 1 1,0 0-1,0-1 1,1 1-1,-4 1 1,6-1-461,-1 0 1,1 0-1,0 0 1,-1 0-1,1 0 1,0 0-1,-1 0 1,1 0 0,0 0-1,0 0 1,-1 1-1,1-1 1,0 0-1,-1 0 1,1 0-1,0 1 1,0-1-1,-1 0 1,1 0-1,0 1 1,0-1-1,0 0 1,-1 0-1,1 1 1,0-1 0,0 1-1,0 0 81,0 1 0,0-1 0,0 0 0,1 1 0,-1-1 0,1 0 0,-1 1 0,1-1 0,-1 0 0,1 0 0,0 1 0,1 1 0,-1-1-81,4 5 72,-1-1 0,1 0 0,0-1-1,0 1 1,1-1 0,-1 0 0,1 0-1,0-1 1,1 0 0,10 6 0,-1-2-83,1-1 0,0 0 0,23 4 0,-32-8-66,0-2 0,0 1 1,0-1-1,0 0 1,0-1-1,0 0 0,13-1 1,-21 1-20,1-1 1,0 1-1,0 0 1,-1 0-1,1-1 1,0 1-1,0 0 1,-1-1 0,1 1-1,0-1 1,-1 1-1,1 0 1,0-1-1,-1 0 1,1 1 0,-1-1-1,1 1 1,-1-1-1,1 0 1,-1 1-1,1-1 1,-1 0 0,0 0-1,1 1 1,-1-1-1,0 0 1,0 0-1,0 0 1,0 1 0,1-1-1,-1 0 1,0 0-1,0 0 1,0 1-1,-1-2 1,1-2-22,-1 0 1,0 0 0,0 0-1,-1 0 1,-2-6-1,-29-51-454,-41-60-1,-28-51 19,51 56 660,50 113-151,0 0 0,0 0 0,0 0 0,0 0 1,0 0-1,1-1 0,0 1 0,-1 0 0,1-4 0,0 6-27,1 0 0,-1 0 0,0 0 0,1 0 0,-1 0 0,0 0 0,1 1-1,-1-1 1,1 0 0,-1 0 0,1 0 0,0 0 0,-1 0 0,1 1 0,0-1 0,0 0 0,-1 1 0,1-1-1,0 0 1,0 1 0,0-1 0,0 1 0,0 0 0,0-1 0,0 1 0,0 0 0,0-1 0,0 1-1,0 0 1,0 0 0,2 0 0,11-1 50,0 1 0,1 0 0,17 4-1,-5-1-19,186 5 238,11 2-159,-125-4-115,-99-6-35,0 0-44,1-1 0,-1 1 0,1 0 0,-1 0 0,0 0 0,1 0 0,-1 0-1,0 0 1,1 0 0,-1 0 0,0 0 0,1 0 0,-1 0 0,0 1-1,1-1 1,-1 0 0,0 0 0,1 0 0,-1 0 0,0 1 0,1-1 0,-1 0-1,0 0 1,0 0 0,1 1 0,-1-1 0,0 0 0,1 1 0,-2 5-567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9826,'0'0'3705,"-10"19"-2585,-10 5-240,-1 9 145,-2 7-137,4-7-312,5-4-168,6-7-272,2-5-72,2-8-240,0-2-408,2-7-1785,-2-3 1577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9634,'4'20'3857,"2"-9"-2241,4 6-568,10 7-63,2-1-65,12 4-240,0 5-160,11-2-256,-5-1-88,-11 2-96,-6-5-16,-11 2 8,-4-3-152,-3 1-968,1-5-72,9-10 520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9050,'1'-2'275,"0"1"0,0 0 1,0 0-1,0 0 0,0 0 1,0 0-1,0 0 0,0 0 0,0 0 1,1 0-1,-1 0 0,0 1 0,1-1 1,1 0-1,12-7 300,-2 0-284,-9 5-192,0 1-1,0-1 0,0 1 0,0 0 0,1 0 0,-1 0 0,1 0 0,-1 1 0,1 0 0,-1 0 0,1 0 0,0 0 0,8 1 0,-10 0 11,1 0 0,-1 1 0,0 0 1,1 0-1,-1 0 0,0 0 0,1 0 0,-1 0 0,0 1 1,0 0-1,0-1 0,0 1 0,4 4 0,-5-4-69,-1-1-1,0 1 1,1 0 0,-1 0-1,0-1 1,0 1 0,0 0-1,0 0 1,0 0-1,0 0 1,-1 0 0,1 0-1,-1 0 1,1 0 0,-1 1-1,0-1 1,0 0-1,0 0 1,0 0 0,0 0-1,0 0 1,0 1 0,-2 2-1,-1 3 43,0 0 0,-1-1 0,0 1 0,0-1 0,-1 0 0,-10 12 0,8-11 103,0 2 0,1-1 0,-6 11 0,10-16-91,-6 18 537,7-21-599,1-1-1,0 1 1,-1 0-1,1 0 0,0 0 1,0 0-1,0 0 1,0 0-1,0 0 1,0-1-1,0 1 1,0 0-1,0 0 1,0 0-1,1 0 1,-1 0-1,0-1 1,1 1-1,-1 0 0,0 0 1,2 1-1,-1-2-17,0 1-1,0 0 0,0-1 1,0 1-1,0-1 0,0 1 1,0-1-1,0 0 1,0 1-1,1-1 0,-1 0 1,0 0-1,0 0 0,0 0 1,3 0-1,18-3 35,27-10 67,18-3-1362,-53 13-235,-6-3 578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49 9410,'-47'-18'3418,"44"17"-3129,2 0-59,0 1 1,-1-1 0,1 1 0,0-1 0,-1 1 0,1-1 0,-1 1 0,1 0 0,-1 0-1,1 0 1,-1-1 0,-1 2 0,81-3 1168,248-7 379,-190 1-1404,-133 8-375,100-5 16,-72 4-6,439 5 151,-286-5 60,-165 2-102,-15 1-154,-11-1-378,-52 5-3861,9-4 2517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33 6905,'0'0'3337,"0"0"-930,0 0-717,-4 1 1865,2-1-3471,-1 1 0,1 0-1,0 0 1,0 0 0,0 0-1,-1 0 1,1 1-1,0-1 1,1 0 0,-1 1-1,0 0 1,-2 2-1,-2 1-26,2-1-28,-1 0 0,1 0-1,0 0 1,0 1 0,1-1 0,-1 1 0,1 0 0,0 0 0,0 0 0,1 0 0,0 1 0,-3 7-1,4-7-17,1-1-1,-1 1 0,1 0 0,0 0 0,0 0 0,1 0 1,0 0-1,0 0 0,0 0 0,1-1 0,-1 1 0,1 0 1,1-1-1,-1 0 0,1 1 0,0-1 0,0 0 0,1 0 1,-1-1-1,1 1 0,0-1 0,1 0 0,-1 0 0,1 0 1,-1 0-1,1-1 0,0 0 0,0 0 0,1 0 0,-1-1 1,1 1-1,-1-1 0,1-1 0,0 1 0,-1-1 0,12 1 1,-9-2-5,0 0 1,1 0 0,-1-1 0,0 0-1,0-1 1,0 0 0,-1 0 0,1 0-1,0-1 1,-1-1 0,14-7 0,-17 9-3,-1 0 1,1-1-1,0 0 0,-1 0 1,0 0-1,0 0 1,0-1-1,0 1 0,0-1 1,-1 1-1,1-1 1,-1 0-1,0 0 1,0 0-1,-1-1 0,1 1 1,-1 0-1,0 0 1,0-1-1,0 1 0,-1-1 1,1-6-1,-2 3 10,0 1 0,0 0 1,-1 0-1,1-1 0,-1 1 0,-1 0 0,0 1 0,0-1 0,0 0 0,0 1 0,-1 0 1,0 0-1,-1 0 0,1 0 0,-1 1 0,0-1 0,-1 1 0,1 1 0,-8-6 0,6 5-2,0 1-1,0 0 1,-1 0-1,1 0 0,-1 1 1,0 0-1,0 1 1,0 0-1,0 0 0,0 1 1,-1 0-1,1 0 1,0 0-1,-1 2 1,1-1-1,-12 2 0,17-1-37,-1 0-1,0 0 0,1 0 0,-1 1 0,1-1 1,0 1-1,-1 0 0,1 0 0,-3 3 1,4-4-147,0 0 1,1 1 0,-1 0 0,1-1 0,-1 1 0,1 0 0,0-1 0,0 1-1,0 0 1,0 0 0,0 0 0,0 0 0,0 0 0,1 0 0,-1 1-1,0 1 1,2 7-2251,6-7 1067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30 265 8202,'4'5'3898,"7"-2"-2903,-7-3-348,-1 1-409,0-1 0,1 0 0,-1 0 0,0 0 0,0 0 1,1-1-1,-1 1 0,0-1 0,0 1 0,0-1 0,0 0 0,0-1 1,3 0-1,-1-1-95,-1 0 0,0 0 0,0 0 0,0 0 1,0 0-1,0-1 0,5-7 0,-3 4-104,-2 0-1,1-1 1,-1 0-1,0 0 1,0 0-1,-1 0 1,0-1 0,-1 1-1,3-14 1,-5 16-17,1 1 0,-1-1 1,-1 1-1,1-1 0,-1 1 0,0 0 1,0-1-1,0 1 0,-1 0 1,0 0-1,0 0 0,0 0 1,-1 0-1,0 0 0,0 0 0,0 1 1,0 0-1,-1 0 0,1-1 1,-1 2-1,0-1 0,0 0 1,-1 1-1,1 0 0,-1 0 0,0 0 1,1 1-1,-1-1 0,0 1 1,-1 1-1,1-1 0,0 0 1,0 1-1,-1 0 0,-9 0 0,12 1-23,1 0-1,0 0 0,0 0 1,0 1-1,0-1 0,-1 1 1,1-1-1,0 1 0,0 0 1,0 0-1,0-1 0,0 2 0,1-1 1,-1 0-1,0 0 0,0 1 1,1-1-1,-1 0 0,1 1 1,-1 0-1,1-1 0,-1 1 1,1 0-1,0 0 0,0 0 0,0 0 1,0 0-1,0 0 0,1 0 1,-1 0-1,1 0 0,-1 0 1,1 0-1,0 0 0,-1 1 1,1 1-1,0 6-15,1-1-1,-1 1 1,1 0 0,1-1 0,0 1 0,6 17 0,27 55-26,-27-65 40,24 44 94,2-1-1,48 61 0,-74-109-47,13 19 55,-20-29-73,1 1 1,-1-1 0,0 0 0,-1 1-1,1-1 1,0 1 0,-1-1 0,0 1-1,1-1 1,-1 1 0,0 4 0,-1-6-2,1 0 0,0 1 0,-1-1 1,1 0-1,-1 0 0,1 0 1,-1 1-1,0-1 0,1 0 0,-1 0 1,0 0-1,0 0 0,0 0 1,0 0-1,0 0 0,0-1 0,0 1 1,0 0-1,0 0 0,0-1 1,0 1-1,0-1 0,-1 1 1,1-1-1,0 1 0,0-1 0,-1 0 1,1 0-1,-3 1 0,0-1-3,-1 1-1,0-1 1,1 0-1,-1-1 0,0 1 1,1-1-1,-7-2 1,3 1-242,0-1 0,0 0 1,0-1-1,-11-7 0,15 8-96,0 0-1,0 0 1,0 0-1,1 0 1,-1-1-1,1 1 1,0-1-1,0 0 1,-3-6 0,3 5 86,2 0 0,-1 0 0,0-1 1,1 1-1,-1-6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9170,'-1'-6'4161,"-9"12"-1601,-2 14-1647,6 8 47,-2 17-248,-1 7-96,9 8-248,0-1-128,6 5-128,3-4-32,1-11-24,-2-3-8,-4-13-16,-2-4-176,1-9-760,-3-1-592,-1-13 848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16 9218,'-16'-8'3681,"3"3"-2153,-2 2-584,0 7 161,-2 5-121,0 9-200,2 6-120,8 13-296,5 3-112,0 5-128,5 0-40,8-6-40,1-3-8,12-12-24,1-3 40,1-8-856,5-2-808,1 1 1016</inkml:trace>
  <inkml:trace contextRef="#ctx0" brushRef="#br0" timeOffset="1">322 63 10490,'-28'12'4353,"-2"4"-2616,1 10-777,1 3 24,5 7-280,6 2-96,13-2-256,4-1-152,5-7-136,4-6-24,7-6-40,2-4 0,7-6-224,3-3-168,-2-7-776,1-3-584,-7 2 1087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87 8578,'-36'-5'3719,"26"5"-390,10 0-1593,4-2-437,17-10-1042,41-18-1,-47 24-219,-4 0-21,1 1 1,0 1-1,0 0 1,0 0-1,1 2 0,-1-1 1,1 2-1,21-1 1,-33 1-10,0 1 0,0 0 1,0 0-1,-1 0 0,1 0 0,0 1 0,0-1 1,0 0-1,0 0 0,0 0 0,0 1 1,0-1-1,-1 0 0,1 1 0,0-1 1,0 1-1,0-1 0,-1 1 0,1 0 0,0-1 1,-1 1-1,1-1 0,0 1 0,-1 0 1,1 0-1,-1-1 0,1 1 0,-1 0 1,0 0-1,1 0 0,-1 0 0,1 1 0,-1 2 106,1 0 0,-1 0-1,0 0 1,-1 0-1,1 0 1,-1 5 0,-1 3 176,0 23 257,2 40 0,0-69-548,0-1 0,1 0-1,0 1 1,1-1-1,-1 0 1,1 1 0,0-1-1,0 0 1,5 8-1,0-4-622,-3-9-420,-2-6-753,-1-3 751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9130,'27'0'3873,"-12"7"-1889,6 9-1176,3 1 193,-3 11 39,3 1-8,-5 6-176,-7 1-128,-4 3-200,-6 3-63,-3-5-161,-6-1-72,-9-7-136,-1-9-168,1-4-680,4-1-593,3-17 777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41 5585,'5'-1'285,"2"-1"515,0 0-1,0 0 1,11-7 0,-15 8-170,-1-1 1,1 0-1,-1 1 1,0-1-1,1-1 0,-1 1 1,3-5-1,-5 7-531,1 0 0,-1 0 0,0 0 0,0 0-1,0 0 1,0 0 0,0 0 0,0 0-1,0 0 1,0-1 0,1 1 0,-1 0 0,0 0-1,0 0 1,0 0 0,0 0 0,0 0 0,0-1-1,0 1 1,0 0 0,0 0 0,0 0-1,0 0 1,0 0 0,0-1 0,0 1 0,0 0-1,0 0 1,0 0 0,0 0 0,0 0 0,0-1-1,0 1 1,0 0 0,0 0 0,0 0 0,0 0-1,-1 0 1,1 0 0,0-1 0,-11 2 1972,-12 7-1758,-25 10-1,36-12-239,-45 19 225,51-22-256,0 1 0,0 0-1,0 0 1,1 1 0,-9 8 0,12-11-32,0 0 1,1 0-1,-1 0 1,1 0 0,-1 0-1,1 0 1,0 1-1,0-1 1,0 0 0,0 1-1,0-1 1,1 1-1,-1-1 1,1 1 0,-1-1-1,1 1 1,0 0-1,1 4 1,-1-5-6,1 1 0,0 0-1,0 0 1,0-1 0,0 1 0,0 0-1,1-1 1,-1 1 0,1-1 0,0 0 0,-1 1-1,1-1 1,0 0 0,1 0 0,-1 0 0,3 2-1,3 1 7,1-1 0,-1 0 0,1 0 0,0-1 0,0 0 0,0 0 0,18 2 0,-11-2-1012,17 6 1,-25-3-2873,-6 0 1675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2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9698,'0'5'3793,"3"-5"-2201,10 0-728,4 0 169,7 2 119,3 0-152,4-1-424,-2-1-168,-3 3-264,0 1 24,-9 4-1024,0 3-952,-14 3 1160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98 463 2961,'-1'61'1932,"1"-59"-1777,1-1 0,-1 0 0,0 1-1,0-1 1,1 0 0,-1 0 0,1 1 0,-1-1-1,1 0 1,-1 0 0,1 1 0,0-1 0,-1 0 0,1 0-1,0 0 1,0 0 0,0 0 0,0 0 0,1 0-1,1 1 416,-1-1-1,1 0 1,-1 0-1,1 0 1,-1 0 0,5 1-1,4 1 1810,-10-3-2324,-1 0 1,1 1-1,0-1 0,-1 1 0,1-1 1,0 0-1,0 0 0,-1 0 0,1 1 1,0-1-1,0 0 0,-1 0 0,1 0 1,0 0-1,0 0 0,-1 0 0,1 0 1,0-1-1,0 1 0,-1 0 0,1 0 1,0 0-1,0-1 0,-1 1 0,1 0 1,0-1-1,-1 1 0,1-1 0,0 1 1,-1-1-1,1 1 0,-1-1 0,1 1 1,-1-1-1,1 0 0,-1 1 0,0-1 1,1 0-1,-1 1 0,1-1 0,-1 0 1,1-4-11,0 1 1,0-1-1,-1 1 0,1 0 1,-1-9-1,0 9-1,-2-13 3,0 0 0,-1 0 1,0 0-1,-11-29 0,7 24-22,-15-44 113,-37-71 0,29 70 278,26 57-108,-1 0-1,-9-13 1,13 21-237,0 1-1,0-1 1,0 0-1,0 0 1,0 0 0,1 1-1,-1-1 1,0 0-1,1 0 1,0 0 0,0 0-1,-1-4 1,2 5-47,-1 0 1,0 0-1,0 0 0,0 0 1,1-1-1,-1 1 1,1 0-1,-1 0 1,1 0-1,-1 0 0,1 0 1,-1 1-1,1-1 1,0 0-1,0 0 0,-1 0 1,1 0-1,0 1 1,0-1-1,0 0 0,0 1 1,0-1-1,0 1 1,0-1-1,2 0 0,9-2 45,0 0-1,1 1 1,-1 0-1,1 1 1,-1 0-1,23 3 1,-5-2-30,208 17 56,-39 0-46,-149-15-33,92-1 31,-127-3-170,-11 0-574,-9 1-1190,-6 2-903,-3 1 1112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81 7026,'0'0'98,"0"0"1,0 0-1,0 0 1,0 0 0,0 0-1,0 0 1,0 0 0,0 0-1,-1 0 1,1 0 0,0 0-1,0 0 1,0 0 0,0 0-1,0 0 1,0 0 0,0 0-1,0 1 1,0-1 0,0 0-1,0 0 1,0 0 0,0 0-1,0 0 1,0 0 0,0 0-1,0 0 1,0 0-1,0 0 1,0 0 0,0 0-1,0 0 1,0 0 0,0 0-1,0 0 1,-1 0 0,1 0-1,0 0 1,0 0 0,0 0-1,0 0 1,0 0 0,0 0-1,0 0 1,0 0 0,0 0-1,0-1 1,0 1 0,0 0-1,0 0 1,0 0 0,0 0-1,0 0 1,0 0 0,0 0-1,0 0 1,0 0-1,0 0 1,0 0 0,0 0-1,0 0 1,0 0 0,0 0-1,0 0 1,-2 6 1555,2 10-1124,0-6-199,0 0 0,1 0 0,0-1 0,0 1 0,1 0 0,6 15 0,-7-21-311,1-1-1,0 1 1,0-1-1,0 1 0,0-1 1,0 0-1,1 0 1,-1 0-1,1 0 1,0 0-1,0 0 0,0-1 1,0 0-1,0 1 1,1-1-1,-1-1 1,1 1-1,0 0 0,5 1 1,-6-2-15,-1 0 1,1-1-1,-1 1 1,1-1-1,0 0 1,-1 0-1,1 0 1,0 0-1,-1 0 1,1 0-1,0-1 1,-1 0-1,1 1 0,-1-1 1,1 0-1,-1 0 1,1 0-1,-1 0 1,0-1-1,0 1 1,1-1-1,-1 1 1,0-1-1,0 0 1,0 0-1,-1 0 1,1 0-1,0 0 1,-1 0-1,1 0 0,1-4 1,-1 0 1,1 1-1,0-1 1,-1-1-1,0 1 1,-1 0 0,1 0-1,-1-1 1,0 1 0,-1-1-1,0 1 1,0-12 0,-2 11 10,1 0 0,-1 0 0,0 0 0,0 1 1,-1-1-1,0 1 0,0-1 0,-1 1 0,-5-8 0,5 9 18,1 1 0,-1 0-1,0-1 1,0 2-1,0-1 1,-1 0 0,1 1-1,-1 0 1,0 0-1,0 0 1,0 1 0,-7-3-1,10 4-4,-1 1 1,0-1-1,0 1 1,0 0-1,0 0 0,0 0 1,0 0-1,0 0 0,0 1 1,0-1-1,0 1 0,1 0 1,-1 0-1,0 0 1,0 0-1,1 1 0,-1-1 1,1 1-1,-1-1 0,1 1 1,0 0-1,0 0 0,-1 0 1,-2 4-1,2-3-86,0 1 0,0 0 0,1 0 0,-1 0 0,1 0-1,0 0 1,0 0 0,0 1 0,1-1 0,0 1 0,-1-1 0,2 1 0,-1-1 0,0 9-1,1-12-130,0 0 0,0 0 1,0 0-1,0 1 0,0-1 0,0 0 0,1 0 0,-1 0 0,0 0 0,1 1 0,-1-1 0,1 0 0,-1 0 0,1 0 0,0 0 0,-1 0 0,1 0 0,0 0 0,0-1 0,-1 1 0,1 0 0,0 0 0,0 0 0,0-1 0,0 1 0,0-1 0,0 1 0,0-1 0,0 1 0,1-1 0,-1 1 0,0-1 0,0 0 0,2 1 0,13-2-1468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 7202,'7'-6'3416,"-6"8"-999,-1 6-753,-1 10-248,-7 5-87,-1 19-393,0 8-216,1 9-304,2 4-120,5-1-104,1 0-40,7-12-88,-1-5-24,5-17-456,1-2-504,0-16 584</inkml:trace>
  <inkml:trace contextRef="#ctx0" brushRef="#br0" timeOffset="1">256 28 8466,'-2'-11'3889,"-6"5"-977,0 1-2224,1 3 65,-1 8 39,7 7-24,-3 12-304,-3 3-104,0 13-128,-2 6-16,6 5-40,1 0-32,7-4-72,7-6-32,4-6-136,3-7-296,1-14-1096,8-8 992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11747,'-5'1'506,"1"-1"0,0 1 1,0 0-1,0 0 1,0 0-1,-1 1 0,2-1 1,-1 1-1,0 0 1,0 0-1,1 0 1,-4 3-1,-2 2-180,1 0 0,0 0 1,-11 14-1,11-11-180,1 1-1,0 0 1,0 0 0,1 1-1,1 0 1,0 0 0,1 0-1,0 1 1,1-1 0,0 1 0,-1 21-1,3-28-122,1 1-1,0-1 1,0 0-1,1 1 1,2 10-1,-2-13-13,0 0 0,0-1 0,0 1-1,1-1 1,0 0 0,-1 1 0,1-1-1,0 0 1,1 0 0,-1 0 0,4 3-1,-1-2-1,0 0 1,0 0-1,1 0 0,-1-1 0,1 0 0,0 0 0,0-1 1,10 4-1,-13-5-107,1 0 0,0-1 1,-1 1-1,1 0 0,0-1 0,-1 0 1,1 0-1,0 0 0,-1 0 0,1-1 1,0 1-1,-1-1 0,1 0 0,-1 0 1,1 0-1,5-4 0,-7 4-210,0 0-1,0-1 1,-1 1-1,1-1 0,0 0 1,-1 1-1,0-1 1,1 0-1,-1 0 1,0 0-1,0 0 0,0 0 1,0 0-1,0 0 1,0 0-1,0-3 0,2-12-1630</inkml:trace>
  <inkml:trace contextRef="#ctx0" brushRef="#br0" timeOffset="1">65 237 7202,'-1'1'575,"-1"0"-89,1 0-1,0 0 0,-1 0 0,1 0 1,0 0-1,0 0 0,-1 0 0,1 1 1,0-1-1,0 0 0,0 1 0,1-1 1,-1 0-1,0 1 0,0-1 0,1 1 0,-1-1 1,0 4-1,1-5 314,14-1-545,0 0 1,-1-1-1,25-8 1,-22 7-173,9-4-38,-16 4-28,0 1-1,-1 0 1,1 0 0,0 1 0,0 0 0,0 1 0,15 0 0,-22 1 0,1-1 1,-1 1-1,0 0 0,1 0 1,-1-1-1,0 1 0,0 1 1,0-1-1,0 0 1,0 0-1,0 1 0,0-1 1,-1 1-1,1 0 0,0-1 1,-1 1-1,1 0 1,-1 0-1,0 0 0,1 0 1,-1 0-1,0 0 0,0 1 1,-1-1-1,1 0 1,0 0-1,0 4 0,1 5 87,-1 0-1,0 1 1,-1-1-1,-1 16 0,1-22-83,-1 16-243,0-1 0,-7 30 0,5-42-875,2-7 418</inkml:trace>
  <inkml:trace contextRef="#ctx0" brushRef="#br0" timeOffset="2">383 15 8994,'24'20'3929,"-8"5"-1353,6 9-1736,-5 0 161,-5 5 47,-5 1-112,-7 2-424,-6 5-184,-10-2-232,-8-4-232,-8-5-896,0-8-800,-4-5 1072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7546,'15'-9'4009,"-2"1"-2462,18-14 1,-22 14-1404,-1 1 0,14-17 0,-19 20-115,-1 1-1,1-1 1,-1 0 0,0 0 0,0 0-1,0 0 1,0 0 0,-1-1 0,0 1-1,1-6 1,-1 9-4,-1-1 0,0 1-1,0 0 1,0-1 0,-1 1 0,1-1 0,0 1 0,0 0 0,-1-1-1,1 1 1,-1 0 0,1 0 0,-1-1 0,0 1 0,1 0-1,-1 0 1,0 0 0,0 0 0,0 0 0,-1-2 0,0 2 61,0-1 0,0 0 1,-1 1-1,1 0 1,0-1-1,-1 1 0,1 0 1,-1 0-1,1 1 1,-5-2-1,4 1 24,1 1 1,-1-1-1,0 1 0,0 0 1,1 0-1,-1 0 0,0 0 1,0 0-1,0 1 1,1-1-1,-1 1 0,0 0 1,1 0-1,-1 0 0,0 0 1,1 0-1,-1 0 0,1 1 1,0-1-1,-1 1 0,1 0 1,-3 3-1,3-3-67,1 0-1,0 1 1,0-1 0,0 1-1,0-1 1,0 1-1,0-1 1,1 1 0,-1 0-1,1-1 1,0 1-1,0 0 1,0-1 0,0 1-1,0 0 1,2 5-1,-1-2-28,1 0 0,0 0-1,0-1 1,0 1 0,1 0 0,3 5-1,-1-4-8,-1-1-1,1 0 0,0 0 0,1 0 1,-1-1-1,1 0 0,0 0 0,0 0 1,14 7-1,-15-9-68,1-1 0,0 1-1,-1-1 1,1 0 0,0-1 0,0 1 0,0-1 0,0 0 0,0-1 0,0 0 0,0 0 0,1 0 0,6-2-1,12-4-232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5409,'0'-4'5980,"3"1"-3847,10 2-2708,-3 1 1370,21-1-233,93-1 1363,461-10-43,-500 8-1821,323-23 624,-40 2 809,-334 22-1601,-65 4-2524,3 3 1646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69 9330,'-1'-1'130,"1"1"-1,-1-1 1,1 1 0,-1 0-1,0-1 1,1 1 0,-1 0-1,0 0 1,1 0 0,-1-1-1,1 1 1,-1 0-1,0 0 1,1 0 0,-1 0-1,0 0 1,1 0 0,-1 0-1,0 0 1,1 0 0,-1 1-1,0-1 1,1 0 0,-1 0-1,1 0 1,-1 1 0,0-1-1,1 0 1,-1 1 0,1-1-1,-1 1 1,1-1-1,-1 0 1,1 1 0,-1 0-1,-2 2-5,1-1-1,0 1 0,0-1 1,0 1-1,0 0 0,-2 3 1,3-2-29,-1 0 1,1 0 0,-1 0 0,1 0 0,0 1 0,1-1 0,-1 0 0,1 1 0,0-1 0,0 0 0,0 0 0,0 1-1,1-1 1,0 0 0,0 0 0,0 1 0,0-1 0,1 0 0,0 0 0,0 0 0,0-1 0,0 1 0,0 0 0,6 5-1,-5-5-81,1 0 0,0 0-1,-1 0 1,2-1-1,-1 0 1,0 0 0,1 0-1,-1 0 1,1-1-1,0 0 1,0 0 0,0 0-1,0 0 1,0-1-1,0 0 1,1 0 0,-1 0-1,0-1 1,11 0-1,-13 0-9,0-1 0,0 1 1,0-1-1,-1 0 0,1 0 0,0 0 0,-1 0 0,1 0 0,0-1 0,-1 1 0,0-1 0,1 1 0,-1-1 0,0 0 0,3-2 0,-2 0 1,-1 0 0,1 0 0,0 1-1,-1-2 1,0 1 0,0 0 0,0 0 0,2-9 0,-2 5 13,0 0 1,-1 0 0,0 0 0,-1-1-1,1 1 1,-1 0 0,-1 0 0,0-1 0,0 1-1,-4-11 1,4 13 14,-1 1 0,0 0-1,0 0 1,-1 0 0,0 0 0,0 0-1,0 0 1,-4-4 0,4 7-6,1-1 1,-1 1 0,0-1-1,0 1 1,0 0 0,0 1-1,0-1 1,0 0-1,-1 1 1,1 0 0,0-1-1,-1 1 1,-6 0 0,1-1-13,0 1 0,-1 1 0,1-1 0,0 2 0,0-1-1,-1 1 1,1 1 0,0 0 0,0 0 0,0 1 0,0 0 0,-9 5 0,15-7-168,1 0-1,-1 1 1,1-1-1,-1 1 1,1 0-1,0-1 1,0 1-1,0 0 1,0 1-1,0-1 0,1 0 1,-1 0-1,0 1 1,1-1-1,0 1 1,0 0-1,0-1 1,0 1-1,0 0 1,0-1-1,1 1 1,-1 0-1,0 5 1,5 3-673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10490,'0'5'4377,"-8"10"-2696,2 17-561,-10 8-72,2 18-320,2 6-136,2 6-208,1 1-88,6 0-160,4-6-32,5-16-40,5-6-7,-11-20-386,7-5-359,-4-12-952,-5-6 952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37 11915,'-2'-3'461,"0"0"1,0 0 0,-1 0 0,1 1 0,-1-1 0,1 1 0,-1-1 0,0 1 0,0 0 0,0 0 0,0 1-1,-1-1 1,-5-2 0,6 3-395,1 1-1,-1 0 1,1 0 0,-1-1-1,0 1 1,1 1 0,-1-1-1,1 0 1,-1 1-1,1-1 1,-1 1 0,1 0-1,0 0 1,-1 0 0,1 0-1,0 0 1,0 0-1,-1 1 1,1-1 0,-3 4-1,-1 0 30,1 1 0,0-1 0,0 1 0,0 0 0,1 1 0,-1-1 0,2 1-1,-6 11 1,4-4-29,0 1 0,1-1 0,-4 22 0,6-23-35,1 0 0,1 0 0,0 0 1,1 0-1,0 0 0,1 0 0,0-1 0,1 1 0,0-1 0,1 1 0,7 13 1,-7-17-157,1 0 1,0 0 0,1 0 0,0-1-1,0 0 1,11 11 0,-12-14-239,0-1 0,1 1 0,0-1 0,0 0-1,0-1 1,0 1 0,1-1 0,-1 0 0,13 3 0,23 2-1072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10978,'-44'3'6752,"35"-2"-6290,-1 0 0,1 1 0,-1 1 0,-14 6 0,23-9-447,0 0 0,0 0 0,1 1 0,-1-1 0,0 1 0,1-1 0,-1 0 0,0 1 0,1-1 0,-1 1 0,1 0 0,-1-1 0,1 1 0,-1-1 0,1 1 0,-1 0 0,1-1 0,0 1 0,-1 0 0,1 0 0,0 0 0,-3 5 11,1-5 40,1-1-65,1 0 0,0 0 0,0 0 0,0 0 0,-1 0 1,1 0-1,0 1 0,0-1 0,0 0 0,0 0 0,-1 0 0,1 0 0,0 0 1,0 0-1,0 0 0,0 0 0,0 1 0,-1-1 0,1 0 0,0 0 1,0 0-1,0 0 0,0 0 0,0 1 0,0-1 0,0 0 0,0 0 1,0 0-1,0 0 0,0 1 0,0-1 0,-1 0 0,1 1 0,-10 28 62,6-19-19,0 1 0,1-1 0,-3 14 0,1 16 12,5-35-47,0 0 0,0 0-1,1 0 1,-1 0 0,1-1 0,0 1-1,0 0 1,1-1 0,0 1 0,-1 0-1,4 3 1,-4-6-7,1 2 1,0 0 0,0 0 0,0 0 0,1-1 1,-1 0-1,1 1 0,0-1 0,0 0 0,1 0 0,-1 0 1,0-1-1,1 1 0,0-1 0,0 0 0,4 2 0,-2-2-46,-1 0 0,1 0 0,0-1 0,-1 0 0,1 0-1,0-1 1,0 1 0,0-1 0,0 0 0,11-2 0,-8 0-507,1 0 0,18-7 0,-26 8 361,0 1 0,1-1-1,-1 0 1,0 0 0,0 0-1,0 0 1,0-1 0,-1 1-1,1 0 1,0-1 0,-1 0-1,1 1 1,0-1 0,-1 0-1,0 0 1,1 1 0,-1-1 0,1-4-1,-1 5 101,-1-1-1,0 1 1,0 0-1,0-1 1,0 1-1,0-1 1,-1 1-1,1 0 1,0-1-1,-1 1 1,1-1 0,-1 1-1,1 0 1,-1-1-1,0 1 1,1 0-1,-1 0 1,0 0-1,0 0 1,0-1-1,-2 0 1,-2-3 7,0 1 0,0 0 1,-7-4-1,10 7 78,-11-7 436,1 2-1,-1 0 0,0 0 1,0 1-1,-1 1 1,1 0-1,-1 1 1,0 0-1,0 1 0,0 1 1,-28 0-1,40 1-261,0 0-1,0 1 1,1-1-1,-1 0 1,0 1-1,0-1 1,0 1-1,1-1 1,-1 1-1,-2 1 1,4-2-160,0 0 0,0 0 0,0 0 0,0 0 1,0 0-1,0 1 0,0-1 0,0 0 1,0 0-1,0 0 0,0 0 0,0 0 0,0 0 1,0 0-1,0 0 0,0 0 0,0 0 1,0 0-1,0 0 0,0 0 0,0 0 0,0 0 1,0 0-1,0 0 0,0 1 0,0-1 0,0 0 1,0 0-1,0 0 0,0 0 0,0 0 1,0 0-1,0 0 0,0 0 0,0 0 0,0 0 1,0 0-1,0 0 0,0 0 0,0 0 0,0 0 1,0 0-1,0 0 0,0 0 0,0 0 1,0 0-1,0 0 0,0 0 0,1 0 0,-1 0 1,0 0-1,0 0 0,0 0 0,0 0 1,0 0-1,0 0 0,0 0 0,0 0 0,0 0 1,0 0-1,0 0 0,0 0 0,8 2 167,12 1-199,-18-2 53,244 13 114,-246-14-145,4 0 7,1 0-3,-1 0 0,0 0 0,1 1 1,6 1-1,-10-2 3,0 1 0,0-1 0,0 1-1,0-1 1,0 1 0,0-1 0,-1 1 0,1-1 0,0 1 0,0 0-1,0 0 1,-1-1 0,1 1 0,0 0 0,-1 0 0,1 0 0,-1 0-1,1-1 1,-1 1 0,1 0 0,-1 0 0,0 0 0,1 2 0,0 5 63,0 0 0,-1 0 0,0 1 0,-1-1 0,1 0 0,-2 0 0,1 0 0,-1 0 0,-3 9 0,-5 27 72,5 5-318,5-39-71,0-10 212,-1 0 0,1 0 0,0 0 1,0 1-1,0-1 0,0 0 0,0 0 0,0 0 1,0 0-1,0 0 0,0 0 0,0 1 0,0-1 1,0 0-1,0 0 0,0 0 0,0 0 0,0 0 1,0 1-1,0-1 0,0 0 0,0 0 0,0 0 1,0 0-1,1 0 0,-1 0 0,0 1 0,0-1 1,0 0-1,0 0 0,0 0 0,0 0 0,0 0 1,0 0-1,0 0 0,1 0 0,-1 0 0,0 1 1,0-1-1,0 0 0,0 0 0,0 0 0,0 0 1,1 0-1,-1 0 0,0 0 0,2-4-709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10426,'20'17'3969,"2"6"-2561,-3 1-623,-2 5 231,3 2 112,-8 3-64,8 5-192,-7 2-287,-5 0-145,-9 1-152,-8-6-56,-1-6-112,-2-1-24,5-6-560,-1-4-481,-2-10-1303,5-2 1304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7794,'-2'0'3448,"1"0"-1455,0 0-649,-1 0-8,2 0-119,3 7-225,2 0-456,10-2-168,14 10-224,33-1-48,-28-22-144,3 6-400,-9-2-1192,-2 1-1025,-18 4 1537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7098,'-12'8'3456,"3"-1"-1175,9-3-849,4 0-112,5-1-127,6-1-113,7-2-256,5-1-176,8-4-304,0-2-128,-1 3-136,-6 3-88,-12 2-1176,1 8 872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6073,'-3'-6'1667,"-2"-5"326,3 9 889,2 4 2463,18 147-2998,-12-117-2326,2-1-1,0 0 1,3 0-1,18 40 1,-19-53-2107,-9-16 1310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7274,'0'1'239,"0"-1"1,-1 0-1,1 1 1,-1-1-1,1 1 0,-1 0 1,1-1-1,0 1 1,-1-1-1,1 1 1,0 0-1,0-1 1,0 1-1,-1-1 1,1 1-1,0 0 1,0-1-1,0 1 1,0 0-1,0-1 1,0 1-1,0 0 1,0 0-1,2 0-87,-1 0-1,0 0 1,1 0 0,-1-1-1,0 1 1,1-1-1,-1 1 1,1-1-1,-1 0 1,3 1-1,0 0-61,23 3 561,1-1 1,-1-1 0,42-3-1,-45 0-533,702-56-44,-725 57-156,11-1-845,-12 1 884,0 0 1,0 0-1,0 0 1,0 0-1,0 0 1,1 0-1,-1 0 1,0 0-1,0 0 1,0 0-1,0 0 1,0 0-1,1 0 1,-1 0-1,0 0 1,0 0-1,0 0 1,0 0-1,0 0 1,0 1-1,0-1 1,1 0-1,-1 0 1,0 0-1,0 0 1,0 0-1,0 0 1,0 0-1,0 1 1,0-1-1,0 0 1,0 0-1,0 0 1,0 0-1,0 0 1,0 1-1,0-1 1,0 0-1,0 0 1,0 0-1,0 0 1,0 0-1,0 1 1,0-1-1,0 0 1,0 0-1,0 0 1,0 0-1,0 0 1,0 0-1,0 1 1,0-1-1,0 0 1,0 0-1,0 0 1,-1 0-1,-8 11-1218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64 8378,'-2'2'297,"1"0"0,0 0 0,-1 1 0,1-1 0,0 0 0,0 1 0,1-1 1,-1 0-1,0 1 0,1-1 0,0 1 0,-1-1 0,1 1 0,0-1 0,0 0 0,1 1 1,-1 2-1,2 7-227,1 0 1,4 14 0,-5-20 126,9 23 173,0 0 0,2-1 1,1-1-1,22 31 0,-36-57-356,0-1 1,0 0-1,0 0 0,1 0 0,-1 0 1,0 0-1,0 1 0,0-1 0,0 0 0,0 0 1,1 0-1,-1 1 0,0-1 0,0 0 1,0 0-1,0 0 0,0 1 0,0-1 1,0 0-1,0 0 0,0 1 0,0-1 1,0 0-1,0 0 0,0 0 0,0 1 0,0-1 1,0 0-1,0 0 0,0 1 0,0-1 1,0 0-1,0 0 0,0 1 0,-1-2 80,0 1 0,1 0 0,-1-1 0,1 1 0,-1-1 0,1 1-1,-1-1 1,1 1 0,-1-1 0,1 1 0,-1-1 0,1 1 0,-1-2-1,-10-18 126,2-1-1,0 0 0,-8-26 0,14 37-181,0-1 0,0 1 0,1 0 0,1-1 1,-1 1-1,2-1 0,0 0 0,1-14 0,-1 21-36,1 0 0,0 0-1,0 1 1,0-1 0,0 0-1,1 1 1,-1-1-1,1 1 1,0-1 0,0 1-1,0 0 1,6-6 0,0 1-157,0 1 0,1 0 0,12-8 0,-18 13 58,2-1-432,1 0 0,-1 0 0,1 0 1,0 1-1,0 0 0,7-2 0,14-3-842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3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10066,'22'41'4992,"10"24"-3129,9 12-188,-35-64-1512,1-1-1,1 0 1,0 0 0,16 18-1,-20-26-146,0 0-1,0 0 1,0 0-1,1-1 1,0 0-1,-1 0 1,1 0-1,0 0 1,0-1-1,0 0 1,1 0-1,-1 0 1,1 0-1,7 0 1,-12-2-15,1 1 0,0-1 0,0 0 0,0 0 1,-1 0-1,1 0 0,0-1 0,0 1 0,0-1 1,-1 1-1,1-1 0,0 1 0,0-1 0,-1 0 1,1 0-1,-1 0 0,1 0 0,-1 0 0,1 0 1,-1 0-1,1 0 0,-1-1 0,0 1 0,0 0 1,0-1-1,0 1 0,0-1 0,0 0 0,0 1 1,0-1-1,-1 0 0,1 1 0,0-3 0,1-3-31,-1 0 0,0 1-1,-1-1 1,0 1-1,0-1 1,0 0-1,-3-12 1,1 7-61,-1-1 0,-1 1 0,-1 0 0,-6-15 0,-28-45-382,18 35 245,-7-19-54,-23-71 1,31 59 461,8 24 333,8 29-85,3 15-412,1 0-1,0 0 0,0 0 0,0-1 0,0 1 0,0 0 0,0 0 1,0 0-1,0 0 0,0-1 0,0 1 0,0 0 0,0 0 1,0 0-1,0 0 0,0 0 0,0-1 0,0 1 0,0 0 1,0 0-1,0 0 0,0 0 0,0 0 0,0-1 0,0 1 1,0 0-1,0 0 0,1 0 0,-1 0 0,0 0 0,0 0 0,0-1 1,0 1-1,0 0 0,0 0 0,0 0 0,1 0 0,-1 0 1,0 0-1,0 0 0,0 0 0,0 0 0,0 0 0,1 0 1,-1 0-1,0 0 0,0 0 0,0 0 0,0 0 0,0 0 1,1 0-1,-1 0 0,0 0 0,10 3 193,-6-1-129,15 5 24,0-2-1,1 0 1,-1-1 0,1-1-1,39 0 1,103-9 8,-141 4-87,72-5-16,329-14-164,-408 21-564,-10 2-1671,-7 1 1177,3-3 914,-12 10-1030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4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10410,'-17'36'6264,"14"-32"-6104,1 1-1,-1 0 1,1 0-1,0 0 1,0 0-1,0 0 1,1 0-1,0 0 1,0 1-1,0-1 1,1 0-1,-1 10 1,2-11-94,0 1 1,0-1-1,0 1 0,0-1 1,1 0-1,-1 0 1,1 0-1,0 0 0,1 0 1,-1 0-1,5 6 0,-2-5-24,0 0 0,0-1 0,0 1 0,0-1 0,0 0 0,1 0-1,8 3 1,-5-3-26,-1 0 1,1-1-1,0 0 0,-1-1 0,1 0 0,0 0 1,1-1-1,-1 0 0,0 0 0,0-1 0,17-2 1,-22 1-12,1 0 0,-1 0 0,0-1 1,1 1-1,-1-1 0,0 0 0,0 0 1,5-3-1,-7 3-2,0 1 0,0-1 0,0 0 1,0 0-1,-1 0 0,1 0 0,-1 0 0,1 0 0,-1 0 1,0 0-1,0 0 0,0 0 0,0-1 0,0 1 1,0-1-1,0-2 0,0 0 11,0-1 0,0 1 0,-1 0 1,0-1-1,0 1 0,0 0 0,-1-1 0,1 1 1,-1 0-1,0 0 0,-1-1 0,1 1 0,-1 0 0,0 0 1,-5-7-1,3 6 21,-1 0 0,0 0 0,0 1 0,-1-1 0,1 1 0,-1 0 0,0 0 0,-1 1 0,1 0 0,-1 0 0,0 1 0,0-1 0,0 2 0,0-1 0,-1 1 0,1 0 0,-1 0 0,1 1 0,-1 0 0,0 0 0,1 1 0,-1 0 0,0 1 0,1-1 1,-13 4-1,16-3-33,1 0 0,-1 1 0,0-1 0,1 1 0,-1 0 0,1 0 0,-1 0 0,-3 4 0,6-5-113,0-1 0,0 1 1,0 0-1,0 0 0,1 0 1,-1 0-1,0 0 0,0 0 1,1 0-1,-1 0 0,0 0 1,1 0-1,-1 1 0,1-1 1,-1 0-1,1 0 0,0 1 1,0-1-1,-1 0 0,1 0 1,0 1-1,0-1 0,0 0 1,0 1-1,1-1 0,-1 0 1,1 2-1,4 5-917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40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11386,'0'8'4369,"-12"11"-3048,1 7-41,-1 18-184,-4 7-120,9 7-352,2 2-111,5 3-217,3-2-72,2-8-96,-2-6-32,2-18-88,-2-5-232,-1-15-1001,1-6-759,1-10 1152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4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 8282,'-9'-3'4209,"-3"3"-657,-8 8-2543,-3 6-25,-3 10-112,-2 5-48,2 8-240,5 4-104,12 6-175,5-2-41,8-4-72,4-5-40,8-10-72,5-4-40,10-3-192,5-2-344,-2-7-1449,6-4 1289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4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12067,'-13'3'1844,"1"0"0,-14 5 0,18-5-1433,1 0-1,-1 1 1,1-1-1,-8 7 1,11-7-346,-1 0 1,1 1-1,1-1 1,-1 1-1,1 0 1,-1 0 0,1 0-1,0 1 1,1-1-1,-1 1 1,1-1-1,0 1 1,0 0-1,0 0 1,0 0-1,1 0 1,-1 8-1,1-7-12,0 1 0,1-1 0,0 0 0,0 1 0,1-1 0,0 0 0,0 0 0,0 0 0,4 12 0,-3-14-41,-1-1-1,1 0 0,0 0 0,0 0 1,0-1-1,0 1 0,1 0 0,-1-1 0,0 0 1,1 1-1,0-1 0,0 0 0,0 0 1,0 0-1,0-1 0,0 1 0,0-1 0,0 0 1,5 2-1,-2-2-128,-1 0 1,0 0-1,0-1 0,1 1 1,-1-1-1,0-1 0,1 1 1,8-2-1,-11 1-107,-1 1 0,1-1 0,-1 0-1,1 0 1,-1 0 0,0 0 0,0 0 0,1 0 0,-1 0 0,0-1 0,0 1 0,0-1 0,0 0 0,-1 0 0,1 1-1,0-1 1,-1 0 0,1 0 0,-1-1 0,2-2 0,-2 3 161,-1 0 1,0 1-1,0-1 0,1 0 1,-1 0-1,0 1 0,0-1 1,-1 0-1,1 0 0,0 1 1,0-1-1,-1 0 0,1 1 1,-1-1-1,0 0 0,1 1 1,-1-1-1,0 1 0,0-1 1,0 1-1,0-1 0,0 1 1,-1 0-1,-1-2 0,-1-1 225,-1-1-1,1 1 1,-1 1-1,-1-1 1,-7-4 0,10 7 81,0-1-1,-1 1 1,1 0 0,0 0 0,-1 0 0,1 0 0,-7 0 0,9 1-145,0 0 0,0 0 0,0 0 0,0 0 0,0 0 0,0 0 0,0 0 1,0 1-1,0-1 0,0 0 0,0 1 0,0-1 0,0 1 0,0-1 0,0 1 0,0-1 0,1 1 0,-1-1 0,0 1 0,0 0 1,0 0-1,1-1 0,-1 1 0,0 0 0,1 0 0,-1 0 0,1 0 0,-1 0 0,1 0 0,-1 1 0,1-2-70,0 1 1,0 0-1,0 0 0,0 0 0,0 0 0,0 0 0,0-1 0,0 1 0,0 0 0,1 0 0,-1 0 0,0 0 0,1-1 1,-1 1-1,0 0 0,1 0 0,-1-1 0,1 1 0,-1 0 0,1 0 0,-1-1 0,1 1 0,0-1 0,-1 1 1,1-1-1,0 1 0,-1-1 0,2 1 0,2 1-18,-1 0 0,0 0 0,1-1 0,-1 1 0,4 0 0,8 1 5,0-1 0,0-1 0,0 0 0,1-1 0,19-2 0,11 0 7,-39 2-17,-4 0-2,1-1 1,-1 2-1,0-1 1,0 0-1,1 1 1,4 0-1,-7 0 0,0-1 0,-1 1 0,1-1 0,0 1 1,0-1-1,-1 1 0,1-1 0,0 1 0,-1 0 0,1-1 0,0 1 0,-1 0 0,1 0 0,-1-1 0,1 1 0,-1 0 0,0 0 0,1 0 0,-1 0 0,0 0 0,0-1 0,1 1 0,-1 0 0,0 0 0,0 0 0,0 0 0,0 0 1,0 1-1,-1 3 23,1 0 0,-1 0 1,0 0-1,0 0 1,-4 8-1,-2 13 65,5-14-75,0 0 0,0 0 0,1 0 0,1 0 0,0 1 0,4 20 0,-4-31-69,0-1-1,1 0 1,-1 0 0,1 1 0,-1-1 0,1 0-1,-1 0 1,1 1 0,0-1 0,0 0-1,-1 0 1,3 1 0,-3-1-20,1-1 0,-1 0-1,0 1 1,1-1 0,-1 0 0,1 0 0,-1 0 0,1 1 0,0-1-1,-1 0 1,1 0 0,-1 0 0,1 0 0,-1 0 0,1 0 0,-1 0 0,1 0-1,-1 0 1,1 0 0,0 0 0,-1 0 0,1 0 0,-1-1 0,1 1-1,-1 0 1,1 0 0,-1-1 0,1 1 0,-1 0 0,1-1 0,11-12-966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4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10858,'19'11'4153,"2"13"-2712,4 4-697,-5 6 152,1 2 136,-5 5 80,4 5-103,-1-2-201,-6-1-136,-9-6-240,-5-2-96,-10-3-160,-5 1-64,-4-8-560,-1-5-464,12-1 560</inkml:trace>
  <inkml:trace contextRef="#ctx0" brushRef="#br0" timeOffset="1">711 579 21557,'0'-4'-1217,"10"-4"1217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60 2785,'-6'-3'10126,"-5"-5"-6178,7 4-3651,-15-8 502,8 4-432,-17-8-1,26 15-328,0-1-1,0 1 1,0 1-1,0-1 1,-1 0-1,1 0 1,0 1-1,0 0 1,-1-1-1,1 1 1,0 0-1,-1 0 1,1 0-1,0 0 1,-1 0 0,1 1-1,0-1 1,-1 1-1,1 0 1,0-1-1,0 1 1,0 0-1,0 0 1,0 1-1,0-1 1,0 0-1,0 1 1,0-1-1,0 1 1,1-1 0,-1 1-1,0 0 1,-1 2-1,-3 5-26,1 0 1,-1 1-1,2 0 0,-1 0 1,-3 14-1,6-19 8,0 2-14,0 1 0,0-1 0,1 0 1,0 1-1,1-1 0,-1 1 0,1-1 0,1 1 1,0-1-1,0 1 0,0-1 0,3 9 0,1-1 17,1 0 0,0 0 0,1-1-1,14 22 1,-15-26-10,0-1 1,1-1-1,0 1 0,0-1 1,1 0-1,0-1 0,1 0 0,0 0 1,0-1-1,11 6 0,-13-9 1,-1 0 0,1 0 0,0-1 0,0 0-1,0 0 1,0 0 0,0-1 0,0 0 0,0-1 0,0 0-1,0 0 1,0 0 0,1-1 0,-1 0 0,0 0 0,11-4-1,-12 3-1,-1-1 0,0 1 0,0-1 0,-1 0 0,1 0 0,0 0-1,-1 0 1,0-1 0,0 0 0,0 0 0,0 0 0,-1 0 0,1-1-1,-1 1 1,0-1 0,-1 0 0,1 0 0,2-6 0,-2 3 6,-1-1-1,0 1 1,0-1 0,0 0 0,-1 0 0,0 0 0,-1 1 0,0-1 0,0 0 0,-4-16-1,3 20-3,0-1-1,-1 1 0,1 0 1,-1 0-1,-1 1 0,1-1 1,-1 0-1,1 1 0,-1-1 0,-7-7 1,4 7 10,0-1 0,0 1 1,0 1-1,0-1 0,-1 1 1,-12-6-1,3 3-81,-1 1 0,1 1 1,-1 1-1,0 0 0,-34-2 0,49 6-21,0-1 0,-1 1 0,1 0 0,-1 0 0,1 1 0,0-1 0,-1 0 0,1 1 0,0-1 0,0 1 0,-1 0 0,-1 1 0,3-1-42,0-1 1,0 1 0,0 0-1,1 0 1,-1 0 0,0 0 0,0-1-1,1 1 1,-1 0 0,0 0-1,1 0 1,-1 0 0,1 1-1,0-1 1,-1 0 0,1 0-1,0 0 1,-1 0 0,1 0 0,0 0-1,0 1 1,0-1 0,0 0-1,1 2 1,3 14-2517,2 1 1068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10114,'-1'1'239,"0"-1"-1,0 0 1,0 0-1,0 0 1,0 1-1,1-1 0,-1 1 1,0-1-1,0 0 1,0 1-1,0 0 1,0-1-1,1 1 1,-1-1-1,0 1 1,1 0-1,-1 0 1,0-1-1,1 1 1,-2 2-1,0 1-4,1 0-1,-1 0 1,-1 8-1,1-4 144,-10 36 493,2 0 0,3 0 0,-3 50 1,3 117 25,4-107-556,3-82-275,1 128 255,-1-149-398,4 23 132,-4-24-163,0 1 0,1 0 0,-1 0 0,0 0 0,1 0 0,-1-1 0,0 1 0,1 0 0,-1-1 0,1 1 0,-1 0 0,1-1 1,-1 1-1,1 0 0,0-1 0,-1 1 0,1-1 0,0 1 0,-1-1 0,1 1 0,0-1 0,0 0 0,0 1 0,0-1 0,0 0-89,-1 0 0,1 0 1,-1 0-1,1 0 0,-1 0 1,1 0-1,-1 0 0,1 0 0,0 0 1,-1 0-1,1 0 0,-1-1 1,1 1-1,-1 0 0,1 0 1,-1-1-1,0 1 0,1 0 1,-1 0-1,1-2 0,16-19-2154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91 7410,'-3'-8'1479,"0"-1"0,0 0 0,1 0 1,-2-17-1,4 24-1298,0 0 0,-1-1 0,1 1 0,-1-1 0,0 1 1,-1-4-1,1 5-106,1 1 0,-1-1 0,1 1-1,-1-1 1,1 0 0,0 1 0,-1-1 0,0 1 0,1-1 0,-1 1 0,1-1 0,-1 1 0,0 0 0,1-1 0,-1 1 0,0 0 0,1 0 0,-1-1 0,0 1 0,0 0 0,1 0 0,-1 0 0,0 0 0,0 0 0,1 0 0,-1 0 0,0 0 0,1 0 0,-3 0 0,0 1 30,0 0 0,0 1 0,0-1 0,0 0 0,1 1 0,-1 0 0,0-1 0,1 1 0,-1 0 0,1 0 0,-1 1 0,-2 2 0,-3 6 173,-12 18-1,18-27-248,-8 15 128,1 0 0,1 1-1,0-1 1,1 2 0,1-1-1,1 1 1,-3 23 0,3-9-13,2 0 1,1-1-1,5 50 0,-2-61-105,2 0-1,0 0 1,11 33-1,-11-46-37,-1 0-1,1-1 1,1 1-1,0-1 1,0 0-1,0 0 1,1 0-1,0-1 1,0 0-1,1 0 0,-1 0 1,10 7-1,-11-11-135,-1 1 0,1-1 0,0 0 0,0-1 0,0 1 0,0-1 0,0 0 0,0 0 0,0 0 0,0 0 0,1-1 0,-1 1 0,0-1 0,0 0 0,1-1 0,-1 1 0,0-1 0,0 0 0,8-2 0,29-11-816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27 11218,'0'-1'119,"1"1"0,-1 0-1,0 0 1,1 0-1,-1 0 1,0 0-1,0 0 1,1 0-1,-1-1 1,0 1 0,0 0-1,1 0 1,-1 0-1,0-1 1,0 1-1,0 0 1,1 0 0,-1-1-1,0 1 1,0 0-1,0 0 1,0-1-1,0 1 1,1 0 0,-1-1-1,0 1 1,0 0-1,0-1 1,0 1-1,0 0 1,0 0 0,0-1-1,0 1 1,0 0-1,0-1 1,0 1-1,0 0 1,0-1-1,-1 1 1,1 0 0,0 0-1,0-1 1,0 1-1,0 0 1,0 0-1,-1-1 1,1 1 0,0 0-1,0 0 1,-1-1-1,0 0 5,0 0 0,1 0 0,-1 0 0,0 0 0,0 0 0,0 0 0,0 0-1,0 0 1,-1 1 0,1-1 0,-2-1 0,-1 2 6,0-1-1,0 1 1,-1-1-1,1 1 1,0 0-1,0 1 1,0-1-1,-1 1 1,1 0-1,0 0 1,0 0-1,0 1 1,0-1-1,0 1 1,1 0 0,-1 0-1,0 0 1,-3 4-1,0-1-115,0 1-1,0 0 1,1 0-1,0 0 0,0 1 1,0 0-1,-6 12 1,5-6 5,1 1 0,0 0 0,1 0 0,1 0 0,1 1 0,0-1 0,0 1 0,2 0 0,-1 0 0,2 0 0,0-1 0,1 1 0,1 0 0,0 0 1,1 0-1,4 14 0,-5-24-7,0 1 1,0-1-1,1 1 1,0-1-1,0 0 1,0 0-1,0-1 1,1 1-1,-1-1 1,1 0-1,0 1 1,1-2-1,-1 1 1,1 0-1,0-1 1,-1 0-1,2 0 1,-1 0-1,0-1 1,0 0-1,9 2 1,-6-1-7,1-1 0,0-1 0,0 0 1,0 0-1,0-1 0,17-1 0,-21 1-101,0-1 1,-1 0-1,1 0 0,0 0 0,-1-1 1,0 1-1,1-1 0,-1 0 0,0 0 1,0-1-1,0 1 0,0-1 0,0 0 0,5-6 1,-8 8-105,0 0 0,0-1 0,1 1 0,-1-1 0,0 1 0,0-1 0,-1 1 0,1-1 0,0 0 0,-1 0 0,1 1 0,-1-1 0,1 0 0,-1 0 0,0 0 0,0 1 0,1-1 0,-1 0 0,-1 0 0,1 0 0,0 0 0,0 1 0,-1-1 0,1 0 0,-1 0 0,1 0 0,-1 1 0,0-1 0,0 0 0,0 1 0,0-1 0,-2-2 0,-1 0-321,0 0 0,0 0 1,0 0-1,-1 0 0,1 1 1,-1 0-1,0-1 0,0 2 1,-6-4-1,-6 0 380,-31-9 0,-18 3 4921,58 11-1858,13 0-95,6 1-2825,12-3 86,-1-1 0,0-1 0,23-8 1,-19 5-26,-9 2-27,37-8 12,-49 13-26,0 0 0,1 0-1,-1 1 1,0 0 0,0 0 0,0 0 0,0 1-1,7 1 1,-10-2 10,-1 1 0,1-1 0,-1 1-1,0-1 1,1 1 0,-1 0 0,0-1 0,0 1 0,0 0-1,0 0 1,1 0 0,-1 0 0,0 0 0,-1 0 0,1 0-1,0 0 1,0 1 0,0-1 0,-1 0 0,1 0-1,0 1 1,-1-1 0,1 1 0,0 2 0,-1 1 142,1 1 1,-1 0 0,0 0-1,-1 11 1,0-8-30,-1 17 156,1-1 0,1 0 0,6 40 0,-5-43-233,-1-18-93,0 0 0,1 0 0,-1 1 0,1-1-1,0 0 1,0 0 0,2 4 0,-3-8-18,0 0 0,0 0 1,0 1-1,0-1 0,0 0 1,0 0-1,0 0 0,0 1 1,0-1-1,0 0 0,0 0 1,0 0-1,0 1 0,0-1 0,1 0 1,-1 0-1,0 0 0,0 0 1,0 1-1,0-1 0,0 0 1,1 0-1,-1 0 0,0 0 1,0 0-1,0 0 0,1 0 0,-1 0 1,0 1-1,0-1 0,0 0 1,0 0-1,1 0 0,-1 0 1,0 0-1,0 0 0,1 0 1,-1 0-1,0 0 0,0 0 0,0 0 1,1 0-1,-1-1 0,0 1 1,8-12-3594,0-11 1859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4 116 6769,'0'11'6992,"-1"12"-4357,0-18-2510,0-1 0,1 1 1,0 0-1,0 0 1,0 0-1,0 0 1,1 0-1,-1 0 0,1 0 1,1-1-1,-1 1 1,1 0-1,0-1 1,0 1-1,0-1 1,4 6-1,-3-5-92,1-1 1,0 1-1,0-1 0,1 0 1,-1 0-1,1 0 0,5 3 0,-8-6-26,0-1 0,-1 1 0,1 0 0,0-1 0,0 1 0,-1-1 0,1 1 0,0-1 0,0 0 0,-1 0 0,1 0 0,0 0 0,0 0 0,0 0 0,-1-1 0,1 1 0,0-1 0,0 1 0,-1-1 0,1 1 0,0-1 0,-1 0 0,1 0 0,-1 0 0,1 0-1,-1 0 1,3-2 0,0-1 6,0 0-1,0-1 0,0 1 0,-1-1 1,1 0-1,-1 0 0,0 0 0,-1-1 1,1 1-1,-1 0 0,0-1 0,-1 0 1,1 1-1,-1-1 0,1-6 0,-2 4 0,1 0-1,-1 0 1,0 1-1,-1-1 0,0 0 1,0 0-1,0 1 1,-1-1-1,-1 0 0,-5-13 1,4 13-6,-1 0 0,1 0 0,-2 0 1,1 1-1,-10-10 0,12 14-9,1 1-1,-1-1 1,0 1 0,0 0-1,0 0 1,0 1 0,-6-3-1,7 3-5,0 0-1,0 1 1,0 0-1,0-1 1,0 1-1,0 0 1,0 0-1,0 0 1,0 0-1,0 0 1,1 0-1,-1 1 1,0-1-1,-4 2 1,4-1-161,0 0 0,0 1 0,0-1 1,0 1-1,0-1 0,0 1 0,0 0 0,0 0 1,1 0-1,-1 0 0,1 0 0,-1 0 1,1 0-1,0 1 0,0-1 0,0 0 0,0 1 1,0-1-1,0 0 0,1 1 0,-1-1 0,1 1 1,0-1-1,0 1 0,0 0 0,0-1 1,0 1-1,0-1 0,1 1 0,-1-1 0,2 4 1,8 15-1374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11298,'13'7'2811,"18"14"-1,-21-13-2536,0 0 0,0 1 0,-2 0 0,1 1 0,-1 0 0,0 0 0,7 14 0,-1 3-22,-1 1 1,-1 0-1,-1 0 1,-2 1-1,-1 1 1,-1-1-1,-2 1 1,4 55-1,-9-65-170,0 0 1,-5 35-1,3-46-119,0 0 0,0 0 0,-1 0 0,0-1 0,0 1 1,-1-1-1,0 0 0,-7 10 0,10-16-107,0-1 0,0 0 0,0 0 0,0 1 0,0-1 0,0 0 0,0 0 0,0 0 0,0 0 0,-1 0 1,1-1-1,0 1 0,-1 0 0,-1 0 0,-1-4-623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180 155 7250,'0'-9'6778,"1"2"-3885,-1 3-2792,0-1 1,0 1-1,0-1 0,0 1 0,-1-6 0,0 3 35,1 3-75,-1 1 0,1 0 0,-1 0 0,1-1 0,-1 1 0,0 0 0,0 0 0,-1 0 0,1 0 0,-1 0 0,1 0 0,-1 1 0,0-1 0,0 0 0,0 1 0,-4-4 0,1 1 93,-5-4 292,-15-10-1,23 18-379,0-1-1,0 1 1,0 0-1,-1-1 0,1 1 1,0 0-1,-1 1 0,1-1 1,0 0-1,-1 1 1,1-1-1,-1 1 0,1 0 1,-5 0-1,5 0-30,-1 1-1,1 0 1,-1 0 0,1 0-1,0 0 1,0 1 0,0-1-1,-1 0 1,1 1 0,0 0-1,1-1 1,-3 4 0,-1 0-3,1 0 0,0 1 1,-4 7-1,5-8-19,0 0-1,0 0 1,0 0-1,1 1 1,0-1-1,0 1 1,1 0-1,0-1 1,0 1-1,0 0 1,0 0-1,1 0 1,0-1-1,0 1 1,2 11-1,0-7 6,-1-6-10,-1-1 0,1 0 0,0 1 0,0-1-1,0 0 1,0 0 0,1 1 0,-1-1 0,1 0 0,0-1-1,2 4 1,14 10 39,-17-15-44,1 0 0,-1 0 0,1 0 0,-1 0 0,1-1 0,-1 1 0,1 0-1,-1-1 1,1 0 0,0 1 0,-1-1 0,1 0 0,0 0 0,-1 1 0,1-1 0,0-1 0,-1 1 0,1 0 0,-1 0 0,1-1 0,0 1 0,-1-1 0,1 1 0,-1-1-1,1 1 1,-1-1 0,1 0 0,-1 0 0,2-1 0,4-3 4,-1-1 0,0 0 0,0 0-1,8-10 1,-9 11 0,-3 1-5,2 1-1,-1 0 1,0-1 0,1 2-1,-1-1 1,1 0-1,0 1 1,0 0-1,8-4 1,-11 6 0,1-1 1,-1 1-1,1-1 1,-1 1-1,1 0 1,-1 0-1,1-1 1,-1 1-1,1 0 1,-1 0-1,1 1 1,-1-1-1,1 0 1,0 1-1,-1-1 0,0 0 1,1 1-1,-1 0 1,1-1-1,-1 1 1,0 0-1,1 0 1,-1 0-1,0-1 1,0 2-1,0-1 1,1 0-1,-1 0 1,0 0-1,-1 0 1,3 3-1,4 8 210,-1 0 1,0 0-1,-1 1 0,6 22 1,-11-35-293,1 1 0,-1 0 0,0-1 0,0 1 0,0 0 0,1-1 0,-1 1 0,0 0 1,1-1-1,-1 1 0,1-1 0,-1 1 0,0-1 0,1 1 0,-1-1 0,1 1 1,0-1-1,-1 1 0,1-1 0,-1 0 0,1 1 0,0-1 0,-1 0 0,1 1 0,0-1 1,-1 0-1,1 0 0,0 0 0,0 0 0,12 1-719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11466,'-30'-1'5641,"-2"5"-3367,29-4-2168,-1 1-1,1 0 0,-1 0 1,1 0-1,0 1 1,-1-1-1,1 1 0,0 0 1,0 0-1,0 0 0,0 0 1,0 0-1,1 1 0,-5 3 1,7-5-91,-1 0 0,1 1 1,-1-1-1,1 0 0,-1 0 0,1 0 0,0 0 1,0 0-1,-1 1 0,1-1 0,0 0 1,0 0-1,0 0 0,0 1 0,1-1 1,-1 0-1,0 0 0,0 0 0,1 0 1,-1 1-1,1-1 0,-1 0 0,1 0 0,-1 0 1,2 1-1,2 4 10,0 0 0,0 0 0,6 5 0,-8-9-10,11 11 100,20 16 1,-21-19 154,1 0 0,14 18 0,-25-26-177,-1 0 1,1 1-1,-1-1 0,1 0 0,-1 1 1,0-1-1,0 1 0,0-1 0,0 1 1,1 4-1,-2-6-58,0 0 1,0 0 0,0 1 0,0-1-1,0 0 1,-1 0 0,1 1-1,0-1 1,-1 0 0,1 0-1,0 0 1,-1 0 0,1 1-1,-1-1 1,0 0 0,1 0-1,-1 0 1,0 0 0,0 0-1,0 0 1,0-1 0,0 1 0,1 0-1,-3 1 1,-2 0 17,1 1 0,0-1 0,-1 0-1,0 0 1,1-1 0,-1 0 0,0 0 0,-7 1 0,3-1-418,-1 0-1,1-1 1,-16-2-1,13-1-1062,12 3 1394,0 0 1,0 0-1,-1 0 0,1-1 0,0 1 1,0 0-1,0 0 0,0 0 0,0 0 1,0-1-1,-1 1 0,1 0 0,0 0 1,0 0-1,0 0 0,0-1 0,0 1 1,0 0-1,0 0 0,0 0 0,0-1 1,0 1-1,0 0 0,0 0 0,0-1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39 9994,'0'-2'513,"0"0"1,0 0-1,0-1 1,0 1-1,-1 0 0,1 0 1,-1 0-1,1 0 0,-1 0 1,0 0-1,-1-2 0,2 3-374,-1 0 0,0 0 0,0 0 0,0 0 0,0 1 0,0-1-1,1 0 1,-1 1 0,-1-1 0,1 0 0,0 1 0,0-1 0,0 1-1,0 0 1,0-1 0,0 1 0,0 0 0,-1 0 0,1 0 0,0 0 0,-2 0-1,-5 0 230,0 0-1,0 1 1,-1 0-1,1 0 1,0 1-1,-11 4 0,14-4-275,-1 0-1,1 0 0,0 1 1,0-1-1,0 1 0,1 1 1,-1-1-1,1 1 1,0-1-1,-6 7 0,9-8-78,0 0 0,-1 0 0,1 0 0,0 0 0,0 0-1,1 1 1,-1-1 0,0 0 0,1 0 0,0 1 0,-1-1 0,1 0 0,0 0-1,0 1 1,0-1 0,0 0 0,1 1 0,-1-1 0,1 0 0,-1 0 0,1 1-1,0-1 1,1 2 0,1 4 3,1-2 0,-1 1 0,2 0 0,-1-1-1,9 10 1,3 0 59,1-1 0,0 0 0,1-1 0,31 18 0,-48-31-40,1 0 0,-1 1 1,1-1-1,-1 0 0,1 0 0,-1 0 0,0 1 1,1-1-1,-1 1 0,0-1 0,0 1 0,1 3 1,-1-4-9,-1-1 1,0 1 0,0 0 0,1 0-1,-1 0 1,0 0 0,0 0 0,0 0-1,0 0 1,-1 0 0,1 0 0,0 0-1,0 0 1,0 0 0,-1 0 0,1 0-1,-1-1 1,1 1 0,0 0-1,-1 0 1,1 0 0,-1-1 0,0 1-1,1 0 1,-2 1 0,-4 3 69,1-1 1,-1 0-1,0 0 0,0 0 1,-1-1-1,-8 4 0,4-3-401,0 0 0,-23 5 0,33-9 116,-1 1 0,1-1 0,0 0 0,-1 0 0,1 0 0,0 0-1,-1 0 1,1 0 0,-1 0 0,1 0 0,0 0 0,-1-1 0,1 1 0,0 0 0,-1-1-1,1 1 1,-2-2 0,3 1 110,0 1-1,-1-1 1,1 0-1,0 1 1,0-1-1,0 0 1,0 0-1,0 1 1,0-1-1,0 0 1,0 1-1,0-1 1,0-1-1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7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11122,'2'3'741,"1"-1"0,0 1 0,-1 0-1,1 0 1,-1 0 0,0 0 0,0 0-1,0 0 1,0 1 0,-1-1-1,3 7 1,0 6 300,5 21-1,-7-26-447,-1-6-485,0 1 1,0-1 0,0 1-1,-1 0 1,0-1 0,0 1-1,0 0 1,-2 5-1,-2-4 17,5-17-538,3-5 221,11-25-1,-1 5 40,-14 33 147,2-2-10,-1-1 0,1 1 1,0-1-1,1 1 0,3-6 0,-6 10 16,1-1 0,-1 1 1,1-1-1,-1 1 0,1-1 1,-1 1-1,1-1 0,0 1 0,-1 0 1,1-1-1,-1 1 0,1 0 1,0 0-1,-1-1 0,1 1 0,0 0 1,0 0-1,0 0 0,0 0 4,0 0 0,0 0 0,0 1 0,0-1-1,0 0 1,0 1 0,0-1 0,-1 1 0,1-1 0,0 1-1,0-1 1,0 1 0,-1 0 0,1-1 0,0 1-1,-1 0 1,1-1 0,0 2 0,2 3 45,-1-1 0,0 1 0,1 0 0,-1 0 0,-1 0 0,1 0 0,-1 0 0,0 0 0,0 0 1,-1 0-1,1 7 0,0-3 62,0-1 1,0 1-1,4 13 1,-3-18-80,-1-3-26,-1-1-1,0 1 0,0 0 0,1-1 0,-1 1 1,0-1-1,0 1 0,0-1 0,0 1 1,0 0-1,0-1 0,0 1 0,0-1 0,0 1 1,0 1-1,4-13-274,0 0 0,1 0 0,0 0 0,13-18 0,-12 20 145,-1 0 40,-2 4 40,0 0 0,-1 1 0,2-1 0,-1 1-1,0-1 1,1 1 0,0 0 0,0 1 0,9-7 0,-12 9 47,0 0 1,0 1-1,0-1 1,0 1-1,0 0 1,0-1-1,0 1 1,0 0-1,1 0 0,-1 0 1,0 0-1,0 0 1,0 0-1,0 0 1,0 0-1,1 0 0,-1 0 1,0 1-1,0-1 1,0 0-1,0 1 1,0-1-1,0 1 1,0-1-1,0 1 0,0 0 1,0-1-1,0 1 1,0 0-1,0 0 1,-1-1-1,2 3 1,3 3 87,0 0 1,-1 1 0,7 12 0,-5-8 11,-2-5-63,0 0-1,1-1 1,0 1 0,0-1-1,0 0 1,0 0 0,1-1-1,0 0 1,0 0-1,0 0 1,0-1 0,0 1-1,1-2 1,9 4 0,-4-2-11,0-1 1,0-1 0,1 0 0,-1 0 0,1-1 0,-1-1 0,18-1 0,-27 1-26,0-1 0,-1 1 0,1-1 0,0 0 0,0 1 1,0-1-1,0-1 0,-1 1 0,1 0 0,0-1 0,-1 1 0,4-4 1,-4 4-2,-1-1 0,1 1 1,-1-1-1,1 0 1,-1 0-1,0 0 0,0 0 1,0 0-1,0 0 1,0 0-1,0 0 1,-1 0-1,1 0 0,-1 0 1,1-1-1,-1-2 1,1 2 0,-1 0 0,0 0 1,0-1-1,0 1 1,-1 0-1,1 0 0,-1 0 1,0 0-1,0 0 1,0 0-1,0 0 0,0 0 1,0 0-1,-1 1 0,0-1 1,1 0-1,-1 1 1,0-1-1,0 1 0,-1 0 1,1 0-1,0 0 0,-1 0 1,1 0-1,-1 0 1,0 0-1,-3-1 0,0 0 8,-1-1 0,1 1 0,-1 0 0,0 1 0,0 0 0,-13-3 0,18 5-4,0 0-1,0-1 1,0 1 0,0 0 0,0 0-1,0 0 1,0 0 0,0 1-1,1-1 1,-1 0 0,0 1-1,0-1 1,0 1 0,0 0 0,0 0-1,0 0 1,1 0 0,-1 0-1,0 0 1,1 0 0,-1 0 0,1 1-1,-1-1 1,1 0 0,0 1-1,0 0 1,0-1 0,-1 1-1,0 2 1,0 0 28,1 0 0,0 1 0,-1-1 0,2 0 0,-1 0 0,0 1 1,1-1-1,0 0 0,0 1 0,0-1 0,0 0 0,1 0 0,-1 1 0,1-1 0,1 0 0,2 8 0,-3-9-8,1 0 0,-1 0-1,1 0 1,0-1 0,0 1 0,0 0-1,0-1 1,0 0 0,1 1-1,-1-1 1,1 0 0,0 0 0,-1 0-1,1-1 1,0 1 0,0-1 0,0 1-1,0-1 1,0 0 0,1 0 0,-1 0-1,6 0 1,-1-1 12,1 0 0,0 0 0,0-1 0,15-4-1,-15 3-13,0 1 0,0 0 0,16-1 0,-23 3-75,0-1 1,0 0 0,0 1-1,-1-1 1,1 1 0,0 0-1,0 0 1,-1 0 0,4 1-1,-4-1-253,0 0-1,0 0 1,0-1-1,1 1 1,-1 0-1,0-1 1,1 1-1,-1-1 1,1 0-1,-1 1 1,1-1-1,-1 0 1,0 0-1,4 0 1,6-3-868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58 10970,'-9'24'4641,"9"-4"-2216,4 5-1137,-4 7-176,0 5-111,6 4-321,4 3-136,3-7-304,0-5-80,-3-12-72,-2-5 0,-3-12-344,3-3-336,-3-10-1033,2-3-935,3-10 1592</inkml:trace>
  <inkml:trace contextRef="#ctx0" brushRef="#br0" timeOffset="1">163 0 10018,'1'11'4505,"1"9"-1752,-1 5-777,0 15-368,-1 3-231,0 6-529,3-2-232,1-3-296,3-5-96,-1-9-112,2-6-16,-2-12-152,-4-3-208,-2-6-784,0-3-288,2 0 744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206 184 9986,'18'-11'4048,"-15"8"-3808,0 0 0,-1 0-1,1-1 1,-1 1 0,0-1-1,0 1 1,0-1 0,2-6-1,-2 5-93,0 1 0,-1 0-1,0-1 1,1 1 0,-2-1-1,1 1 1,0-1 0,-1 1-1,0-1 1,0 0-1,-1 1 1,1-1 0,-1 1-1,0-1 1,0 1 0,-3-8-1,3 9-82,-1-1-1,0 1 0,0 0 0,0 0 0,0 0 1,0 1-1,-1-1 0,1 1 0,-1-1 1,0 1-1,0 0 0,0 0 0,0 0 0,0 0 1,0 0-1,0 1 0,-1-1 0,1 1 1,-1 0-1,1 0 0,-6-1 0,0 1 16,1 0-1,0 1 1,-1 0-1,1 0 1,0 0-1,-1 1 0,1 1 1,0-1-1,-9 4 1,12-3-36,0 0 1,1 0 0,-1 0-1,0 1 1,1-1 0,0 1-1,0 0 1,0 1-1,0-1 1,0 1 0,1-1-1,-1 1 1,1 0-1,0 0 1,0 1 0,-2 5-1,1 0 47,0-1-1,0 1 0,2 0 0,-1 0 1,1 0-1,1 0 0,-1 0 1,2 16-1,0-20-25,0 0 0,0 0 0,1 0 0,0 0 0,0 0 0,1 0-1,0 0 1,0 0 0,0-1 0,1 1 0,-1-1 0,1 0 0,1 0 0,-1 0 0,8 9 0,-9-12-43,0-1 0,0 1 0,0 0 0,1-1 0,-1 1 0,0-1 0,1 1 0,0-1 0,-1 0-1,1 0 1,-1-1 0,1 1 0,0 0 0,0-1 0,-1 1 0,1-1 0,0 0 0,0 0 0,0 0 0,0-1 0,-1 1 0,1-1 0,0 1 0,-1-1 0,1 0 0,0 0 0,4-3 0,2 0 1,0-2 1,-1 1-1,0-2 1,0 1-1,0-1 1,8-10-1,-2 2 14,17-24 0,-26 32-17,0-1 0,-1 0-1,0 0 1,0 0 0,4-15 0,-8 23-18,0 0 1,0 0 0,0-1 0,0 1 0,0 0 0,0 0 0,0 0 0,0 0-1,0 0 1,0 0 0,0 0 0,0 0 0,0 0 0,0-1 0,0 1 0,0 0 0,0 0-1,0 0 1,1 0 0,-1 0 0,0 0 0,0 0 0,0 0 0,0 0 0,0 0 0,0 0-1,0-1 1,0 1 0,0 0 0,0 0 0,1 0 0,-1 0 0,0 0 0,0 0-1,0 0 1,0 0 0,0 0 0,0 0 0,0 0 0,0 0 0,1 0 0,-1 0 0,0 0-1,0 0 1,0 0 0,0 0 0,0 0 0,0 0 0,0 0 0,0 1 0,1-1 0,-1 0-1,0 0 1,3 4 41,-1 0-22,-1 0 0,1-1 0,-1 1 0,-1 0 0,1 0 0,0-1 0,-1 1 1,0 5-1,-3 33-16,1-23-325,2-18 225,0 1 1,0-1 0,0 0-1,0 0 1,0 0-1,0 0 1,0 0 0,0 0-1,0 0 1,1 0 0,-1 0-1,0 0 1,1 1-1,-1-1 1,1 0 0,0 0 4,0 0 1,0 0 0,0-1 0,0 1 0,0-1 0,0 1 0,0-1 0,0 0-1,0 1 1,0-1 0,0 0 0,0 1 0,0-1 0,0 0 0,0 0-1,0 0 1,2 0 0,22 0-445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19:5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12531,'-31'28'7329,"26"-23"-6908,1 0 0,0 0-1,0 1 1,-4 6-1,6-9-394,1 0-1,-1 0 0,1 1 1,0-1-1,0 1 0,0-1 1,0 1-1,1-1 0,-1 1 1,1-1-1,0 1 0,0-1 1,0 1-1,1-1 0,-1 1 1,1-1-1,0 1 0,0-1 1,0 1-1,0-1 0,3 5 1,2 2 111,1 0 0,0-1 0,0 0 0,1 0 1,0 0-1,16 12 0,-12-11 177,-1 1 0,18 22 0,-27-32-269,-1 1 0,0 0 0,0-1 0,0 1-1,0 0 1,0 0 0,-1 0 0,1 0 0,0 0 0,-1 0 0,0 0 0,1 0 0,-1 0 0,0 0 0,0 0 0,0 0 0,0 0 0,0 0 0,-1 3 0,0-2-13,0-1-1,0 0 1,0 0-1,-1 0 1,1 0-1,0 0 1,-1 0-1,1-1 1,-1 1-1,1 0 1,-1-1-1,0 1 1,0-1-1,0 0 1,0 1-1,-3 1 1,0-2-198,1 1 0,0 0 0,0-1 0,-1 0 0,1 0 0,-1 0 0,1-1 1,0 1-1,-1-1 0,1 0 0,-1-1 0,1 1 0,-1-1 0,1 1 0,-8-4 1,-1-1-642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4481,'-3'-28'8842,"2"23"-1522,-1 172-6041,1-149-1235,1 0 0,1 0 0,1 0 0,0 0 0,1 0 0,1 0 0,1-1 0,7 18 0,-11-34-219,-1 0 0,1 0 0,-1 0 0,1 0 0,-1 1 0,1-1 0,-1 0 0,0 0 1,0 0-1,0 1 0,1-1 0,-1 0 0,0 0 0,-1 1 0,1 1 0,-3-2-724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90 6593,'-8'-57'2762,"8"56"-2631,0 0-1,-1 0 1,1 0-1,0 0 1,0-1-1,-1 1 1,1 0-1,-1 0 1,1 0-1,-1 0 1,1 0-1,-1 0 1,0 0-1,1 0 1,-1 0-1,0 0 0,0 1 1,0-1-1,1 0 1,-1 0-1,0 1 1,0-1-1,-2 0 1,0-1 291,1 1-237,0 0-1,0 0 1,0 0-1,0 0 0,0 1 1,0-1-1,0 1 0,0-1 1,0 1-1,0 0 1,0-1-1,0 1 0,0 0 1,0 0-1,-1 1 0,1-1 1,0 0-1,-2 1 1,1 1-60,1-1 0,0 0 1,0 0-1,-1 1 1,1-1-1,0 1 1,0 0-1,0 0 0,1-1 1,-1 1-1,0 1 1,-2 2-1,-1 4 33,1 0 0,0 1 0,0-1 0,1 1-1,0-1 1,-2 13 0,-1 13 163,1 1 0,0 38-1,5-51-208,0-1-1,2 1 0,1-1 1,8 32-1,-8-44-72,0 0 0,1 0 0,0 0 0,1-1 0,0 1-1,10 13 1,-12-19-28,0 0 0,0-1-1,0 1 1,0-1-1,1 0 1,-1 0-1,1 0 1,0-1 0,0 1-1,0-1 1,0 0-1,0 0 1,1 0 0,-1 0-1,1-1 1,-1 0-1,6 1 1,-8-2-12,1 0 1,-1 0-1,1 0 0,-1 0 1,0 0-1,1-1 0,-1 1 1,0-1-1,1 1 0,-1-1 1,0 0-1,0 0 0,0 0 1,5-2-1,-4 0-29,0 0 0,0 0 0,0 0 0,0 0 0,-1-1 0,1 1 0,-1-1 0,3-4 0,1-4-209,-1-1 0,-1 1 0,6-21 0,-6 17 16,3-8-113,-1-1 1,-1 0-1,2-35 1,-7 49 328,0 1 0,0 0 0,-1-1 1,-1 1-1,1 0 0,-2 0 0,1 0 0,-2 0 0,1 0 0,-1 1 0,-6-11 1,2 7 66,1 1 0,-2 1 1,-13-17-1,19 25 4,-1 0-1,1 0 0,0 0 0,-1 0 1,0 0-1,1 1 0,-1 0 1,0 0-1,0 0 0,0 0 0,-1 0 1,1 1-1,0 0 0,-9-2 0,11 3-9,-1 0 0,1 1-1,0-1 1,-1 1-1,1-1 1,0 1-1,0 0 1,0 0-1,0 0 1,0 0-1,0 0 1,0 0-1,0 1 1,0-1-1,0 0 1,0 1-1,1 0 1,-1-1-1,1 1 1,-1 0-1,1 0 1,0 0-1,-2 3 1,-2 6 97,0-1 1,0 1-1,-4 16 0,6-18-76,1 1 0,0 1-1,0-1 1,1 0 0,1 0 0,-1 0-1,3 18 1,-1-22-47,-1-1-1,2 0 1,-1 1-1,1-1 1,-1 0 0,2 0-1,-1 0 1,0 0-1,1 0 1,0 0 0,0-1-1,0 1 1,1-1-1,0 0 1,-1 0 0,6 4-1,-1-3-11,0-1 1,0 1-1,0-1 0,0-1 1,1 1-1,-1-1 0,1-1 0,0 0 1,0 0-1,0-1 0,11 1 1,14-1-887,55-5 0,-89 4 868,45-4-602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7090,'0'0'130,"0"0"0,0-1 0,0 1 0,-1 0 0,1 0 0,0 0 0,0 0 0,0 0 0,0 0 0,0 0 1,0 0-1,0 0 0,0-1 0,0 1 0,0 0 0,0 0 0,0 0 0,-1 0 0,1 0 0,0 0 0,0 0 1,0 0-1,0 0 0,0 0 0,0 0 0,0 0 0,-1 0 0,1 0 0,0 0 0,0 0 0,0 0 1,0 0-1,0 0 0,0 0 0,0 0 0,0 0 0,-1 0 0,1 0 0,0 0 0,0 0 0,0 0 0,0 0 1,0 0-1,0 0 0,0 1 0,0-1 0,0 0 0,-1 0 0,1 0 0,0 0 0,0 0 0,0 0 1,0 0-1,0 0 0,0 0 0,-2 11 1096,2-10-1149,-3 32 1051,1 45-1,1-14-328,-2 25 5,-1 70 12,5-144-795,4 17-1,-5-29-103,-1-8-595,1 0 1,0-1-1,0 1 1,0-1-1,0 1 1,3-10-1,6-12-750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2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7090,'2'11'1983,"0"0"1,6 13 0,0 2-278,-5-13-927,1 1 0,0-1 1,2 0-1,10 21 0,-14-30-741,1 0 1,-1-1-1,1 1 0,0-1 1,0 0-1,0 0 1,0 0-1,0 0 0,1 0 1,-1-1-1,1 1 0,0-1 1,0 0-1,0 0 1,0-1-1,0 1 0,0-1 1,9 2-1,-7-3-29,0 0 0,1 0 0,-1 0 0,0-1-1,0 0 1,0 0 0,1-1 0,-1 0 0,7-3 0,-5 2 6,0 0 1,0 1 0,1 0-1,10-1 1,-14 3-10,-4 1-7,-1-1 1,0 0-1,0 0 0,1 0 0,-1 0 0,0 0 0,1 0 0,-1 0 0,0 0 1,1 0-1,-1 0 0,0 0 0,1 0 0,-1 0 0,0 0 0,1 0 0,-1 0 0,0 0 1,1 0-1,-1 0 0,0-1 0,1 1 0,-1 0 0,0 0 0,1 0 0,-1 0 0,0-1 1,0 1-1,1 0 0,8 2 120,31 18 303,-2-4-320,-36-15-100,-1-1 0,0 0 1,0 1-1,0-1 0,0 0 1,1 1-1,-1-1 0,0 0 1,0 0-1,1 0 0,-1 0 1,0 0-1,0 0 0,1-1 1,-1 1-1,0 0 1,0-1-1,0 1 0,0-1 1,1 1-1,-1-1 0,0 1 1,0-1-1,0 0 0,0 1 1,0-1-1,0 0 0,-1 0 1,2-1-1,1-1 5,3-4 12,0 0 0,-1-1 0,1 0 0,-2 0 0,1 0 0,-1-1 0,0 0 1,-1 0-1,3-11 0,-1-2 55,-3 12-7,-3 8 58,0 3-113,-1 1-1,1-1 1,0 1-1,1 0 0,-1-1 1,0 1-1,0 0 0,1 0 1,-1 3-1,-3 22-597,3-22 190,1-4 260,0 0 1,0 0-1,0 0 0,0 1 0,0-1 1,0 0-1,0 0 0,0 0 0,1 0 0,0 2 1,8 8-724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5897,'-5'1'754,"-1"1"0,1-1 0,0 1-1,-1 0 1,-7 4 0,4-1 32,5-3-459,0 0 0,0 0-1,1 1 1,-1-1-1,1 1 1,0 0-1,-1 0 1,1 0 0,1 0-1,-1 1 1,-4 6-1,2 0 132,-1 1 1,-5 19-1,10-28-408,-6 19 281,1 1-1,1 0 1,-3 31-1,5-17-13,2 49 1,2-44-211,3-1 0,1 0 0,2 0 1,2 0-1,1-1 0,20 49 0,-25-77-272,0 0-1,1 0 1,0-1-1,1 1 1,0-1-1,1-1 1,-1 1-1,2-1 0,0-1 1,0 0-1,0 0 1,1 0-1,15 8 1,15 2-636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70 8666,'-41'-3'7509,"62"11"-4279,0-5-2751,0-1 0,1-1-1,30-3 1,66-12-115,-111 13-329,154-27 262,61-8-1128,-208 36-563,-6 3 567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9106,'23'43'6765,"1"4"-4650,-21-41-1896,-1 1 0,0-1 0,0 1 0,0-1 0,0 14 0,-1-9-27,-1 0-1,-1 12 1,1-23-186,0 0 0,0 1 0,0-1 1,0 0-1,0 0 0,0 0 0,0 0 0,0 0 0,0 1 1,0-1-1,0 0 0,0 0 0,0 0 0,0 0 1,0 0-1,-1 0 0,1 1 0,0-1 0,0 0 0,0 0 1,0 0-1,0 0 0,0 0 0,0 0 0,0 0 0,0 0 1,0 1-1,-1-1 0,1 0 0,0 0 0,0 0 0,0 0 1,0 0-1,0 0 0,0 0 0,-1 0 0,-3-3 124,-4-10-88,3 1-40,0 0 0,0 0 0,1 0-1,-2-14 1,5 24 4,0 0 0,1 0 0,0 0 0,-1 0 0,1-1 0,0 1 0,0 0-1,0 0 1,1 0 0,-1 0 0,0 0 0,1 0 0,-1 0 0,1 0 0,0 1 0,-1-1-1,1 0 1,0 0 0,0 0 0,0 1 0,1-1 0,-1 0 0,0 1 0,0-1-1,1 1 1,-1-1 0,1 1 0,0 0 0,-1 0 0,1 0 0,2-2 0,2 1 29,0 0 0,0 0 0,0 1-1,0 0 1,0 0 0,0 0 0,0 0 0,7 1 0,-5 0 32,2 0 91,0 0-1,0 1 0,0 0 1,12 2-1,-19-2-108,0 0 0,-1 0 1,1 0-1,-1 0 0,0 0 0,1 0 0,-1 1 0,0-1 0,1 1 0,-1 0 1,0-1-1,0 1 0,0 0 0,-1 0 0,1 0 0,0 1 0,-1-1 0,0 0 1,1 1-1,1 3 0,-2-2 3,2 2 35,-1 0 0,0 0 0,0 1 0,0-1 0,-1 1 0,0-1 0,0 11 0,-1 1-156,-4 20 1,5-26-2780,1-13 1784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10794,'1'0'328,"0"1"-1,0-1 1,-1 1-1,1 0 1,0-1-1,0 0 1,0 1-1,0-1 0,0 1 1,-1-1-1,1 0 1,0 0-1,0 0 1,0 1-1,0-1 1,0 0-1,1 0 1,22-1 659,-9 0 21,-12 1-875,0 0 0,0 0 0,0 1-1,0-1 1,0 1 0,0 0 0,0 0 0,-1 0 0,5 2-1,-5-2-107,-1 0-1,0 0 1,0 0-1,0 0 1,0 0-1,0 0 0,0 0 1,0 0-1,0 0 1,0 1-1,-1-1 1,1 0-1,0 1 0,-1-1 1,1 0-1,-1 1 1,0-1-1,1 1 0,-1-1 1,0 1-1,0 1 1,0 6 73,-1-1 1,0 1-1,0-1 1,-3 10 0,-3 19 503,7-37-586,0 0 1,0 1-1,0-1 0,0 0 1,0 1-1,0-1 1,0 0-1,0 1 1,0-1-1,1 1 1,-1-1-1,0 0 0,0 1 1,0-1-1,0 0 1,0 1-1,1-1 1,-1 0-1,0 1 1,0-1-1,1 0 0,-1 0 1,0 1-1,0-1 1,1 0-1,-1 0 1,0 1-1,1-1 1,0 0-1,0 1 4,0-1-1,0 0 1,0 0-1,0 0 1,0 0-1,0 0 1,0 0 0,1 0-1,-1 0 1,1 0-1,4-2 19,0 1 0,10-5 0,-6 1-18,-6 3-172,0 1 1,0-1-1,0 1 0,1-1 0,6 0 1,4-2-923,5-6 407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4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10130,'3'15'4323,"7"3"-2092,-3-9-1970,74 136 2800,-66-114-2520,2 2-120,-2 1-1,-1 0 1,-2 2-1,8 40 1,-16-57-332,-1 1 1,0 1-1,-2-1 1,0 0-1,-2 0 1,0 1-1,-1-1 1,-1 0-1,-6 23 1,5-30-156,-1 0-1,-1 0 1,1 0-1,-2-1 1,0 0 0,0 0-1,-1-1 1,-1 0-1,0 0 1,0-1 0,-1 0-1,0-1 1,-17 12 0,4-7-353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1509 329 3801,'5'-3'4801,"-2"2"-3899,-1 0 1,1 0-1,0 0 1,-1-1-1,0 0 1,1 1-1,2-3 1,-4 2-752,0-1 0,-1 1 0,1 0 0,0 0 0,-1-1 0,1 1 0,-1 0 0,0-1 0,1 1 0,-1 0 0,0-1 0,-1 1 0,1-1 0,0 1 0,-1 0 0,1 0 0,-2-5 0,0 1-92,1 3-28,1 0 1,-1-1-1,0 1 0,-1 0 0,1 0 0,0 0 0,-1 0 1,0 0-1,0 0 0,0 0 0,0 0 0,0 1 0,0-1 1,-6-3-1,-25-18 82,-2 3 0,0 0 0,-1 3 0,-1 1 0,-1 1 0,-64-16 0,16 12-72,-175-18 0,220 34-20,0 2 0,-45 4-1,68 0-13,1 0-1,0 1 0,0 0 0,1 2 1,-1 0-1,1 1 0,-26 13 0,4 3-17,1 1 0,-33 28-1,50-34 3,1 1 0,0 0 0,2 1-1,-25 35 1,21-21-6,1 0-1,2 2 1,-14 39-1,-32 113 13,20-54 28,33-101-11,1 0-1,1 1 0,2 0 1,1 1-1,-2 40 0,6-22 15,0 64 27,2-93-22,2 1 0,9 42 0,-1-29 91,2 0 1,30 64 0,-16-51-1,42 61-1,-49-84-47,1-2 0,36 36 1,53 37 130,4 5-85,-90-79-98,1-2 0,0-1 0,2-1 0,29 18 0,-14-15 4,1-2 0,0-1 0,62 19 0,-73-30-17,1-1-1,1-2 1,0-1 0,-1-1-1,53-1 1,-57-5 6,-1-1 0,1-1 0,-1-2 0,54-17 0,99-54 87,-144 61-85,6-6 37,0-1 0,-1-2 0,-1-1 0,61-55 0,-72 54-3,-1-2 0,-1-1 1,-1-1-1,-2-1 0,-1-1 0,-2-1 1,34-74-1,-38 66-25,-1 0 0,-2-1 1,-3-1-1,-1 0 0,-2-1 1,4-85-1,-11 101-6,-3 0 1,0 0 0,-1 0-1,-10-34 1,8 43 26,-1-1-1,-2 1 1,0 0 0,-1 1 0,-1 0 0,-13-20 0,-78-105 253,-32-36-230,101 135-63,-68-87 15,83 113-38,0 1-1,-2 0 1,0 2-1,-29-20 0,41 31-88,-1 1 1,1 0-1,-1 0 0,-15-5 0,19 8-103,-1 0 0,1 0 0,-1 1 0,1-1 0,-1 1 0,1 0 0,-1 0 0,0 0 0,1 1 0,-9 1 0,-15 9-596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7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11 551 7362,'-8'3'2765,"6"-3"-1057,5-2 1248,211-106-1462,107-51-1314,27 15-121,-262 105-72,104-41-1572,-155 66 211,-16 6 537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8802,'13'11'3273,"23"-14"-2369,15-10 104,27-16 80,5-7-176,18-12-399,8 3-185,-7-1-192,-5 3-48,-15 8-80,-12-1-376,-19 9-897,-10 5-911,-20 11 1240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1393 8898,'1'13'3233,"16"-10"-2353,13-6 136,26-15 192,11-9-136,32-17-447,18-5-233,3-7-248,1 0-56,-7 7-48,-19 6 32,-14 10-560,-17 7-337,-31 10-1199,-9 6 1152</inkml:trace>
  <inkml:trace contextRef="#ctx0" brushRef="#br0" timeOffset="1">154 1682 7530,'-16'30'2784,"33"-16"-1856,7-6-191,28-15 415,14-8 72,29-13-168,13-2-168,14-11-423,3 1-177,-9 1-176,-6 2-32,-15 5-40,-13 4-24,-31 3-736,-14 2-361,-28 7-2191,-15-1 2015</inkml:trace>
  <inkml:trace contextRef="#ctx0" brushRef="#br0" timeOffset="2">136 0 8338,'0'8'457,"1"-1"1,-1 0-1,1 1 1,0-1-1,1 0 0,-1 1 1,2-1-1,2 7 1,11 25-113,19 48 218,27 129 752,-11 6-653,-6-26-436,138 374 43,-69-240-1661,-111-308 880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10338,'3'0'214,"1"0"-1,0 0 1,0 0-1,0 0 0,-1 1 1,1-1-1,0 1 1,0 0-1,-1 0 1,1 0-1,-1 1 0,1-1 1,-1 1-1,0 0 1,1 0-1,-1 0 1,0 0-1,0 1 1,5 4-1,-2 1-174,1-1-1,-1 1 1,-1 1 0,0-1-1,0 1 1,6 15 0,1 9 346,-1 1 1,9 55-1,-16-69-249,47 233 1109,39 186-592,-1-135-477,-72-252-1067,-2 1 1,12 76 0,-25-109-1548,-1-29 993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3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8418,'39'34'4057,"-37"-33"-1489,1 6-999,-2 3-25,-11 4-584,-4 0-296,-6-5-392,-1 2-168,1-8-952,0-3-2977,3-18 2633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10586,'18'-7'3961,"-1"9"-2857,12 19-752,3 8 105,4 19 119,4 19 16,-2 32-32,4 22-72,-6 24-136,-2 7-48,-1 0-112,1-15-48,-2-19-40,1-19-32,-5-31-160,-6-13-464,-4-20 376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0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768 108 7898,'-3'-3'669,"1"1"1,-2 0-1,1 0 1,0 0-1,0 0 1,-1 1-1,-4-3 1,3 3-448,0 0 0,0 0 0,0 1 1,0-1-1,0 1 0,0 0 0,0 1 1,-8 1-1,-11 2 195,1 2 0,0 0-1,0 2 1,-34 17 0,28-10-172,0 1-1,-48 37 1,48-30-226,2 1 0,1 2 1,0 1-1,2 1 0,2 0 1,0 2-1,2 1 0,1 0 0,1 2 1,-13 35-1,26-56-22,-51 149-19,32-66-2,-22 194 0,43-241 16,1 0 0,3 0 0,2 0 0,2 0 1,2 0-1,14 51 0,40 85-18,-43-142 16,1 0 0,30 47 0,-36-70 6,1 0 1,1 0-1,1-1 1,0-1-1,1-1 1,1 0-1,0-2 1,2 0-1,31 18 1,-16-14-1,0-1 0,2-3 0,0 0 0,75 15 0,-87-23 8,-1-2-1,1-1 1,0 0-1,0-2 1,0-1 0,0-1-1,0-2 1,25-4-1,-18-1 51,0-2 0,-1-1 0,0-1 0,-1-2 0,0-1-1,-1-1 1,-1-1 0,50-42 0,-38 24 70,-1-2-1,-2-2 1,-2-2-1,54-80 1,-59 72-22,-2-1 0,-2-1-1,-2-1 1,32-107 0,-38 90-54,-3 0 0,-3-1 0,4-112 1,-14 129-30,-3 0 0,-15-104 0,10 128-7,-1 0-1,-1 1 1,-1 0-1,-2 0 1,-1 1 0,-28-48-1,21 46 3,-2 1 0,-1 1 0,-1 1 0,-1 1 1,-44-36-1,33 35-19,0 2 1,-2 1 0,-1 2-1,-46-19 1,-112-32-183,92 35-410,92 33 451,3 0-65,-1 1 0,0 0 0,1 0 0,-14-1 0,20 4 110,1-1 1,-1 1-1,0 0 0,1 1 1,-1-1-1,1 0 1,-1 1-1,1-1 0,-1 1 1,1 0-1,-1 0 1,1 0-1,0 0 1,-1 0-1,1 1 0,0-1 1,0 1-1,0-1 1,0 1-1,0 0 0,-3 3 1,-1 4-532,0 1 1,1-1 0,-7 17 0,1-1-292,-17 27-56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0 597 11266,'0'-5'3897,"18"-10"-3385,10-6-208,28-11 113,9-9-9,43-11-120,13-6-64,16-8-144,9 5-48,-12 2-192,1 6-168,-22 9-465,-8 6-423,-29 8-2969,-16 9 2841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27 393 6337,'-22'31'3177,"17"-17"-32,28-8-2177,9-12 112,38-14 176,15-10-135,36-18-553,10-4-200,-1-8-248,-1 3-64,-24 2-112,-9 11-176,-19 10-848,-13 7-697,-29 17 1065</inkml:trace>
  <inkml:trace contextRef="#ctx0" brushRef="#br0" timeOffset="1">53 810 6785,'20'2'3233,"15"-6"-1080,27-17-985,17-8 96,27-9-280,6 0-192,5-6-367,0 3-153,-13-2-176,-7 3-48,-6 10-144,-14 3-456,-28 12-1353,-18 3 1265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7706,'57'11'3152,"10"-27"-1615,14-11-649,11-13-312,2-8 24,14-1-272,-2-2-32,-15 2-856,-6 5-1168,-19 4 1128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8842,'1'4'2730,"15"51"-1126,53 196 1134,-16 7-1726,-29-137-870,-12-58-107,70 312 120,-56-277-110,69 167 0,-40-135-2921,-46-111 1895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1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9818,'0'-2'260,"0"1"1,0 0-1,0-1 0,0 1 1,0 0-1,0-1 0,0 1 1,1-3-1,-1 4-206,0 0-1,0 0 0,0-1 1,1 1-1,-1 0 0,0-1 1,0 1-1,0 0 1,0 0-1,1-1 0,-1 1 1,0 0-1,0 0 1,1 0-1,-1-1 0,0 1 1,0 0-1,1 0 1,-1 0-1,0 0 0,1 0 1,-1-1-1,0 1 0,1 0 1,-1 0-1,2 1 10,0-1 0,0 1 0,0-1 1,0 1-1,0 0 0,0 0 0,0 0 0,0 0 0,0 0 0,-1 0 0,1 0 0,0 1 0,1 1 0,7 6 36,-1 0 0,0 1 0,-1 0 0,0 1 0,0 0 0,-1 0-1,-1 0 1,8 18 0,-2 1 173,-1 1 0,9 46 0,12 127 413,-16 4-281,5 54-145,-12-200-204,2-1 1,23 72-1,31 43 74,-16-46-2049,-41-106 1278</inkml:trace>
  <inkml:trace contextRef="#ctx0" brushRef="#br0" timeOffset="1">343 0 11298,'17'23'3219,"-8"-11"-2983,0 1 1,-1-1 0,0 1-1,0 1 1,9 25 0,-4 9 237,13 95 0,-21-107-361,33 316 685,1 9-425,-29-304-377,3 0-1,31 88 1,-23-77-3632,-19-66 2583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58 2985,'-14'1'923,"-10"0"471,8-5 4408,14 4-4995,1-1 1,0 0-1,0 0 0,-1 0 1,1 0-1,0 0 1,0 0-1,0 0 0,0 0 1,-1-2-1,1 2-656,1-1-1,-1 1 0,0 0 0,-1 0 1,1 0-1,0 0 0,0 0 1,-2-1-1,17 2 3,5 0-142,163 11 92,96 2-23,-154-18 77,156-28 0,-208 18 601,-73 15-751,1 0 0,0 0 0,0 0 0,0 0 0,0 0 1,0 0-1,0 0 0,0 0 0,0 0 0,0 0 0,0 0 0,0 0 0,0 0 0,0-1 1,0 1-1,0 0 0,0 0 0,0 0 0,0 0 0,0 0 0,0 0 0,0 0 1,0 0-1,0 0 0,0 0 0,0-1 0,0 1 0,0 0 0,0 0 0,0 0 0,0 0 1,0 0-1,0 0 0,0 0 0,0 0 0,0 0 0,0 0 0,0 0 0,0 0 0,0-1 1,0 1-1,0 0 0,0 0 0,0 0 0,0 0 0,0 0 0,0 0 0,1 0 1,-1 0-1,0 0 0,0 0 0,0 0 0,0 0 0,0 0 0,0 0 0,0 0 0,0 0-48,0 0 0,-1 0 0,1-1-1,0 1 1,0 0 0,-1 0 0,1 0 0,0 0-1,-1 0 1,1 0 0,0 0 0,-1 0-1,1 0 1,0 0 0,0 0 0,-1 0-1,1 0 1,0 1 0,-1-1 0,1 0-1,0 0 1,0 0 0,-1 0 0,1 1-1,-4 4-204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1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1808,'-2'1'185,"0"1"-1,0 0 1,0-1-1,0 1 0,0 0 1,0 1-1,0-1 1,1 0-1,-1 0 0,1 1 1,0-1-1,-1 1 0,1-1 1,-1 6-1,-1 2 525,0 0-1,-1 18 1,1 6 678,2 1-1,6 54 1,0 1-268,-29 252 1073,17-275-1996,-36 433 543,28 4 1,16-407-560,0 162 158,-14 0-154,-5-67-90,-14 179 181,-10-23 540,11-155-438,25-136-296,2 78 0,6-61-413,1-57-767,-3-17 1062,0 1 0,0-1 0,0 0 0,0 0 0,0 0 0,0 0 0,0 0 0,0 0 0,0 0 0,0 0 0,0 1 0,0-1 0,0 0 0,0 0 0,0 0 0,0 0 0,0 0 0,1 0 0,-1 0 0,0 0 0,0 0 0,0 0 0,0 0 0,0 0 0,0 1 0,0-1 0,0 0 0,0 0 0,0 0 0,1 0 0,-1 0 0,0 0 0,0 0 0,0 0 0,0 0 0,0 0 0,0 0 0,0 0 0,0 0 0,1 0 0,-1 0 0,0 0 0,0 0 0,0 0 0,0 0 0,0 0 0,0 0 0,0 0 0,0 0 0,0 0 0,1-1 0,-1 1 0,0 0 0,0 0 0,0 0 0,0 0 0,0 0 0,0 0 0,0 0 0,0 0 0,0 0 0,0 0 0,0 0 0,0-1 0,0 1 0,11-11-1390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4625,'0'0'846,"-5"-5"4025,5 5-4799,0 0 0,0 0-1,0 0 1,0 1 0,0-1-1,0 0 1,0 0 0,0 0-1,0 0 1,0 0 0,0 0-1,0 0 1,0 0 0,0 1-1,0-1 1,0 0 0,0 0-1,0 0 1,0 0 0,0 0-1,0 0 1,0 0 0,0 0 0,0 0-1,0 1 1,0-1 0,0 0-1,0 0 1,0 0 0,0 0-1,0 0 1,0 0 0,-1 0-1,1 0 1,0 0 0,0 0-1,0 0 1,0 1 0,0-1-1,0 0 1,0 0 0,0 0-1,0 0 1,0 0 0,-1 0-1,1 0 1,0 0 0,0 0-1,0 0 1,0 0 0,0 0-1,0 0 1,0 0 0,0 0-1,-1 0 1,1 0 0,0 0-1,0 0 1,0 0 0,0 0 0,0 0-1,0-1 1,0 1 0,0 0-1,0 0 1,-1 0 0,3 13 364,0-1 1,1 1-1,8 21 1,-5-16-144,10 33 474,2-2-1,37 73 1,-55-121-761,1-1 0,-1 0 0,0 0 0,0 0 0,0 1 0,1-1 1,-1 0-1,0 0 0,0 0 0,0 1 0,0-1 0,0 0 0,0 1 0,0-1 0,0 0 0,0 0 0,1 1 0,-1-1 0,0 0 0,0 0 0,0 1 0,0-1 0,-1 0 0,1 0 1,0 1-1,0-1 0,0 0 0,0 1 0,-7-4 136,-10-12-9,10 9-122,1-1 0,0 0 0,0 0 0,1-1 0,0 1 0,1-1 0,-1 0 0,1-1 0,1 1 0,-4-12 0,3 5-22,1 0 0,0 0 0,1 0 0,1 0 0,1-22 0,0 31 5,0 0 0,1 0 1,0 1-1,0-1 0,0 0 1,1 0-1,-1 0 0,4-6 1,-3 9 1,0 0 1,0 0-1,0 1 1,0-1 0,0 1-1,1-1 1,-1 1-1,1 0 1,-1-1 0,1 1-1,0 1 1,0-1-1,0 0 1,0 1 0,6-3-1,11-1 36,0 0 1,1 1-1,0 0 0,22 1 0,-17 1-965,-1-1 0,33-8 0,-38 4-22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3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4161,'-6'0'7365,"-2"0"-1195,7 0-5978,1 0 0,-1 0 1,0 0-1,1 0 1,-1 0-1,1 0 0,-1 1 1,0-1-1,1 0 1,-1 0-1,0 1 1,1-1-1,-1 1 0,0 0 1,1-1 5,0 0-43,0 0-33,0 0-25,0 0-17,0 0-15,2 0-39,1 0-1,-1 1 0,1 0 0,-1-1 1,0 1-1,3 1 0,8 2-2,17 4-2,-21-5-18,0-1-1,1 0 1,-1-1-1,15 1 1,103-3-1,-62-1 5,21-1 5,76 1 8,-98 2-1,119 6 106,-157-4 15,49-4-1,-62 2-78,1 0 248,-24 1-1945,4-1 1045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153 131 6129,'2'8'2459,"-2"-8"-2393,0 0 1,0 0-1,0 0 1,0 0-1,1 0 1,-1 1-1,0-1 1,0 0 0,0 0-1,0 0 1,0 0-1,0 0 1,0 0-1,0 0 1,1 0-1,-1 0 1,0 0-1,0 0 1,0 0-1,0 0 1,0 0-1,0 0 1,0 0-1,1 0 1,-1 0 0,0 0-1,0 0 1,0 0-1,0 0 1,0 0-1,0 0 1,0 0-1,1-1 1,-1 1-1,0 0 1,0 0-1,1-1 129,-1 1 0,1-1-1,0 0 1,-1 0-1,1 0 1,-1 0-1,1 0 1,-1 0 0,1 1-1,-1-1 1,0 0-1,0 0 1,1-2 0,0-3-8,-1 0 1,0 0-1,0 0 1,0 0-1,-1 0 1,0 0-1,0 0 1,0 0-1,-1 1 1,0-1-1,0 0 1,0 1-1,-4-6 1,5 9-176,-1-1 0,0 1 0,1-1 0,-1 1 0,0 0 0,0-1 0,0 1 0,0 0 0,-1 0 0,1 1 0,0-1 0,-1 0 0,1 1 0,-1-1 0,0 1 0,0 0 0,1 0 0,-1 0 0,0 0 0,0 1 0,0-1 0,0 1 0,0 0 0,0 0 0,0 0 1,0 0-1,-5 1 0,5 0 2,0-1 0,0 1 0,0 0 1,1 0-1,-1 1 0,1-1 0,-1 0 0,1 1 1,-1 0-1,1-1 0,0 1 0,-3 3 1,1-1 21,1 0 0,0 0 0,1 0 0,-1 0 0,1 1 1,-4 7-1,2 0 63,1-1 1,0 1-1,1 0 1,0 0-1,0 14 0,2-20-29,0 0 0,0 1-1,1-1 1,1 8-1,-2-13-55,0 1-1,1-1 0,-1 0 1,1 1-1,-1-1 0,1 0 0,-1 0 1,1 1-1,-1-1 0,1 0 1,0 0-1,0 0 0,0 0 0,0 0 1,0 0-1,0 0 0,0 0 1,0 0-1,0 0 0,0-1 0,0 1 1,1 0-1,-1-1 0,3 2 1,-1-2-5,1 0 1,-1 1 0,1-2 0,0 1-1,-1 0 1,1-1 0,-1 1-1,1-1 1,-1 0 0,1 0 0,-1-1-1,0 1 1,0-1 0,1 1-1,-1-1 1,0 0 0,0 0 0,5-5-1,3-4 16,0 0-1,19-26 0,-23 28-9,2-2-1,-7 7-8,1 0 1,0 0 0,0 0-1,0 1 1,1 0-1,-1-1 1,1 1-1,5-3 1,-8 5 3,-1 1 1,1 0-1,-1 0 0,1-1 1,-1 1-1,1 0 0,0 0 1,-1 0-1,1 0 0,-1 0 1,1 0-1,0 0 1,-1 0-1,1 0 0,-1 0 1,1 0-1,0 0 0,-1 0 1,1 0-1,-1 0 0,1 1 1,-1-1-1,1 0 0,-1 0 1,1 1-1,-1-1 0,1 0 1,-1 1-1,1-1 0,-1 1 1,1-1-1,-1 1 0,1-1 1,-1 0-1,0 1 0,1 0 1,-1-1-1,0 1 0,0-1 1,1 1-1,-1 0 1,2 3 98,-1 1 1,1 0-1,-1-1 1,1 7-1,-2-8-32,4 20 338,-3-10-111,5 16 1,-5-26-274,0 0-1,0 0 1,0 0 0,0-1-1,1 1 1,-1 0 0,1 0-1,0-1 1,-1 1 0,5 3 0,-5-5-83,-1-1 0,1 1 0,0 0 0,0-1 0,0 1 0,0-1 0,0 1 0,0-1 0,0 1 0,0-1 0,0 1 0,0-1 1,0 0-1,0 0 0,0 0 0,1 1 0,-1-1 0,0 0 0,0 0 0,0-1 0,2 1 0,-1-1-204,-1 1 0,1-1 0,0 0 0,0 0 0,-1 0 0,1 0 0,0 0 0,-1 0 0,1 0 0,-1 0 0,2-2 0,10-14-943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8130,'16'29'4089,"-7"15"-745,-9 16-2143,2 3-17,2 4-256,-4-6-160,17-6-384,-2-10-152,1-17-152,3-4-48,-7-15-64,4-1-224,-6-10-672,-6-5-504,-2-6-1825,5-9 2041</inkml:trace>
  <inkml:trace contextRef="#ctx0" brushRef="#br0" timeOffset="1">1 201 9674,'0'12'3801,"3"0"-2377,7-1-632,4 0 57,6-2-169,5-4-176,12-1-304,-4-2-64,5-4-1512,0 0 1039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74 204 9970,'-1'30'3929,"7"-2"-2281,2 0-343,-1-9 63,2 3-184,-2-6-512,0-5-232,3-2-288,-5-6-232,1-12-880,-2-6-544,-6-8-2161,1-10 2249</inkml:trace>
  <inkml:trace contextRef="#ctx0" brushRef="#br0" timeOffset="1">14 3 6465,'-9'-3'2985,"6"6"-913,2 1-839,6 5-561,2 0-112,5 2-680,2 0-792,6-1 600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5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6441,'2'2'2808,"-3"0"-1070,0-2-1484,1 0-1,-1 0 1,1 0 0,-1 1-1,1-1 1,0 0 0,-1 1-1,1-1 1,0 0-1,-1 1 1,1-1 0,0 0-1,-1 1 1,1-1 0,0 0-1,0 1 1,-1-1-1,1 2 1,-6 20 793,2 0 1,-4 35-1,8-52-1002,0 0 1,0 0-1,1-1 1,-1 1-1,1 0 1,0 0-1,0-1 0,1 1 1,0 0-1,-1-1 1,1 1-1,1-1 0,-1 0 1,1 0-1,-1 0 1,1 0-1,0 0 0,1-1 1,-1 1-1,1-1 1,-1 0-1,1 0 0,0 0 1,0-1-1,0 1 1,1-1-1,-1 0 0,0 0 1,1 0-1,0-1 1,-1 1-1,1-1 1,0-1-1,-1 1 0,1 0 1,0-1-1,0 0 1,0 0-1,0-1 0,5 0 1,-7-1-37,1 1 1,-1 0-1,0-1 1,0 1-1,-1-1 1,1 0-1,0 0 1,0 0-1,-1 0 1,1 0-1,-1-1 1,0 1 0,0-1-1,0 0 1,0 0-1,0 1 1,-1-1-1,3-4 1,-1 0 12,-1 0 1,1-1 0,-1 1 0,0 0-1,-1-1 1,2-14 0,-3 17 6,-1-1 0,1 1 0,-1-1 0,0 1 0,0-1 0,0 1 0,-1 0 0,0-1 0,0 1 0,0 0 0,-1 0 0,0 0 0,0 1 0,0-1 0,-7-7 0,8 9-36,0 1 0,-1 0 0,1 0 0,-1 0 0,0 0-1,1 0 1,-1 1 0,0-1 0,0 1 0,0 0 0,0-1 0,0 2-1,0-1 1,0 0 0,0 0 0,-1 1 0,1 0 0,0 0 0,0 0-1,-1 0 1,1 0 0,0 1 0,0-1 0,0 1 0,0 0 0,-1 0 0,1 0-1,-4 2 1,4-1-240,0 0 0,0 0 0,-1 0 0,2 0 0,-1 0 0,0 1 1,0-1-1,1 1 0,-1 0 0,-1 3 0,-10 14-808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9690,'-2'0'3881,"1"0"-2417,0 0-31,-1 0-185,1 0-224,0 0-424,-1 0-208,2 0-256,0 0-32,27 5-48,41 4-24,-30-10-40,-3 0-224,-4-3-808,-7 1-544,-11 2-1777,4 1 2041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6113,'-13'7'2817,"6"1"-1145,3-3-95,5 3-249,6-1-128,6-3-296,6 0-119,10-8-297,4 4-112,3-6-168,-4 0-56,-6 3-32,-8-6-384,-3 1-1617,1 1 1345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144 165 5649,'0'-9'1043,"0"0"0,-1-1 0,0 1 0,-3-13 0,2 17-471,1 0 1,-1 1-1,0 0 1,0-1 0,0 1-1,0 0 1,-5-6-1,4 6-71,3 4-430,0-1 0,-1 0 0,1 0 0,-1 1 0,1-1 0,-1 0 0,1 1 0,-1-1 0,1 0 0,-1 1 0,0-1 1,1 1-1,-1-1 0,0 1 0,0-1 0,1 1 0,-1 0 0,0-1 0,0 1 0,0 0 0,0 0 0,1-1 0,-1 1 0,0 0 0,0 0 1,0 0-1,0 0 0,0 0 0,1 0 0,-1 0 0,0 1 0,0-1 0,0 0 0,0 0 0,1 1 0,-1-1 0,0 0 0,-1 2 0,-1 0-57,1 0 0,-1 1-1,1-1 1,0 1-1,-1 0 1,1-1-1,0 1 1,1 0-1,-3 5 1,-8 20 57,2 0 0,0 0 0,2 1 0,1 1 0,2-1 0,0 1 0,2 0 0,2 0 0,0 0 0,2 0 0,6 38 0,-4-53-38,0 1-1,1-1 1,1 1-1,0-1 1,1 0-1,0-1 1,14 22-1,-16-29-24,1-1 0,0 0-1,0 0 1,0-1-1,1 1 1,0-1 0,10 7-1,-11-9-3,0-1-1,0 1 1,0-1-1,0 0 1,1 0-1,-1 0 1,1-1-1,-1 0 0,1 0 1,-1-1-1,9 1 1,-5-2-2,-1 0 0,0 0-1,0-1 1,0 0 0,0 0 0,0-1 0,0 0 0,-1-1-1,0 0 1,1 0 0,-1 0 0,-1-1 0,1 0 0,-1 0-1,1-1 1,5-6 0,1-2-2,-1-1 1,0-1-1,-1 0 1,-1-1-1,15-32 0,-17 31 3,-1 0 0,0-1 0,-2 0 0,0 0-1,-2 0 1,0-1 0,1-20 0,-4 26 5,0 0-1,-1 0 1,-1 1-1,0-1 1,-1 1 0,0-1-1,-1 1 1,-1 0 0,0 0-1,-13-23 1,9 20 7,-2 1 1,1 1-1,-2 0 0,-22-22 1,26 29 7,0 1 0,0-1 0,0 1 1,-1 1-1,0 0 0,0 0 1,0 1-1,-1 0 0,-16-5 0,21 8 14,1 1-1,0-1 1,0 1 0,-1 0-1,1 0 1,0 1-1,0-1 1,-1 1-1,1 0 1,0 0-1,0 0 1,0 0-1,0 1 1,0 0-1,0 0 1,0 0-1,1 0 1,-1 1-1,1-1 1,0 1 0,-1 0-1,-2 3 1,0 1 54,0 1 0,0 0 1,0 0-1,1 0 1,0 0-1,1 1 1,-1 0-1,-3 14 0,6-17-56,0 0 0,1 0 0,0 0 0,0 0 0,0 0 0,1 0 0,0 0 0,0 0 0,1 0 0,-1 0-1,4 12 1,-2-14-21,0 1 0,0 0 0,0-1 1,0 1-1,1-1 0,0 1 0,0-1 0,0 0 0,1-1 0,-1 1 0,1 0 0,0-1 0,0 0 0,7 5 0,-2-3-8,1-1 1,-1 1-1,1-2 1,0 1-1,0-1 1,1-1-1,-1 0 1,0 0-1,14 0 1,4-2-489,0 0-1,35-6 1,-2-3-837,6-5 463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115 110 5753,'8'-20'1667,"6"-22"-1,-13 41-1490,-1-1 1,0 1-1,0-1 0,1 1 0,-1-1 1,0 1-1,0-1 0,0 1 1,-1-1-1,1 1 0,0-1 1,0 1-1,-1 0 0,1-1 0,-1 1 1,1-1-1,-1 1 0,0 0 1,0 0-1,1-1 0,-1 1 1,0 0-1,0 0 0,0 0 0,0 0 1,0 0-1,-2-1 0,1 0 108,-1 1 0,1 0 0,0 0 0,-1 0 0,1 0 0,-1 1 0,1-1 0,-1 0 0,1 1 0,-1 0 0,-4 0 0,4 0-129,-1 0 0,1 0 0,0 1 0,-1 0 0,1-1-1,0 1 1,0 0 0,-1 1 0,1-1 0,0 1 0,0-1 0,0 1-1,1 0 1,-5 3 0,4-2-70,0 1 0,0-1 0,0 1 1,1-1-1,0 1 0,-1 0 0,1 0 0,1 0 0,-4 8 0,2 4-13,0 0 0,0 1 0,2-1-1,0 29 1,1-21 22,4 94 370,-3-103-422,2 1 0,0 0 0,0-1 1,2 0-1,8 21 0,-8-25-25,1 5 17,2-1-1,0 1 0,14 19 1,-21-34-22,1 1 0,-1-1 0,0 1 0,1-1 0,-1 0 0,1 0 0,0 0 0,-1 0 0,1 0 0,2 1 0,-3-2 1,-3-1-231,1 0 0,0 0 0,0-1 0,0 1 0,0 0 0,1-1 0,-1 1 0,0-1 0,0-1 0,-1-1-1079,1 1 572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8466,'-30'0'3222,"30"0"-3131,0 0 1,-1 0-1,1 0 0,0 0 1,0 0-1,0 0 0,0 0 1,0 0-1,-1 0 0,1 0 1,0 0-1,0 0 0,0 0 1,0 0-1,-1 0 0,1 0 1,0 0-1,0 0 0,0 0 1,0 0-1,-1 0 1,1 0-1,0 0 0,0 0 1,0 1-1,0-1 0,0 0 1,-1 0-1,1 0 0,0 0 1,0 0-1,0 0 0,0 0 1,0 1-1,0-1 0,0 0 1,0 0-1,-1 0 1,1 1-1,5 3 680,-2 0 2794,5 11-3117,-1 1 0,-1 0 0,-1 1 0,5 23 0,-8-32-357,-1 0 0,0 0-1,-1 10 1,1 5 75,-1-15-100,0 0 0,0 0 0,-2 12-1,2-19-62,-3 14 101,2-15-97,1 1 0,0-1-1,-1 1 1,1-1-1,0 0 1,-1 1-1,1-1 1,0 1-1,-1-1 1,1 0-1,-1 0 1,1 1 0,-1-1-1,1 0 1,-1 0-1,1 1 1,-1-1-1,1 0 1,-1 0-1,1 0 1,-1 0-1,1 0 1,-1 0 0,1 0-1,-1 0 1,2-10 90,13-44-97,-7 33 0,-1 0 2,12-29 0,-16 44-1,1 0-1,0 1 0,0-1 0,1 1 1,0 0-1,0 0 0,0 0 0,7-6 1,-9 10-2,0-1 0,0 1 0,0 0 0,0 0 1,1 0-1,-1 0 0,0 0 0,0 1 0,1-1 1,-1 0-1,0 1 0,1 0 0,-1 0 0,1 0 1,-1 0-1,0 0 0,1 0 0,-1 0 0,0 1 1,1-1-1,-1 1 0,0 0 0,1 0 0,1 1 1,4 2 18,0 0 0,0 0 0,-1 1 0,0 0 0,8 7 0,-8-5 49,0 1 1,0-1 0,-1 1-1,0 1 1,0-1 0,0 1 0,-2 0-1,1 0 1,-1 1 0,0-1-1,-1 1 1,3 10 0,-5-13-40,0 0 0,-1 0 0,0 0 0,0 0 0,0 0 0,-1 0 0,0 0 0,-2 7 0,2-11-1789,0-5 352,0-6-756,2-8 376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4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8442,'37'8'4345,"-30"16"-432,5 4-2689,12 4-496,1 1 152,-9 7-16,4 4-111,0 6-281,-12 1-120,-5-2-104,-3-1-32,-15-7-56,-2-2-48,1-2-192,-3-6-408,15-11-945,0-2 913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3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109 140 4937,'-10'-11'1044,"6"7"-327,1 1 1,-1-1-1,0 1 0,0-1 1,0 1-1,0 0 1,-1 1-1,-8-5 0,8 5 104,0 0 0,0 0 0,0 1 0,-1 0 0,1 0-1,0 0 1,-7 0 0,7 1 197,6-2-337,10-1-518,56-6-234,-13 3 28,46 0 15,-37 4 22,41-5 4,214-7 26,-193 12 2,-21-1 123,-99 2-129,-11-3-175,-12-2-531,-45-9-4689,34 10 3443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0:5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15699,'-3'0'5554,"3"0"-4570,-2-4-1040,2 2-352,-2 1 2344,1 0-1576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44 1200,'38'14'1387,"-27"-13"965,-10-1-2231,-1 0 1,0 0 0,0 0 0,0 0 0,0 0-1,1 0 1,-1 0 0,0 0 0,0 0-1,0 0 1,0 0 0,0 0 0,1 0 0,-1 0-1,0 0 1,0 0 0,0 0 0,0-1 0,0 1-1,0 0 1,1 0 0,-1 0 0,0 0-1,0 0 1,0 0 0,0-1 0,0 1 0,0 0-1,0 0 1,0 0 0,0-1 183,0 1 1,0-1-1,0 1 0,0-1 1,-1 1-1,1-1 0,0 1 1,0-1-1,-1 1 0,1 0 1,0-1-1,-1 1 0,1-1 1,0 1-1,-1 0 0,1-1 1,0 1-1,-1 0 0,1-1 1,-1 1-1,1 0 0,-1 0 1,-8-4-164,1 1-1,-1 1 1,0 0 0,0 0 0,0 1 0,0 0-1,0 0 1,-13 1 0,17 1-107,1 0 0,-1-1-1,0 1 1,1 1 0,-1-1 0,1 1 0,-1 0-1,1 0 1,-1 0 0,1 0 0,0 1 0,0 0-1,1 0 1,-1 0 0,0 0 0,1 1-1,0-1 1,0 1 0,0 0 0,0 0 0,-4 7-1,2 0 8,0 0 0,1 0 0,0 0 0,0 0 0,1 1 1,1 0-1,-2 15 0,3-22-33,1 0 1,0 0 0,0 0 0,0 0-1,1 0 1,-1 0 0,1 0 0,0 0-1,1 0 1,-1 0 0,1-1 0,0 1-1,0 0 1,1-1 0,-1 1 0,1-1 0,0 0-1,0 0 1,0 0 0,1 0 0,-1-1-1,1 1 1,0-1 0,0 0 0,0 0-1,1-1 1,6 4 0,-4-2 0,1 0 0,0-1 0,0 0-1,0-1 1,1 0 0,-1 0 0,0 0 0,1-1 0,-1-1 0,1 1-1,-1-1 1,15-2 0,-13 0 0,-1 0-1,1-1 1,-1 1-1,1-2 1,-1 1-1,0-1 1,0-1 0,-1 0-1,1 0 1,12-11-1,-13 10 5,-1-1-1,1 0 1,-2-1-1,1 0 1,-1 0-1,0 0 1,-1-1-1,0 0 1,0 0-1,-1 0 1,0-1 0,3-10-1,-6 15 9,0-1 0,0 0-1,0 0 1,0 0 0,-1 0 0,0 1 0,-1-1 0,1 0-1,-1 0 1,0 0 0,0 0 0,-1 1 0,0-1-1,0 0 1,0 1 0,-1 0 0,1-1 0,-1 1 0,-1 0-1,1 0 1,-1 1 0,-4-5 0,5 5 17,-1 1 1,0 0-1,-1 0 0,1 0 1,0 0-1,-1 1 0,0-1 1,-8-2-1,4 2 11,-1 1-1,0 0 0,-15-2 1,19 3-161,0 0 0,-1 1 0,1 0 0,-1 0 0,1 0 0,-1 1 0,1 0 0,0 0 0,-1 1 0,1-1 0,-8 4 0,0 2-1235,4-4 512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10050,'-5'-4'3824,"4"12"-1578,1-6-2167,-5 301 3273,10-154-2856,-2-67-267,-4-30-124,0-36-503,1 1-1,0-1 1,5 32 0,-3-45-2101,1-5 1013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1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8 8546,'-19'-8'3481,"-11"11"-2041,0 6-480,-4 11 24,-2 9-120,7 19-143,2 5-137,8 11-296,7-1-48,10-10-104,3-1-24,11-11-40,3-5-16,9-1-24,2-6-16,9-6-152,3-3-528,12-12 464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9954,'-8'1'1144,"0"1"-1,0 0 1,0 1-1,-11 6 0,11-5-923,1 0-1,0 1 1,0 0-1,1 0 0,-1 1 1,1 0-1,-8 10 0,6-6-72,0 1-1,1 0 0,0 1 0,1-1 0,0 1 0,1 0 0,1 1 0,0 0 0,0-1 1,1 1-1,1 0 0,-2 21 0,3-25-122,1 1-1,1 0 1,0-1 0,0 1-1,0-1 1,1 0 0,1 1 0,-1-1-1,2 0 1,-1 0 0,1-1-1,1 1 1,-1-1 0,1 0-1,1 0 1,0 0 0,0-1 0,8 9-1,-8-12-69,0 1 1,0-1-1,1 0 0,-1 0 0,1 0 1,0-1-1,-1 0 0,2-1 0,8 3 0,-11-4-313,-1 0-1,1 0 0,0 0 0,0-1 0,0 0 1,0 0-1,-1 0 0,1 0 0,0-1 1,0 0-1,0 0 0,-1 0 0,1-1 0,8-3 1,6-10-1416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107 394 5857,'-30'-6'2950,"14"3"-687,0 1-1,-21-2 0,29 6-673,9 0-643,7-2-659,36-1-174,-20 1-75,1-1 0,32-7 0,-39 5-10,4-1 22,37-3 0,-53 7-16,-1 0 1,1 0 0,0 1-1,0 0 1,-1-1 0,1 2-1,0-1 1,-1 1 0,1 0-1,-1 0 1,8 5 0,-10-5 6,0 0 1,-1 0 0,1 0 0,-1 1-1,1-1 1,-1 1 0,0-1-1,0 1 1,0 0 0,-1 0 0,1 0-1,-1 0 1,0 0 0,1 0-1,-1 1 1,-1-1 0,2 5-1,-1 5 85,0 0-1,0 1 0,-3 15 0,1 0 4,1-12-187,1 0 0,5 29 1,-6-45-78,0-1 1,0 1 0,1-1-1,-1 1 1,0-1 0,0 1-1,0-1 1,0 1 0,1-1 0,-1 1-1,0-1 1,1 1 0,-1-1-1,0 1 1,1-1 0,-1 1-1,0-1 1,1 0 0,-1 1-1,1-1 1,1 0-979</inkml:trace>
  <inkml:trace contextRef="#ctx0" brushRef="#br0" timeOffset="1">483 0 11482,'8'1'912,"0"1"0,-1-1-1,1 1 1,-1 1 0,11 4-1,-13-5-802,-1 0 1,-1 1-1,1-1 0,0 1 0,-1 0 0,1 0 0,-1 0 1,0 1-1,0-1 0,5 8 0,4 10 72,-1 1-1,-1 1 1,-1 0-1,0 0 0,-2 1 1,-1 0-1,-1 0 1,-1 0-1,1 27 1,-5-31-148,-1 1 0,-1-1 1,-1 0-1,0 0 0,-2 0 1,-7 20-1,10-33-100,2-5-57,0 0-1,-1 0 1,1-1 0,-1 1 0,1 0 0,-1-1 0,0 1 0,0 0 0,0-1 0,0 1 0,0-1 0,-1 2 0,-11 4-551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9930,'2'0'429,"0"0"-1,0 0 0,0 0 1,0-1-1,0 1 1,0-1-1,0 1 1,-1-1-1,1 0 0,0 1 1,0-1-1,0 0 1,2-3-1,-1 3 77,-2 1-432,-1 0 0,0 0 0,1 0 0,-1 0 0,1 0-1,-1 0 1,1 0 0,-1 0 0,1 0 0,-1 0 0,0 0 0,1 0 0,-1 0 0,1 1 0,-1-1 0,0 0 0,1 0 0,-1 1 0,0-1 0,1 0 0,-1 0 0,0 1-1,1 0 1,10 10 591,-7-7-500,25 28 499,-26-27-621,-2-5-36,-1 1 0,0 0 0,1-1 0,-1 1 0,1-1 0,-1 1 0,0-1 0,1 0-1,-1 1 1,1-1 0,-1 1 0,1-1 0,0 1 0,0-1 41,-1 0 7,-8-5 69,7 3-126,1-1 0,-1 1 1,1-1-1,0 1 0,0 0 0,0-1 1,0 1-1,0-1 0,0 1 0,0-1 1,1 1-1,0 0 0,-1-1 0,2-2 1,10-28-1,-11 31 3,1 0-1,-1 0 1,1 0-1,-1 0 1,1 0 0,0 1-1,0-1 1,0 1-1,0-1 1,0 1 0,0-1-1,0 1 1,0 0-1,0 0 1,1 0 0,2-1-1,1 0 1,0 0 13,-1 0-1,0 1 0,0 0 1,1 0-1,-1 0 0,1 1 1,-1-1-1,0 1 0,1 1 1,-1-1-1,1 1 0,-1 0 0,0 0 1,1 0-1,-1 1 0,0 0 1,0 0-1,0 0 0,0 0 1,-1 1-1,1 0 0,-1 0 1,1 0-1,-1 1 0,0 0 1,0-1-1,0 1 0,4 6 1,0 1 47,-3-4-17,1 0 0,0 0 1,10 9-1,-13-14-43,-1 0 0,1 0 0,-1-1 1,1 1-1,0-1 0,-1 0 0,1 0 0,0 0 1,0 0-1,0 0 0,0-1 0,0 1 0,0-1 1,6 0-1,1-1-700,1 0-1,0-1 1,-1 0 0,0-1 0,14-5 0,-7 1-638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 11803,'-1'0'201,"1"0"1,0 0 0,-1 0 0,1 0 0,0 0 0,0 0 0,-1 0 0,1 0 0,0 0 0,0 0 0,-1 0 0,1 0 0,0 0 0,0-1 0,-1 1 0,1 0 0,0 0 0,0 0 0,-1 0 0,1-1 0,0 1-1,0 0 1,0 0 0,-1-7 1243,1 6-1351,0-1-1,1 1 1,-1 0 0,1-1-1,-1 1 1,1 0 0,-1 0-1,1 0 1,1-2 0,4-3 167,1-1 0,1 2 1,-1-1-1,1 1 0,15-8 0,-2 0-147,-10 8-83,-1 0-1,1 0 0,0 1 0,0 0 1,15-3-1,-25 7-24,0 0-1,1 0 1,-1 0 0,0 0 0,0 0 0,1 0-1,-1 0 1,0 0 0,0 0 0,1 1 0,-1-1-1,0 0 1,0 1 0,0-1 0,1 1 0,-1-1-1,0 1 1,0 0 0,0 0 0,1 0 0,2 3 51,1 0 0,-1 1 0,4 6 0,8 7 180,-13-15-191,0 0 1,1 0 0,-1-1-1,1 1 1,0-1-1,0 1 1,0-1 0,8 2-1,-9-3-115,0 0-1,0-1 1,-1 0-1,1 1 1,0-1-1,0-1 1,0 1-1,-1 0 1,1-1 0,0 1-1,0-1 1,-1 0-1,1 0 1,0 0-1,-1 0 1,4-2-1,15-12-3673,4-8 1730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137 226 6905,'37'-2'3169,"-32"-6"-1120,-1 3 7,-4 4 16,0 2-183,-1-1-569,0 0-320,-10 19-544,-52 43-95,34-29-129,0-1-40,10-4-96,5 0-40,6-8 0,2-1-192,5-10-921,1-2-703,3-7 992</inkml:trace>
  <inkml:trace contextRef="#ctx0" brushRef="#br0" timeOffset="1">126 1 10810,'9'6'4241,"-9"5"-2776,11 10-761,4 7 112,-7 11-56,9 5-24,-1 1-288,1 4-144,-1-6-136,1-7-24,-3-2-56,-4-6-8,4-1-40,-5-1-8,-4-8-408,1-1-560,-5-4-1200,10-2 1264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2:2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10930,'1'0'250,"-1"-1"-1,0 1 0,0-1 0,0 1 0,1 0 1,-1-1-1,0 1 0,0 0 0,1-1 1,-1 1-1,0 0 0,1-1 0,-1 1 0,0 0 1,1 0-1,-1-1 0,1 1 0,-1 0 1,0 0-1,1 0 0,0-1 0,10-2-52,-11 3 9,19-2 579,-14 2-643,0 0 0,-1 0 0,1 1 0,9 1 0,-12-1-68,0 0 0,0 0 1,0 0-1,1 0 0,-1 0 1,0 0-1,-1 1 0,1-1 1,0 1-1,0-1 0,-1 1 1,1 0-1,0 0 0,-1 0 1,2 3-1,0 0-20,-1 0-1,0 1 0,0 0 1,0 0-1,0-1 0,-1 1 1,0 0-1,-1 0 0,1 0 1,-1 0-1,0 0 0,-1 0 1,1 0-1,-1 0 0,-3 9 1,4-13-20,0 0-1,-1-1 1,1 1 0,0-1 0,0 1 0,0-1 0,0 1 0,0 0 0,0-1 0,1 1 0,-1-1-1,1 3 1,-1-3-19,1-1 0,-1 1 0,1 0 0,-1 0 0,1-1 0,-1 1 0,1 0 0,-1-1 0,1 1 0,0-1 0,-1 1 0,1-1 0,0 1 0,-1-1 0,1 1 0,0-1 0,0 1 0,0-1 0,-1 0 0,1 0 0,0 1 0,0-1 0,0 0 0,1 0 0,10 1 33,0-1 0,0-1 0,1 0 0,-1 0 0,14-4 0,59-20 5,-58 17-49,-12 3-162,-1 0-1,19-9 1,-17 7 94,-7 5-35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39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46 311 6185,'-24'9'2918,"23"-8"-2643,1-1 1,-1 0-1,1 0 0,-1 0 0,0 0 0,1 0 0,-1 0 1,1 0-1,-1 0 0,1 0 0,-1 0 0,0 0 0,1 0 1,-1 0-1,1 0 0,-1 0 0,1-1 0,-1 1 0,1 0 1,-1 0-1,1-1 0,-1 1 0,1 0 0,-1-1 0,1 1 1,-1-1-1,1 1 0,-1 0 0,1-1 0,-1 0 0,1 0 9,-1 0 0,0-1 0,1 1 0,-1 0-1,1 0 1,0 0 0,-1-1 0,1 1 0,0 0-1,0-2 1,0 2-267,1 1 0,0-1 0,-1 1 0,1-1 0,0 1-1,0-1 1,-1 1 0,1 0 0,0-1 0,0 1 0,0 0 0,0 0 0,0 0 0,-1 0-1,1 0 1,0 0 0,1 0 0,-1 0 33,-1 0-5,18-7 80,-9 2-117,0 1 1,0 0-1,1 1 0,14-4 1,140-32-84,130-2 57,-146 24 20,34 1 14,-77 9-3,215-31 29,-175 19 77,2 6 0,204 9 0,-330 5-72,-5 0 2,0-1-1,21-2 1,-35 1-44,-1 1-1,1 0 1,-1-1 0,1 1-1,-1-1 1,0 1-1,1-1 1,-1 1-1,1-1 1,-1 0-1,0 0 1,0 0-1,1 0 1,-1 0 0,0 0-1,0 0 1,1-2-1,-1 2-43,-1 0 0,1 0 1,-1 0-1,0 0 0,1 0 0,-1 0 0,0 0 0,1 0 1,-1 0-1,0 0 0,0 0 0,0 0 0,0-1 0,0 1 1,0 0-1,-1 0 0,1 0 0,0 0 0,0 0 0,-1 0 0,1 0 1,-1 0-1,1 0 0,-1 0 0,1 0 0,-2-1 0,-9-11-778,-3 0 242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24 8482,'-1'1'512,"0"-1"0,0 1 0,0-1 0,0 1 0,0-1 0,0 0 0,0 0 1,-1 1-1,1-1 0,0 0 0,0 0 0,0 0 0,0 0 0,0 0 0,-3-1 0,-17-7 696,-3-2-518,17 8-587,3 1-58,1 0 0,-1 0-1,1 0 1,-1 0 0,0 0 0,1 1 0,-1 0 0,1-1 0,-1 2-1,0-1 1,1 0 0,-1 1 0,0-1 0,1 1 0,-4 1-1,3 0-16,1 0-1,0-1 0,0 1 1,0 1-1,0-1 0,0 0 1,0 1-1,1 0 0,0-1 1,-1 1-1,1 0 0,0 0 1,0 0-1,0 0 0,1 1 1,-1-1-1,1 1 0,0-1 0,0 1 1,0-1-1,0 1 0,0-1 1,1 1-1,0 0 0,0-1 1,0 7-1,1-4-15,-1 1 0,1-1 0,1 1 0,-1-1 0,1 1-1,0-1 1,1 0 0,-1 0 0,1 0 0,1 0 0,-1-1 0,1 1 0,8 9 0,-7-11-92,0 1 0,0-1 0,0 1 0,1-2 0,0 1 0,0-1 1,0 0-1,0 0 0,0 0 0,1-1 0,-1 0 0,1 0 0,-1-1 0,1 1 1,0-2-1,0 1 0,11-1 0,27-3-432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9762,'1'21'1140,"0"-5"643,-1 28 0,0-40-1562,0 0 0,1 1 0,-1-1-1,1 1 1,0-1 0,1 0-1,-1 0 1,1 1 0,0-1-1,0 0 1,5 7 0,-4-6-93,1 1-1,0-1 1,1 0 0,-1-1-1,1 1 1,0-1 0,11 8 0,-10-9-109,1 1 0,0-1 1,0 0-1,0-1 0,0 1 0,1-1 1,-1-1-1,1 1 0,10-1 1,-13 0-37,0-1 0,0-1 0,-1 1 0,1-1 0,0 0 0,0 0 0,-1 0 0,1 0 0,-1-1 0,1 0 0,-1 0 0,0 0 0,1-1 0,-1 1 0,-1-1 0,5-3 0,-6 4-10,0 0 0,0-1 0,0 1 0,-1 0 0,1-1 0,-1 1 0,0-1 0,0 1 0,0-1 0,0 1 0,0-1 0,0 0 0,-1 0 0,1-4 0,0-3-23,-1-1 1,-2-16-1,1 1 97,1 26-37,0-1 0,0 0 0,0 0 0,0 0 0,0 1 0,0-1 0,0 0 0,-1 0 0,1 0 0,0 1 0,0-1 0,-1 0 0,1 0 0,0 1 0,-1-1 0,0 0 0,1 1 4,0-1 0,-1 1 0,1 0 0,0 0 0,0 0 0,-1 0 0,1 0 0,0 0 0,0 0 0,-1 0 0,1 0 0,0 0 0,0 0 0,-1 0 0,1 0 0,0 0 0,0 0 0,-1 0 0,1 0-1,0 0 1,0 0 0,-1 0 0,1 0 0,0 1 0,0-1 0,-1 0 0,1 0 0,0 0 0,0 0 0,-1 1 0,0 0 28,0 0-1,0 1 1,-1-1-1,1 1 1,0-1 0,0 1-1,0-1 1,1 1-1,-1-1 1,0 1 0,1 0-1,-1 0 1,0 2-1,1 3 18,-1 0-1,2 0 0,-1 0 0,1 1 1,0-1-1,4 13 0,17 44 209,-12-37-155,-4-7 24,-1 0 1,-1 0-1,3 32 0,-5-26 122,10 36-1,-1-32-51,2 9 41,-13-35-187,1-1 1,-1 0 0,1 0-1,-1 0 1,0 1-1,0-1 1,-1 0 0,1 0-1,0 1 1,-2 2-1,2-5-32,-1-1 0,1 1 1,0 0-1,-1-1 0,1 1 0,-1 0 0,1-1 0,-1 1 0,1-1 0,-1 1 0,1-1 0,-1 1 0,0-1 1,1 0-1,-1 1 0,0-1 0,1 0 0,-1 1 0,0-1 0,1 0 0,-1 0 0,0 1 0,0-1 0,1 0 1,-1 0-1,0 0 0,0 0 0,1 0 0,-1 0 0,0 0 0,-1-1 0,-3 0 72,0 0 0,0 0 0,-7-3-1,11 4-95,-96-37-152,-17-5-3085,94 35 2397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 9690,'-12'-6'3987,"10"5"-3684,1 0 1,-1 0 0,0 0-1,0 1 1,0-1-1,1 0 1,-1 1-1,0-1 1,0 1-1,0 0 1,0-1-1,0 1 1,0 0-1,0 0 1,-4 1-1,4 0-235,-1-1 0,0 1 0,0 0 1,1 0-1,-1 1 0,1-1 0,-1 0 0,1 1 0,0 0 0,-1-1 0,1 1 0,0 0 0,0 0 0,0 1 0,0-1 0,1 0 0,-1 0 0,1 1 1,-1-1-1,1 1 0,0 0 0,0-1 0,0 1 0,0 0 0,0-1 0,0 5 0,0-2-67,1 1 1,0-1-1,0 0 1,0 0-1,1 1 1,-1-1-1,1 0 1,0 0-1,1 0 1,-1 0-1,1 0 0,0 0 1,1 0-1,-1-1 1,1 1-1,0-1 1,0 0-1,0 1 1,0-1-1,1-1 1,0 1-1,0 0 0,0-1 1,0 0-1,0 0 1,1 0-1,-1-1 1,1 1-1,0-1 1,-1 0-1,1 0 1,9 1-1,-7-1-235,0-1 0,1-1 0,-1 1 0,0-1 0,0-1-1,0 1 1,0-1 0,0 0 0,0-1 0,0 1 0,0-2 0,8-2 0,17-13-867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10658,'-3'20'4209,"-2"17"-2865,-2 7-159,3 10-417,4 2-136,7-4-200,4-1-96,5-7-144,1-7-64,6-9-232,-2-7-696,3-10 552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8282,'14'0'1439,"-11"-1"-1030,1 1 0,0 0 0,-1 0-1,6 2 1,8 5 4028,-16-6-4306,1-1 1,-1 1-1,0-1 0,0 1 1,0-1-1,0 1 0,1-1 0,-1 0 1,0 0-1,0 0 0,1 0 1,-1 0-1,0 0 0,0 0 0,1 0 1,-1 0-1,0 0 0,0-1 1,1 1-1,-1 0 0,0-1 0,0 1 1,0-1-1,0 0 0,0 1 0,2-2 1,2-2 6,0 0 0,0-1 1,-1 1-1,5-7 0,-7 9-124,6-8 11,0 0 0,0 0 0,8-18 0,-13 22-18,0-1-1,0 1 1,-1-1 0,0 1-1,-1-1 1,1 0 0,-1 0 0,0-9-1,-1 14 1,0-1-1,0 0 0,0 1 0,0-1 0,-1 1 1,1-1-1,-1 1 0,0-1 0,1 1 0,-1-1 1,-1 1-1,1 0 0,0-1 0,0 1 0,-1 0 1,1 0-1,-1 0 0,0 0 0,0 0 0,-4-3 1,4 4 13,0 0 1,0 0-1,0 0 1,0 0-1,0 0 1,0 1-1,0-1 1,-1 1-1,1-1 1,0 1-1,0 0 1,-1 0-1,1 0 1,0 0-1,-1 0 1,1 1 0,0-1-1,0 1 1,-1-1-1,1 1 1,0 0-1,0 0 1,-3 2-1,2-1 31,0-1-1,0 1 1,0 1 0,1-1-1,-1 0 1,1 1-1,-1-1 1,1 1 0,0 0-1,0 0 1,0 0-1,0 0 1,1 0 0,-1 0-1,-1 7 1,1-4 7,1 0-1,0 1 1,0 0 0,0-1 0,1 1 0,0 0 0,1 8-1,0-9-40,-1-1-1,2 0 0,-1 0 0,0 0 0,1 0 0,0 0 0,0-1 0,1 1 1,-1 0-1,1-1 0,0 0 0,0 1 0,1-1 0,-1 0 0,1-1 0,5 5 1,-3-3-133,0-1 0,0-1 0,0 1 0,0-1 0,1 0 0,-1-1 1,1 1-1,0-1 0,0-1 0,0 1 0,13 0 0,33-1-383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45 397 7506,'-5'-3'1093,"-17"-9"4001,20 11-4168,0 0 0,0 1 1,0-1-1,0 1 0,0 0 0,-3-1 0,7 8-591,7 5-263,13 2-33,-13-8-34,-6-4-4,1 1 0,-1-1 0,1 0 0,-1 0-1,1-1 1,0 1 0,0-1 0,0 0 0,0 0 0,0 0 0,0 0 0,0-1 0,1 1 0,-1-1-1,0 0 1,0-1 0,6 0 0,-1-1-2,1-1 1,-1-1-1,0 1 0,0-1 0,0-1 1,11-7-1,-17 10 5,1 0 1,-1-1-1,0 1 1,0-1-1,0 0 1,0 0-1,0 0 1,-1 0-1,1 0 1,-1 0-1,0-1 1,0 0 0,0 1-1,-1-1 1,1 0-1,-1 0 1,2-7-1,-3 9 4,0 0 0,0 0 0,0 1 0,0-1 0,0 0 0,-1 1 0,1-1 0,0 0 0,-1 1 0,0-1 0,1 0 0,-1 1 0,0-1 0,0 1 0,-1-3 0,0 2 9,0 0-1,0-1 1,-1 1-1,1 0 0,-1 1 1,1-1-1,-1 0 1,-3-1-1,-2 0 52,1 0-1,-1 0 1,-1 1-1,1 0 1,-14-2 0,17 4-8,-1-1 1,1 2-1,-1-1 1,1 0-1,-1 1 1,1 0-1,0 0 1,-1 1-1,-6 2 1,10-3-91,0 0 0,1-1 0,-1 1 0,1 0 0,0 0 0,-1 0 0,1 0 0,-1 0 0,1 0 0,0 0 0,0 0 0,0 0 0,0 1 0,0-1 0,0 1 0,0-1 0,0 0 0,0 1 0,1-1 0,-1 1 1,1 0-1,-1-1 0,1 1 0,-1 0 0,1-1 0,0 1 0,0 0 0,0-1 0,0 1 0,0 0 0,0-1 0,0 1 0,1 0 0,-1-1 0,1 3 0,0-3-174,0 1 1,0 0-1,0 0 0,1 0 0,-1-1 1,0 1-1,1 0 0,-1-1 0,1 0 1,-1 1-1,1-1 0,0 0 0,-1 0 1,1 1-1,0-2 0,0 1 0,2 1 1,23 7-982</inkml:trace>
  <inkml:trace contextRef="#ctx0" brushRef="#br0" timeOffset="1">434 1 11338,'-8'2'4881,"-4"5"-2768,-1 16-1057,5 10-136,4 17-464,4 9-87,12 9-129,9 2-48,-2-1-48,2-1-16,-1-8-24,-4-7-16,-2-10-32,-9-10-56,-4-14-696,-7-9-625,-2-11-2183,-10-7 2159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8930,'21'-10'3897,"7"-2"-2065,5 4-336,-3-3-631,-4 7-305,12 4-312,2-1-648,13 1 304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 9738,'-23'-3'3905,"11"3"-2281,3 4-391,5 15-17,0 4-216,5 17-360,7 5-216,1 0-248,5 3-40,0-8-72,4-1-56,7-9-888,2-5-696,2-10 952</inkml:trace>
  <inkml:trace contextRef="#ctx0" brushRef="#br0" timeOffset="1">204 352 9418,'20'-18'5328,"1"6"-3926,-13 8-785,-1 1 0,13-10 0,-12 6-248,1 0 1,-1 0 0,0 0 0,-1-1-1,0-1 1,8-11 0,-12 15-357,0 0-1,0 0 1,0-1-1,0 1 1,-1-1-1,0 0 1,0 0-1,-1 1 1,0-1-1,0 0 1,0 0-1,0-11 1,-1 15-9,0 1 0,-1-1 0,1 1 1,0-1-1,0 1 0,-1 0 0,1-1 0,-1 1 0,1-1 1,-1 1-1,0 0 0,1-1 0,-1 1 0,0 0 1,0 0-1,0 0 0,0-1 0,0 1 0,0 0 1,0 0-1,0 0 0,0 1 0,-1-1 0,1 0 0,0 0 1,-1 1-1,1-1 0,0 1 0,-1-1 0,1 1 1,-1-1-1,1 1 0,-1 0 0,1 0 0,-1 0 1,1 0-1,-1 0 0,-1 0 0,-1 1 8,0-1 0,1 1 0,-1 0 0,0 0 0,1 0 0,-1 0 0,1 1 0,-1-1 1,1 1-1,0 0 0,0 0 0,0 0 0,0 0 0,-4 4 0,5-2 11,-1 0 0,1-1 0,-1 1 0,1 0 0,0 1 0,0-1 0,1 0 0,0 0 0,-1 1 0,1-1 0,1 1 0,-1-1 0,1 1 0,-1 5 0,1-4 5,1-1 1,-1 1 0,1-1 0,0 0-1,0 1 1,1-1 0,-1 0-1,1 0 1,0 0 0,0 0 0,6 8-1,-4-8-90,0-1-1,0 1 0,1-1 1,-1 1-1,1-1 0,0-1 1,0 1-1,1-1 0,-1 0 0,1 0 1,-1 0-1,1-1 0,0 0 1,0 0-1,0 0 0,0-1 1,8 1-1,-9-2-513,1 1 0,-1-1 0,1-1-1,-1 1 1,1-1 0,-1 0 0,0 0 0,1-1 0,-1 1 0,0-1 0,0 0 0,8-5-1,10-8-1418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4881,'1'1'323,"0"-1"1,0 0-1,0 0 0,0 1 1,0-1-1,0 0 0,0 1 1,0-1-1,0 1 1,-1-1-1,1 1 0,0 0 1,0-1-1,-1 1 0,1 0 1,0-1-1,-1 1 0,1 0 1,-1 0-1,1 0 0,-1-1 1,1 1-1,-1 0 0,1 1 1,8 27 2139,-8-25-2177,5 22 1862,5 43 0,-8-47-1356,-3-24-792,0-1 0,0 1 0,0-1 0,0 1 0,1 0 0,-1-1 0,1 1 0,-1 0 0,1-1 0,0 1 0,0 0 0,0 0 0,1-2 0,0-1-45,1 1-1,-1-1 1,1 1-1,0 0 1,0 0 0,6-5-1,-6 6 43,1 0 0,0 0 0,0 0 0,0 1-1,1-1 1,6-2 0,-10 5 13,1-1 0,0 1 0,0-1 1,0 1-1,0 0 0,-1 0 0,1 0 0,0 0 0,0 0 0,0 0 1,0 0-1,0 1 0,-1-1 0,1 1 0,0-1 0,0 1 0,-1 0 1,1 0-1,0 0 0,1 1 0,5 4 160,-1 0 0,1 1 0,6 7 0,-9-8-81,1 0-1,0 0 1,0-1-1,11 8 1,-14-12-106,-1 0-1,1 1 1,-1-1 0,1-1-1,-1 1 1,1 0 0,0-1-1,0 1 1,-1-1 0,1 0-1,0 0 1,-1 0 0,1 0-1,0 0 1,0-1 0,-1 1-1,1-1 1,2 0 0,2-2-300,0 0 1,10-6-1,7-3-815,-22 11 1040,6-2-231,0 0 0,10-6 0,-16 8 310,0-1 0,0 1 1,0-1-1,0 0 0,0 1 0,0-1 1,0 0-1,-1 0 0,1-1 1,-1 1-1,3-5 0,-3 5 47,0 0 0,0-1 0,-1 1 0,1 0 1,-1-1-1,0 1 0,0 0 0,0-1 0,0 1 0,0-1 0,0 1 0,-1-1 0,1 1 0,-1 0 0,1-1 0,-1 1 0,0 0 0,0 0 0,0-1 0,0 1 1,-1 0-1,1 0 0,-2-2 0,0 1 150,0-1-1,0 1 1,0 0 0,-1 0 0,1 0 0,-1 0-1,0 1 1,1-1 0,-1 1 0,0 0 0,-7-2 0,10 4-129,0-1 1,-1 1-1,1 0 1,0 0 0,0-1-1,0 1 1,0 0-1,-1 0 1,1 0-1,0 1 1,0-1 0,0 0-1,-1 0 1,1 1-1,0-1 1,0 0 0,0 1-1,0-1 1,0 1-1,0 0 1,0-1 0,0 1-1,0 0 1,0 0-1,0-1 1,0 1 0,1 0-1,-1 0 1,0 0-1,1 0 1,-1 0 0,0 0-1,1 0 1,-1 0-1,1 0 1,0 1 0,-1 0-1,-1 4 29,1 0 1,-1 0-1,1 0 1,1 0-1,-1 0 0,1 7 1,1-2-54,0 0 0,1 0 1,0-1-1,1 1 0,0 0 1,4 10-1,32 59 30,14 1-18,5 11 5,-55-87-41,-1 0 0,0 0 0,0 1 1,0-1-1,0 0 0,1 11 1,-3-14-11,0-1 1,0 0 0,0 0 0,0 0-1,0 1 1,0-1 0,0 0-1,-1 0 1,1 0 0,0 1 0,-1-1-1,1 0 1,-1 0 0,1 0-1,-1 0 1,1 0 0,-1 0 0,0 0-1,1 0 1,-1 0 0,0 0-1,0 0 1,0-1 0,0 1-1,0 0 1,0 0 0,0-1 0,0 1-1,0-1 1,0 1 0,0-1-1,0 1 1,-1-1 0,1 0 0,0 1-1,0-1 1,0 0 0,0 0-1,-1 0 1,-1 0 0,-4-1-202,0 1 0,0-1 0,0 0 0,0-1 0,0 0 0,1 0 0,-1 0-1,0-1 1,1 0 0,0 0 0,-1-1 0,1 0 0,1 0 0,-10-7 0,6 2-245,-15-20-1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10754,'12'17'4809,"-8"3"-2128,-1 12-1801,1 7-40,2 2-384,0-1-64,8-2-168,1-2-87,2-2-81,5-4-16,-1-11-417,0-9-639,1-6 656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40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70 6697,'-39'-26'2977,"37"25"-2537,0 0 0,0-1-1,0 2 1,0-1 0,0 0-1,0 0 1,0 1 0,0-1 0,-1 1-1,1-1 1,0 1 0,-4 0-1,4 0 401,60-4 871,278-9-1743,-288 9 27,171-9 18,-4 14 106,-198 1-54,29 4 1,-40-4-308,-7-1-669,-6 1-1134,7-2 1914,-2 0-1064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3 181 12571,'-2'2'4497,"8"4"-3945,1-5-24,12 5-304,-2-5-88,-8-1-320,0 1-592,33-2 528</inkml:trace>
  <inkml:trace contextRef="#ctx0" brushRef="#br0" timeOffset="1">311 0 10466,'3'33'5863,"2"0"-3311,2 22-511,-4-26-1276,8 70 744,-7-79-1313,0 0 0,12 34 0,-14-50-185,0 1 0,0-1 0,0 1 1,0-1-1,1 0 0,5 6 0,-8-9-17,0-1 0,1 0 0,-1 0 0,0 1 0,1-1 0,-1 0 0,0 0 0,1 0 0,-1 1 0,1-1 0,-1 0 0,0 0 0,1 0 0,-1 0 0,1 0 0,-1 0 0,0 0 0,1 0 0,-1 0 0,1 0 0,-1 0 0,1 0 0,-1 0 0,0 0 0,1 0 0,-1 0 0,1 0 0,-1 0 0,0-1 0,1 1 0,-1 0 0,1 0 0,-1 0 0,0-1 0,1 1 0,-1 0 0,0-1 0,0 1 0,1 0 0,-1-1-1,0 1 1,0 0 0,1-1 0,7-17-369,-2-1-26,-2 4 158,1-1 0,0 1 1,2 0-1,0 0 0,10-16 1,-16 30 242,0-1 1,0 1 0,0 0 0,0 0 0,0-1 0,0 1 0,1 0 0,-1 0 0,0 0 0,1 0 0,-1 1 0,1-1-1,-1 0 1,1 1 0,0-1 0,-1 1 0,1-1 0,-1 1 0,3 0 0,-1 0 66,0 0 0,-1 0 0,1 0 0,-1 1 0,1-1 0,0 1 1,-1 0-1,0 0 0,1 0 0,-1 0 0,4 2 0,-2 0 101,0 0-1,1 0 1,-1 0-1,-1 1 1,1-1 0,0 1-1,-1 0 1,0 0-1,0 0 1,0 1-1,0-1 1,2 7 0,-3-3-2,1-1 0,-2 1 1,1 0-1,0 16 1,-2-24-225,0 1-12,0-1 0,0 1 0,0-1 0,0 1 0,0-1 0,0 1 0,0-1 0,1 1 0,-1-1 0,0 1 0,0-1 0,0 1 0,0-1 0,1 1 0,-1-1 0,0 0 0,0 1 0,1-1 0,-1 1 0,0-1 0,1 0 0,-1 1 0,0-1 0,1 0 0,0 1 0,5-1-3495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34 13251,'-27'38'4213,"27"-37"-4138,0-1 0,-1 1 0,1 0 0,0 0 0,-1-1 0,1 1 0,0 0 0,0 0 0,-1-1 0,1 1 0,0 0 1,0 0-1,0 0 0,0-1 0,0 1 0,0 0 0,0 0 0,1-1 0,-1 1 0,0 0 0,0 0 0,1-1 0,-1 1 0,0 0 0,1 0 0,-1-1 0,1 1 1,-1 0-1,1-1 0,-1 1 0,1 0 0,2 3 329,0 1-168,-1-1 0,0 1 0,-1 0 0,1-1 0,-1 1 0,0 0 0,0 0 0,-1 0 0,1 0 0,-1 6 0,1-2-24,1-8-99,5-14-76,0 1-60,-6 10 22,8-14-12,1 1 1,20-26-1,-25 35 25,2-3-10,1 1 0,0-1-1,0 2 1,14-11 0,-20 16 15,0 1 0,0-1-1,1 1 1,-1 0 0,1 0 0,-1 0-1,1 0 1,0 0 0,-1 1 0,1-1 0,0 1-1,-1-1 1,1 1 0,0 0 0,0 0-1,-1 0 1,1 1 0,0-1 0,0 1-1,-1-1 1,1 1 0,-1 0 0,1 0 0,2 2-1,0-1 104,-1 1 0,1 0-1,-1 1 1,0-1-1,0 1 1,0 0 0,-1 0-1,0 0 1,1 0 0,-1 0-1,-1 1 1,1-1-1,2 7 1,2 5 330,-2 1 0,7 27-1,-11-42-449,-1 1-66,0-2-24,0 0 1,1 1-1,-1-1 0,0 0 0,0 0 0,1 0 0,-1 0 1,1 0-1,-1 0 0,1 0 0,0 0 0,-1 0 0,1 0 0,0 0 1,1 2-1,9-5-464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5665,'2'-33'3696,"-1"-9"-1504,-2 31-697,0 13 671,0 24-1034,1 1-974,0 100 508,1-118-628,12 406 1105,-3 103 6,-6-144-582,-6-199-207,1-123-225,1 34 81,0-82-235,0-1 0,0 0 0,1 0 0,-1 0 0,1 0 0,0 0 0,0 0 0,2 4 0,-3-6-12,0-1 1,0 0-1,0 1 1,1-1-1,-1 0 1,0 0-1,0 1 1,1-1-1,-1 0 1,0 0-1,0 1 1,1-1-1,-1 0 1,0 0-1,1 0 1,-1 0-1,0 1 1,1-1-1,-1 0 1,0 0-1,1 0 0,-1 0 1,0 0-1,1 0 1,-1 0-1,1 0 1,0 0-86,0-1 0,0 1 0,0-1-1,0 1 1,0-1 0,0 0 0,0 1 0,0-1 0,0 0 0,-1 1 0,1-1-1,0 0 1,0-2 0,11-17-2324,-2-7 966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3593,'-49'29'2216,"47"-28"-1863,-1 1-1,1-1 0,-1 0 1,0-1-1,0 1 1,1 0-1,-1-1 1,0 1-1,0-1 0,-3 0 1,-5 1 1179,7-1-664,-8 2 1153,12-2-1917,0 0 0,-1 0-1,1 0 1,0 0 0,0 0-1,-1 0 1,1 0 0,0 0-1,0 0 1,-1 0 0,1 0-1,0 0 1,0 0 0,0 0-1,-1 0 1,1 0 0,0 0-1,0-1 1,0 1 0,-1 0-1,1 0 1,0 0 0,0 0-1,0-1 1,0 1 0,0 0-1,-1 0 1,1 0 0,0-1-1,0 1 1,0 0 0,0 0-1,0 0 1,0-1 0,0 1 0,0 0-1,0 0 1,0-1 0,0 1 173,0 0-60,1-2 133,3 1-294,0 1 0,0-1 0,0 0 0,0 1 0,5 0 0,8-1 40,-12 1-84,15-1 96,-1 0 0,1 1 0,24 4 0,-11 2 96,0-2 0,61 1 0,-83-6-181,175 6 314,-133-2-270,70-4 0,-5-1-22,71 18-16,-50-2-2,-96-12-11,54-3 0,-5-8 1,-37 3 28,1 2-1,62 4 1,7 14 242,4 0 103,103-9 76,-220-5-467,51-1 47,-6 0 82,91 10 0,-77 0 93,82 1-1,162 0 420,-304-9-605,58 2 133,-58-3-146,-1-1 0,0 0 0,1-1 0,13-4-1,-8 2 9,-1-2-1,1 0 1,-1-1-1,15-10 0,-4 5 16,-8 4-55,-16 7-190,-3 1-339,-4-1 259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4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2216,'-11'0'5873,"-11"0"-1550,16 0-2831,6 0-1450,0 0 0,0 0 0,0 0 0,0 0 0,0 0 1,0 0-1,0 0 0,0 0 0,0 0 0,0 0 0,0 0 0,0 0 1,1 0-1,-1 0 0,0 0 0,0 0 0,0 1 0,0-1 1,0 0-1,0 0 0,0 0 0,0 0 0,0 0 0,0 0 1,0 0-1,0 0 0,0 0 0,0 0 0,0 0 0,0 0 0,0 0 1,0 0-1,0 0 0,0 0 0,0 0 0,0 0 0,0 0 1,0 0-1,0 0 0,0 0 0,0 0 0,0 0 0,0 0 0,0 0 1,0 0-1,0 0 0,0 1 0,0-1 0,0 0 0,0 0 1,0 0-1,0 0 0,0 0 0,0 0 0,6 2 93,0-1-1,0 0 1,0 0-1,1 0 1,-1-1-1,10 0 1,-8 0-57,28 4-44,-36-4-26,0 0 0,24 0 16,28 4-10,-49-3-14,1-1-1,-1 1 0,1 0 1,-1 0-1,7 3 0,4 2-1,-3-3 5,-6-1 0,-1-1 0,1 0 0,0 0 1,0 0-1,7 0 0,-9 0-2,0 0 1,0-1-1,-1 1 0,1 1 0,0-1 0,0 0 0,4 4 0,3 0-7,26 11 19,64 29 71,-98-44-76,-1 0-1,1 0 0,0 0 0,-1 0 1,1 0-1,-1 0 0,1 0 0,-1 1 1,0-1-1,1 0 0,-1 1 0,0-1 1,1 3-1,0-2-3,-1 0 0,1-1 1,-1 1-1,1 0 0,0-1 1,-1 0-1,1 1 0,0-1 1,0 0-1,0 0 0,4 1 1,-4-1-1,0 0 1,-1-1 0,1 1 0,0 0 0,0 0 0,-1 0-1,1 0 1,-1 1 0,1-1 0,-1 0 0,1 1 0,-1-1 0,0 1-1,1-1 1,1 4 0,7 15 83,-8-16-64,0 1-1,0 0 1,0-1 0,5 6-1,-5-6-13,1 0-1,-1 0 1,0 0-1,2 6 0,-2-7-3,-1 0-1,1 0 1,0-1-1,-1 1 1,1 0-1,3 3 1,2 1 5,6 9 7,-10-12-12,1 1 0,-1-1 0,1 1 0,4 9 0,-1-1 8,0-1-1,12 17 1,-10-17 1,6 16 16,-7-10-7,-2-2-9,-5-13-13,0 0 0,0 0 0,0 0 0,0 0-1,1 0 1,-1-1 0,1 1 0,0 0 0,2 2 0,4 4-1,3 4 7,-1 0 0,11 19-1,-2-3 13,-14-22-11,0 1 0,0-1-1,5 14 1,18 57 159,-24-66-122,2 19-1,-5-20-11,2-1-1,3 14 1,4 1 7,-6-17-25,-1 1 0,0-1-1,4 18 1,-5-15-4,1 0 0,0 0 0,0-1 0,1 0 0,0 1 0,1-1 0,7 11 0,13 25 37,-20-34-41,2 0 0,-1 0 0,2-1 0,12 15 0,-11-15 2,-2-5 5,0 2 0,7 10 0,-12-16-5,1 1-1,0-1 0,-1 1 1,1-1-1,0 0 1,0 0-1,5 2 1,4 3 18,-6-2-7,1 0 1,-1 1-1,6 8 0,1 0 6,-11-11-6,1 0-1,1-1 1,-1 1-1,0 0 1,1-1 0,4 3-1,11 7 74,-14-8-80,-1-1-1,0 0 0,1-1 0,8 4 0,0 0 17,-10-4-26,0-1-1,0 1 0,1-1 1,-1 0-1,0 0 0,6 1 1,3 0 9,17 5 0,5 0 11,-32-6-22,10 0 18,0 2 0,0-1 0,22 10 0,-29-11-8,0 0 1,1 0 0,-1 0-1,0 0 1,1-1 0,-1 0 0,0 0-1,7-1 1,5 1 31,-13 0-31,1 0 1,-1 0-1,1-1 0,-1 1 0,1-1 0,-1 0 0,1 0 0,-1-1 1,0 1-1,1-1 0,-1 0 0,0 0 0,4-3 0,2-1-1,2 1-1,-1 1 1,0-1-1,13-2 0,-9 3 0,-1-1-1,15-6 0,-5 1 0,-18 8-6,1 0-1,-1-1 1,11-5-1,-16 7-2,1 0 1,-1 0-1,0 0 0,1 0 0,-1 0 0,0-1 1,0 1-1,0 0 0,0-1 0,0 1 0,0-1 1,0 1-1,0-1 0,-1 1 0,1-1 0,-1 1 1,1-1-1,-1 0 0,1-2 0,0 2 0,-1 1 1,1-1-1,0 0 0,0 1 0,-1-1 0,1 1 0,1-1 0,-1 1 1,0-1-1,0 1 0,0 0 0,1-1 0,-1 1 0,1 0 0,-1 0 1,3-1-1,10-10 5,-10 7-2,-1 1 1,0-1 0,1 0 0,-2 0 0,1 0 0,0 0-1,2-9 1,-4 10-1,0 0-1,1 0 0,0 1 0,0-1 1,0 1-1,0-1 0,3-3 0,-2 3 3,0 0 0,-1 0-1,1 0 1,2-8 0,-3 9-2,-1 0 0,1 0 0,-1 0 0,1 0 0,4-4 0,6-11 7,-10 14-7,0 0 0,0 1 0,1 0 0,4-6 0,-4 6-1,0-1 1,0 1-1,-1 0 1,5-8-1,-4 5 4,1 0 0,0 0 0,0 0 0,1 0-1,6-5 1,0-5 17,-9 13-18,0 0-1,-1 1 1,1-1 0,0 1-1,5-5 1,-4 5 5,0 0 1,-1-1-1,1 0 0,-1 0 1,1 0-1,-1 0 1,0 0-1,3-6 0,9-9 25,-5 7-16,-2 5-7,0-1-2,21-33 12,-3-5 2,-21 35-16,-4 9-8,0 0 0,1 0 1,-1 1-1,0-1 1,0 0-1,1 0 0,-1 1 1,0-1-1,1 0 1,-1 1-1,1-1 0,-1 0 1,1 1-1,-1-1 1,1 0-1,1 0 0,2-11 17,-2 10-16,-1 0-1,1 0 1,-1 0 0,0 0 0,1-1 0,1-3 0,-2 3-1,0 1 1,0-1 0,1 0-1,-1 1 1,3-3-1,9-16 12,-12 18-11,1 1 0,0-1 0,-1 0 0,1 0 1,0 1-1,1-1 0,-1 1 0,3-3 0,4-3 0,-1-1 0,0 1-1,0-1 1,7-13-1,-13 20-1,5-7 0,0 0 0,0 1-1,14-12 1,31-30-5,-45 43 7,0-1 0,9-12 0,-11 13-2,-4 1 4,-1 5-4,0 1 0,0-1 1,0 1-1,1 0 0,-1-1 0,0 1 1,0-1-1,0 1 0,0 0 0,0-1 1,0 1-1,0-1 0,1 1 0,-1 0 0,0-1 1,0 1-1,1 0 0,-1-1 0,25-26 8,-23 26-8,-1-1 0,1 1 0,-1 0 0,1-1 0,0 1 0,-1 0 0,3-1 0,-2 1 0,0 0 1,-1 0-1,1 0 0,-1 0 0,1-1 0,-1 1 0,1 0 0,-1-1 1,0 1-1,2-3 0,2-8 3,-4 10-3,0 0 0,0-1 1,0 1-1,0 0 0,1 0 1,-1 0-1,1 0 0,-1 0 1,1 0-1,2-2 0,124-88 25,-116 85-24,77-61 5,-77 57 6,-10 9-10,-1 0-1,1 1 1,-1-1 0,1 1 0,-1 0 0,1-1 0,0 1 0,0 0 0,0 0 0,2-1-1,-1 1 46,-3 1-7,1 0-1,0 0 0,-1 0 1,1 0-1,-1 0 0,1-1 1,-1 1-1,1 0 0,-1 0 1,1-1-1,0 1 0,-1 0 1,0-1-1,1 1 0,-1 0 1,1-1-1,-1 1 0,1-1 1,-1 1-1,0-1 0,1 1 1,-1-1-1,0 1 0,1-1 1,-1 0-1,0-1 452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 7178,'8'-2'5073,"-4"0"-912,-4 8 806,-1 5-4805,0 0-1,-2-1 0,-5 21 1,-1-11 0,-13 22 0,17-32-160,-40 81-274,44-89-248,0 0-124,3-5-1992,8-10 1249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11618,'7'10'4441,"3"20"-3160,4 4-97,-1 10-232,6 4-152,7 5-312,1-1-119,7 1-113,4-3-40,-10-7-48,-1 3-32,-12-12-64,-7 0-16,0-8-472,-7-9-617,-1-3 665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7922,'7'5'1314,"1"-1"1,-1 0 0,1 0-1,0-1 1,12 5 0,-12-6-921,-1 1-1,1 0 1,-1 0 0,0 1 0,0-1 0,11 9 0,-17-10-341,1-1 0,-1 0 1,0 1-1,1-1 0,-1 0 0,0 1 1,0 0-1,0-1 0,0 1 1,-1 0-1,1-1 0,0 1 0,-1 0 1,1 0-1,-1 0 0,1-1 1,-1 5-1,0-3-5,0 0 1,0 0 0,-1 0-1,0 1 1,0-1-1,1 0 1,-2 0-1,1 0 1,-3 5 0,-3 2 67,0 0 0,0 0 0,-1 0 0,-12 10 0,14-14-4,3-3 62,0 0 0,0 0 0,0 0-1,0-1 1,-7 5 0,9-7 25,1 0-70,0 0-50,3 0-23,19 0-28,0-2-1,35-6 1,-18 1-87,-31 6-25,1-1-201,1 1 1,-1 0 0,13 1-1,2 5-131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11899,'-13'0'4472,"9"-1"-3295,9-1-377,6 4-64,14-1-56,2 2-152,1-2-168,4-1-224,0 1-64,1 3-192,-3-1-456,-11 2-1680,-4 2-1689,-11 0 2377</inkml:trace>
  <inkml:trace contextRef="#ctx0" brushRef="#br0" timeOffset="1">77 143 9178,'-12'6'4049,"8"-3"-2065,8 0-447,1-3-457,-5 0-136,1 0-168,23 0-112,38 2-312,-36-3-112,6 2-288,-3-1-528,7-6 400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7098,'0'-2'536,"0"1"0,0-1 0,1 0 0,-1 0 0,0 0 1,1 1-1,-1-1 0,2-3 0,-1 5-453,-1-1 0,0 1 0,0 0 0,1-1 0,-1 1 0,0-1 0,0 1 0,1 0 0,-1 0 0,0-1 0,1 1 0,-1 0 0,1 0 0,-1-1 0,0 1 0,1 0 0,-1 0 0,1 0-1,-1 0 1,0 0 0,1 0 0,-1-1 0,1 1 0,-1 0 0,1 0 0,-1 0 0,0 0 0,1 1 0,-1-1 0,1 0 0,-1 0 0,1 0 0,-1 0 0,0 0 0,1 0 0,-1 1 0,1-1 0,-1 0 0,0 0 0,1 1 0,-1-1 0,0 0 0,1 0 0,-1 1 0,2 1 151,0 0 1,0 0-1,-1 0 0,1 0 1,-1 0-1,1 0 1,-1 0-1,0 0 1,0 1-1,0-1 0,1 5 1,7 30 939,-7-23-779,3 9 126,-1 0-1,2 37 1,-8-51-416,2-9-101,0 0 0,0 0 0,0 1 0,0-1 0,0 0 0,0 0 0,-1 0 0,1 0 1,0 0-1,0 0 0,0 0 0,0 0 0,0 0 0,0 0 0,-1 1 0,1-1 0,0 0 0,0 0 0,0 0 0,0 0 0,-1 0 0,1 0 0,0 0 0,0 0 0,0 0 0,0 0 0,0 0 0,-1 0 0,1 0 0,0 0 0,0-1 0,-1 1-2,0-1 1,1 1-1,-1-1 0,0 0 0,1 1 0,-1-1 0,1 0 1,-1 0-1,1 1 0,-1-1 0,1 0 0,0 0 1,-1 0-1,1 1 0,0-1 0,0 0 0,0 0 0,-1-2 1,-1-9-15,1-1 0,0 0 1,2-14-1,-1 22 10,1 1-1,-1-1 1,1 1-1,0-1 1,0 1 0,1 0-1,0 0 1,-1 0-1,1-1 1,1 2 0,-1-1-1,5-6 1,-6 9 4,1-1 0,-1 0 0,1 0 0,0 1 1,0-1-1,0 1 0,0 0 0,0-1 0,0 1 0,0 0 1,0 0-1,0 0 0,0 0 0,1 1 0,-1-1 0,0 1 1,1-1-1,-1 1 0,0 0 0,1 0 0,-1 0 0,5 1 1,-2 0 17,0 0 1,0 1-1,-1 0 1,1 0 0,0 0-1,-1 1 1,1 0-1,-1 0 1,0 0-1,0 0 1,0 0 0,0 1-1,-1 0 1,1 0-1,3 5 1,-1 0 79,-1-1 0,0 1 0,0 0 0,-1 0 0,0 1 0,-1-1 0,3 11 0,-4-9 31,-2-11-105,0-2-36,0-1 0,0 1-1,1 0 1,-1 0 0,1 0 0,-1 0 0,2-2 0,6-13-25,0 1 1,1-1-1,16-22 0,-16 26 10,-6 9 22,-1 1 1,1 0-1,-1 0 0,1 0 0,0 0 1,0 0-1,0 1 0,1 0 0,-1-1 1,6-2-1,-8 5 5,1-1 1,0 0-1,0 1 0,0-1 1,0 1-1,0 0 1,0-1-1,0 1 0,-1 0 1,1 0-1,0 0 0,0 0 1,0 1-1,0-1 1,0 0-1,0 1 0,0 0 1,0-1-1,-1 1 0,1 0 1,0 0-1,-1 0 1,3 1-1,-2 0 8,0 0 0,-1-1 0,1 1-1,-1 0 1,0 0 0,1 0 0,-1 0 0,0 0 0,0 0 0,0 0-1,0 0 1,0 4 0,6 30 180,-4-17-52,9 54 553,-12-72-679,0 0 0,0 0 0,0 1 1,0-1-1,0 0 0,0 0 0,0 0 0,-1 0 1,1 1-1,0-1 0,-1 0 0,1 0 0,-1 1 0,1-2-37,0 1-1,-1-1 0,1 0 0,0 1 0,0-1 0,-1 0 1,1 0-1,0 1 0,-1-1 0,1 0 0,0 0 0,-1 0 1,1 0-1,0 1 0,-1-1 0,1 0 0,0 0 0,-1 0 0,1 0 1,-1 0-1,1 0 0,0 0 0,-1 0 0,1 0 0,0 0 1,-1 0-1,1 0 0,-1 0 0,1 0 0,0 0 0,-1 0 1,1-1-1,0 1 0,-1 0 0,1 0 0,-1-1 0,1 1-80,0 0 1,-1-1-1,1 1 0,0-1 0,0 1 0,-1 0 0,1-1 0,0 1 1,0-1-1,0 1 0,0 0 0,0-1 0,-1 1 0,1-1 0,0 1 0,0-1 1,0 1-1,0 0 0,0-1 0,0 1 0,0-1 0,1 1 0,-1-1 1,0 1-1,0-1 0,0 1 0,0 0 0,0-1 0,1 1 0,-1-1 0,0 1 1,0 0-1,1-1 0,7-11-1073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4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7274,'0'0'37,"-1"0"180,0 0-1,1 0 1,-1 0-1,1 0 1,-1 0 0,1 0-1,-1 0 1,1-1-1,-1 1 1,1 0-1,-1 0 1,1 0 0,0 0-1,-1-1 1,1 1-1,-1 0 1,1-1-1,-1 1 1,1 0-1,0-1 1,-1 1 0,1 0-1,0-1 1,-1 1-1,1-1 1,0 1-1,0 0 1,-1-1 0,1 1-1,0-1 1,0 1-1,0-1 1,0 1-1,-1-1 1,1 1 0,0-1-1,0 0 1,4-1 184,48-1-180,56 3-1,-18 0-221,289-12-58,325-13 696,-639 26-406,148 10 682,-66 8-408,-146-18-529,-1-1-1,1 0 1,-1 0-1,1 0 1,-1 0-1,1 0 1,-1 0 0,1 0-1,-1 0 1,1 0-1,0 0 1,-1 0-1,1-1 1,-1 1-1,1 0 1,-1 0-1,0 0 1,2-1-1,-2 1-17,0-1 0,-1 1 0,1 0 0,0 0 0,0-1 0,0 1 0,0 0 1,0 0-1,0-1 0,0 1 0,-1 0 0,1 0 0,0 0 0,0-1 0,0 1 0,0 0 0,-1 0 0,1 0 0,0 0 0,0 0 0,0-1 0,-1 1 0,1 0 0,0 0 0,0 0 0,-1 0 0,1 0 0,0 0 0,-1 0 0,-23-6-2207,-13-2 808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9842,'5'18'4161,"2"2"-2217,-1-2-199,-2 0-489,-1-4-248,0-7-504,-3-4-264,-4-10-1152,-6-9-1176,9-7 1304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10306,'1'1'416,"0"0"-1,-1 1 1,1-1-1,0 0 1,0 1-1,0-1 1,0 0-1,1 0 1,-1 0-1,0 0 1,0 0-1,1 0 1,2 1-1,23 11 277,-21-11-169,13 6-24,-1 1-1,1 0 0,25 19 0,-37-23-418,-1 0 1,0 1 0,0-1-1,0 1 1,0 1-1,-1-1 1,0 1-1,-1 0 1,1 0 0,-1 0-1,5 15 1,-7-18-59,-1 0 0,0 0 0,-1 0 0,1 6 0,0-9-13,-1 0 1,0-1-1,0 1 1,0 0-1,0-1 1,0 1-1,0 0 1,0-1-1,0 1 1,0 0-1,-1-1 1,1 1-1,0 0 0,0-1 1,-1 1-1,1 0 1,0-1-1,-1 1 1,1-1-1,0 1 1,-1-1-1,1 1 1,-1-1-1,1 1 0,-1-1 1,1 1-1,-1-1 1,1 1-1,-1-1 1,0 0-1,1 1 1,-1-1-1,1 0 1,-2 1-1,2-1-4,0 0-1,-1 0 1,1 0 0,0 0 0,-1 0-1,1 0 1,0 0 0,0 0-1,-1 0 1,1 0 0,0 0-1,-1 0 1,1 0 0,0 0-1,0-1 1,-1 1 0,1 0-1,0 0 1,-1 0 0,1 0 0,0 0-1,0-1 1,0 1 0,-1 0-1,1 0 1,0 0 0,0-1-1,0 1 1,-1 0 0,1 0-1,0-1 1,0 1 0,0 0-1,-1-1 1,1 0-2,0 0-1,0 0 1,0 0 0,0 0 0,0-1-1,0 1 1,1 0 0,-1 0-1,0 0 1,1-1 0,1-3-11,0 1 0,0-1 0,4-6-1,-2 4 6,1 1 0,0-1 0,1 1-1,-1 1 1,1-1 0,7-5-1,-10 9 23,0 0-1,1 0 1,-1 0-1,0 1 1,0-1 0,1 1-1,-1 0 1,1 0-1,-1 0 1,1 0-1,0 1 1,-1-1-1,1 1 1,0 0-1,-1 0 1,5 1 0,5 2 261,-1 1 0,0 0 0,0 0 0,0 1 1,0 1-1,-1 0 0,20 14 0,-27-17-167,-1 0-1,1 0 1,-1 1-1,1-1 0,-1 1 1,3 4-1,-5-7-83,0 1 0,0-1 0,0 1 0,0-1-1,-1 1 1,1-1 0,-1 1 0,1 0 0,-1-1 0,1 1-1,-1-1 1,0 1 0,1 0 0,-1 0 0,0-1-1,0 1 1,-1 0 0,1-1 0,0 1 0,-1 2 0,1-4-84,-1 1 0,1 0 0,0-1 1,-1 1-1,1 0 0,-1-1 0,1 1 1,0-1-1,-1 1 0,0-1 0,1 1 0,-1-1 1,1 1-1,-1-1 0,0 1 0,1-1 1,-1 0-1,0 1 0,1-1 0,-2 1 1,-18 0-1781,16-1 1494,-16 0-260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46 5417,'53'-39'3433,"-49"32"-312,-5 7-593,-5 2-255,-9 10-561,-6 8-344,-10 10-528,2 9-199,-2 1-281,3-2-112,11 0-152,1-8-32,5-10-120,3-4-248,2-12-777,4-4-687,1-9 1040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9290,'8'0'4049,"5"5"-1937,2 6-151,1 6-385,0 3-208,6 4-495,-3 2-185,2-3-320,-2-2-104,-6-1-128,3-4-56,-4 0-352,-1-2-464,1-6-1313,-1-2 1265</inkml:trace>
  <inkml:trace contextRef="#ctx0" brushRef="#br0" timeOffset="1">476 3 10450,'8'-3'4409,"-7"6"-2360,7 9-193,-5 8-520,-3 9-255,0 7-561,-6-3-160,6-1-176,0-1-64,7-7-56,2-3 0,-6-2-560,-3-7-577,-3-3-1951,2-5 1856</inkml:trace>
  <inkml:trace contextRef="#ctx0" brushRef="#br0" timeOffset="2">426 280 9914,'-50'24'4417,"49"-24"-2056,2 1-969,7 2-216,-8-3-256,0 0-168,17 0-367,8-2-145,39-4-80,-25 3-456,-5 0-1873,2 1 1561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10 161 13355,'-1'-3'972,"-1"1"0,1 0 0,0-1 0,0 1-1,0-1 1,-1-3 0,2 4-867,0 1-1,0-1 0,0 1 1,0 0-1,0-1 0,1 1 1,-1-1-1,0 1 0,1-1 1,-1 1-1,1-1 0,0 1 1,-1 0-1,2-2 0,3-4-5,-1 1 0,1 0 0,0 0 0,1 0-1,9-8 1,35-22-28,-15 12 9,-30 19-64,4-2 24,-9 7-37,1 0 0,-1 0 1,0 0-1,0 0 0,1 0 0,-1 0 0,0 0 0,1 0 1,-1 1-1,0-1 0,0 0 0,1 0 0,-1 0 1,0 0-1,0 0 0,1 0 0,-1 1 0,0-1 0,0 0 1,0 0-1,1 0 0,-1 1 0,0-1 0,0 0 1,0 0-1,0 1 0,1-1 0,-1 0 0,0 0 1,0 1-1,0-1 0,0 0 0,0 0 0,0 1 0,0-1 1,0 1-1,1 3 50,0 1 1,0 0 0,-1-1-1,1 1 1,-1 0-1,-1 5 1,1 3 46,2 64 184,0 45-122,-3-114-239,0 0 1,0 0-1,0 0 0,-1 0 0,-4 12 0,5-18-76,0 0 0,1-1 0,-1 1 0,0 0 1,-1 0-1,1-1 0,0 1 0,0 0 0,-1-1 0,1 0 0,-1 1 0,1-1 1,-1 0-1,0 1 0,1-1 0,-1 0 0,0 0 0,0-1 0,0 1 0,0 0 1,0-1-1,0 1 0,0-1 0,0 1 0,0-1 0,-3 0 0,-2 0-102,-22-1-711,27 1 1142,0-1 1,0 1-1,0-1 1,0 1-1,0-1 1,0 0-1,0 0 0,1 0 1,-1 0-1,0 0 1,1 0-1,-3-2 1,4 3 583,0 0-55,28 0 90,-6 0-590,-1 0 0,37-7 0,-48 6-258,42-10 2189,-11-2-1246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 9498,'-10'-2'3213,"-7"-2"1669,16 4-4437,-1-2 1735,9 1-1630,172-4-197,-102 3-303,80 1-565,-138 2-458,-16 1-927,-6 0 231,-14 4-986,7-3 1423,-8 3-585,-1-1 0,-21 3 0,24-6 1490,0 0 1,-32-2-1,9-2 1088,-71-3 4679,109 5-5365,-20 3 2145,21-3-2152,-1 0-1,1 0 0,0 0 0,-1 1 1,1-1-1,0 0 0,0 0 1,-1 0-1,1 0 0,0 1 1,0-1-1,-1 0 0,1 0 0,0 0 1,0 1-1,-1-1 0,1 0 1,0 0-1,0 1 0,0-1 0,-1 1 1,1-1 9,0 1 0,1-1 1,-1 1-1,0-1 0,0 1 1,0-1-1,0 1 1,0-1-1,1 1 0,-1-1 1,0 0-1,0 1 0,1-1 1,-1 1-1,0-1 0,1 0 1,-1 1-1,0-1 0,1 1 1,23 18 635,0-1 0,42 24 0,-38-25-308,47 36 1,-71-49-364,1 0 1,-1 0-1,0 0 0,0 0 1,-1 1-1,7 9 1,-9-12-32,-1 0 0,1 0 1,0 0-1,-1 0 0,1 0 1,-1 0-1,1 1 0,-1-1 0,0 0 1,0 0-1,0 0 0,0 0 0,-1 1 1,1-1-1,-1 0 0,1 0 1,-1 0-1,1 0 0,-3 4 0,0-1 23,0 1 0,0-1-1,-1 0 1,0 0-1,0 0 1,0-1-1,0 1 1,-1-1-1,-5 4 1,-6 3 206,-27 14 1,23-14-8,16-8-169,0-1 0,0 1 0,0 0 0,0 0 0,1 0 0,-1 1 0,1-1 0,-3 5 0,5-8-58,1 1 0,0-1 1,0 0-1,0 0 0,-1 1 0,1-1 0,0 0 0,0 1 0,0-1 1,0 0-1,-1 1 0,1-1 0,0 0 0,0 1 0,0-1 0,0 0 1,0 1-1,0-1 0,0 0 0,0 1 0,0-1 0,0 1 0,0-1 1,0 0-1,1 1 0,-1-1 0,0 0 0,0 1 0,1 0 3,-1-1 0,1 1-1,0 0 1,-1-1-1,1 1 1,0-1-1,0 0 1,-1 1-1,1-1 1,0 1 0,0-1-1,1 0 1,4 2 26,0-1 1,12 1-1,-14-2-21,20 1-181,1-1 0,-1-2 1,42-7-1,-42 5-456,24-3 129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7506,'0'-1'3592,"0"-1"-1303,0 2-705,0 0-119,8 19-329,18 37-256,-22-35-456,0 2-152,0-5-192,0-3 48,-2-4-840,1-7-656,-2-4 856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7298,'-1'-3'3648,"1"3"-895,3 0-1409,-3 0-736,0 0-160,0 0-119,4 11-522,12 1 153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106 104 9882,'19'96'8652,"14"44"-6187,-29-123-2074,-1 1 0,3 33 0,-6-44-282,0 0-1,0-1 0,0 1 0,-1 0 0,0 0 0,-1-1 1,1 1-1,-1-1 0,-1 0 0,-5 12 0,7-16-104,0 0 0,0 0-1,-1-1 1,1 1-1,-1-1 1,1 1 0,-1-1-1,0 0 1,0 1 0,1-1-1,-1 0 1,0 0 0,0 0-1,0-1 1,0 1-1,0 0 1,0-1 0,0 1-1,-1-1 1,1 0 0,0 1-1,0-1 1,0 0-1,0-1 1,-4 1 0,2-1-204,-1 0-1,1 0 1,0 0 0,0-1 0,0 1 0,0-1 0,1 0 0,-1 0 0,0 0-1,1-1 1,-1 1 0,-3-5 0,2 1-492,0 1 1,0-2-1,-5-7 0,-12-27-976</inkml:trace>
  <inkml:trace contextRef="#ctx0" brushRef="#br0" timeOffset="1">22 0 9578,'16'4'3793,"-5"2"-2673,7-1-360,-2 3-1264,4 1 400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11234,'-9'0'4849,"-5"1"-2752,-3 4-697,-3 6-288,-5 8-439,1 1-193,2 9-208,8 4-48,10-1-80,5 3-16,14-7-80,5 0-24,8-5-160,1-4-272,3-6-1169,4-2-1199,-6-11 1704</inkml:trace>
  <inkml:trace contextRef="#ctx0" brushRef="#br0" timeOffset="1">58 159 10866,'-3'-1'4257,"3"1"-2944,4 0-441,-4-2-520,0 2-136,6 0-496,16 0-528,37 4 520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42 4865,'-33'9'9458,"33"-9"-9394,0 0 1,0 0-1,-1 0 0,1 0 0,0 0 1,0 0-1,0 0 0,0 0 1,0 0-1,0 0 0,0 0 0,-1 0 1,1 0-1,0 0 0,0 0 0,0 0 1,0 0-1,0 0 0,0 0 1,0 0-1,-1 0 0,1 0 0,0 0 1,0 0-1,0 0 0,0 0 1,0 0-1,0 0 0,0 0 0,0 0 1,0 0-1,-1 0 0,1 0 0,0-1 1,0 1-1,0 0 0,0 0 1,0 0-1,0 0 6,0-1 0,0 1 0,0 0 0,1 0 0,-1 0 0,0-1 0,0 1 0,0 0-1,0 0 1,1 0 0,-1 0 0,0-1 0,0 1 0,0 0 0,1 0 0,-1 0 0,0 0 0,0 0 0,1 0 0,-1 0 0,0 0 0,0 0 0,1-1 0,-1 1 0,0 0 0,0 0 0,1 0 0,-1 1 0,333-28 523,-180 28-571,15 0 15,-83-7-2,42 0 79,-125 6-170,14-1 190,-13 1-427,-12-2-744,-40-4-2673,22 5 2559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8754,'6'0'4065,"0"-2"-1553,6 0-1576,3-1-151,3 3-361,0 0-136,4 0-152,1 3-72,-2-3-1376,-5 0-2369,-4-4 2425</inkml:trace>
  <inkml:trace contextRef="#ctx0" brushRef="#br0" timeOffset="1">93 2 8130,'-48'59'3705,"48"-30"-1553,3 5-280,0 4-503,-5-4-305,2 0-552,-1-4-184,0-5-448,3-1-648,5-8-3233,8-5 2753</inkml:trace>
  <inkml:trace contextRef="#ctx0" brushRef="#br0" timeOffset="2">52 255 6153,'-32'-44'3809,"39"43"232,5-1-2393,-4 2-71,10-1-473,0 0-264,3-1-416,3 1-448,-9 1-1216,-5 4-1249,-7 8 1449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9146,'-8'5'3937,"8"-3"-1897,8-4-343,12-2-449,9-2-184,7-2-496,2 1-216,-4 0-848,-2 1 3097,3-2-2105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 10330,'-9'-6'4265,"1"9"-2537,-3 4-311,-4 10-481,3 6-168,-2 13-312,7 4-104,11 10-136,0 1-24,8 1-56,5-1-32,7-7 0,8-5-288,12-14-1072,3-8-840,7-17 1176</inkml:trace>
  <inkml:trace contextRef="#ctx0" brushRef="#br0" timeOffset="1">526 171 12019,'-4'8'4817,"-12"9"-3049,-4 8-368,-8 9-600,0 4-175,0 3-385,7-2-88,5-4-80,4-7-128,6-9-825,4-1-559,0-17-1889,2-2 1993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5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8130,'-1'0'3913,"7"4"-1169,2 5-687,7 8-457,-2 6-224,6 7-536,1 2-247,0 6-361,0-6-104,-2 0-208,0-5-521,-1-5-1239,2 0-1641,-3-18 2105</inkml:trace>
  <inkml:trace contextRef="#ctx0" brushRef="#br0" timeOffset="1">360 229 12331,'-1'14'4801,"1"0"-3273,0-2-208,0 7-528,-3-4-215,0 1-529,1-4-417,2-8-1407,0 0-3601,13-6 3553</inkml:trace>
  <inkml:trace contextRef="#ctx0" brushRef="#br0" timeOffset="2">324 119 10346,'7'0'4281,"-1"-5"-2384,5 2-393,-3 0-624,0 3-224,9 0-728,-1 3 232,31-7-176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64 147 13747,'-17'3'5113,"8"3"-3873,-29 19-408,41-24-399,5 2-97,12 0-240,5-3-64,14 0-416,6-2-641,6 0 673</inkml:trace>
  <inkml:trace contextRef="#ctx0" brushRef="#br0" timeOffset="1">457 0 11242,'-7'1'4569,"-1"10"-2832,-6 6-361,-9 11-544,3 7-152,0 9-256,8 2-111,3-3-145,-6-4-56,6-13-40,1-5-248,2-7-817,6-10-687,-2-11 944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0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9890,'4'-1'4425,"-1"9"-1880,7 6-681,0 14-712,2 4-240,5 11-503,3-3-177,2 0-120,-2-2-184,-2-10-1193,-5 0-711,14-11 1112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82 10618,'-1'9'2297,"1"1"-1,2 15 0,10 40 1317,-2-13-2355,-9-44-1123,18 135 1821,-19-138-1878,1 1 0,-1 0 0,0-1 0,-1 1 0,1 0 0,-1 0 0,0-1 0,-4 11 0,4-14-67,0 1 0,0-1 0,0 1 1,-1-1-1,1 0 0,-1 0 0,0 0 0,1 0 0,-1 0 1,0 0-1,0 0 0,0-1 0,-1 1 0,1-1 0,0 0 1,-1 1-1,1-1 0,-1 0 0,1 0 0,-5 1 0,1-1-190,1 0 0,-1 0-1,1-1 1,-1 0 0,1 0-1,-1 0 1,1-1 0,-10-1 0,12 1-68,0 0 1,0 0 0,1 0-1,-1 0 1,0 0 0,0 0-1,1-1 1,-1 1 0,1-1-1,-1 0 1,1 0 0,0 0-1,-1 0 1,1 0-1,0-1 1,1 1 0,-3-4-1,1 1-99,1-1 0,0 1-1,-2-11 1</inkml:trace>
  <inkml:trace contextRef="#ctx0" brushRef="#br0" timeOffset="1">86 1 9122,'10'2'4057,"6"1"-2001,3 2-831,-6 2-289,-4 1-712,-1-3 1032,-4-1-1064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11426,'23'9'4353,"5"10"-3136,2 5-449,-1 5-160,-1 8-16,0 2-16,-7 15-88,0 0 0,-7 11-72,-10 1-55,-7 2-161,-6-8-72,-10-15-56,-6-7 32,-2-17-464,-7-6-497,-1-18-3015,8-14 2559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10802,'34'11'3923,"21"8"-213,-50-17-3480,-1 0 0,0 0 1,1 1-1,-1-1 1,0 1-1,0 0 1,0 0-1,5 7 0,-8-9-219,-1-1 0,1 1 0,-1 0 0,0 0 0,1 0 0,-1 0 0,0 0 0,0 0 0,1 0 0,-1 0 0,0 0 0,0 0 0,0 0 0,0 0 0,0 0 0,-1 0 0,1 0 0,0 0 0,0 0 0,-1-1 0,1 1 0,0 0 0,-1 0 0,0 1 0,-2 4 34,0-1 1,-8 8 0,9-10-22,1-1-16,-3 3 26,0 0-1,-6 10 1,10-13-30,-1-1-1,0 0 1,1 0-1,-1 1 0,1-1 1,-1 0-1,1 1 0,0-1 1,0 0-1,-1 1 1,1-1-1,0 0 0,0 1 1,0-1-1,0 1 1,1-1-1,-1 0 0,0 1 1,1-1-1,0 2 1,0-1 1,1 0 0,-1 0 0,1 0 0,0 0 0,0-1 0,-1 1 0,1-1 0,0 1 0,1-1 0,-1 0 0,0 1 0,0-1 0,0-1 0,3 2 0,6 1 27,21 4 0,-23-6-22,12 2-414,0-1 0,36-1 0,-43-2-821,-5 3 448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15 106 10394,'-1'0'325,"0"-1"0,0 0 0,0 1 0,1 0 0,-1-1 0,0 1 0,0-1 0,0 1-1,0 0 1,0 0 0,0-1 0,1 1 0,-1 0 0,-1 0 0,2 0-317,0 0 0,0 0 0,0 0 0,0 0-1,0 0 1,0 0 0,0 0 0,0 0 0,0 0 0,0 0 0,0 0 0,0 0 0,0 0 0,0 0 0,0 0 0,0 0-1,0 0 1,0 0 0,0 0 0,0 0 0,1 0 0,-1 0 0,0 0 0,0 0 0,0 0 0,0 0 0,0 1 0,0-1-1,0 0 1,0 0 0,0 0 0,0 0 0,0 0 0,0 0 0,0 0 0,0 0 0,0 0 0,0 0 0,0 0 0,0 0-1,0 0 1,0 0 0,0 0 0,0 0 0,0 0 0,0 0 0,0 0 0,0 0 0,0 1 0,0-1 0,0 0-1,0 0 1,0 0 0,0 0 0,0 0 0,0 0 0,0 0 0,0 0 0,0 0 0,-1 0 0,1 0 0,0 0 0,0 0-1,0 0 1,0 0 0,0 0 0,0 0 0,0 0 0,0 0 0,11 5 611,3-2-479,0 0 0,0-1 0,1-1 1,14 0-1,-28-1-136,228-3 466,2-13-144,-95 6-29,-14 1-121,184-16-64,404-21 124,-439 38 14,593 18 1572,-816-8-1717,577 20 1181,-541-19-1066,-76-3-132,-19 1-141,11-1 50,-21 2-261,-33 1-761,-55 11-1,1 10 435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4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79 6681,'-20'5'5091,"12"-3"-2090,11-3-245,1 0-2716,-1 0-1,0 1 1,0 0-1,0-1 1,0 1-1,1 0 1,3 1-1,20 1 4,12-1-25,206 0-31,103-41 4,-2 0 505,-28 34 491,-306 5-1009,-1 2 0,0 0 0,0 0 0,21 5 0,-29-4-1087,-6-2-1120,-10-1 881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144 350 6393,'0'-1'5177,"-1"-5"-70,0 5-4875,0 1 1,0-1 0,1 0-1,-1 0 1,0 1-1,0-1 1,0 1-1,0-1 1,0 1 0,-1-1-1,0 1 1,-1-1-173,0 0 1,1 0-1,-1 0 1,1-1-1,0 1 0,-5-3 1,-30-26 295,36 29-330,0 0-1,-1 0 1,1 0-1,-1 0 1,1 1 0,-1-1-1,0 0 1,1 1-1,-1-1 1,0 1 0,1 0-1,-1-1 1,0 1-1,0 0 1,1 0 0,-1 0-1,0 0 1,1 0-1,-1 1 1,0-1 0,0 0-1,1 1 1,-1-1 0,-2 2-1,1-1 16,1 0-24,1 0 0,-1 0 0,1 0-1,0 0 1,-1 0 0,1 0-1,0 0 1,0 0 0,0 0 0,0 0-1,0 1 1,0-1 0,0 1-1,0-1 1,1 0 0,-1 1-1,1-1 1,-1 1 0,0 2 0,0 0-5,0 0-1,1 0 1,-1 0 0,1 0 0,0 0 0,0 7 0,1-6-11,0 1 1,0-1 0,0 0-1,1 0 1,-1 0-1,6 9 1,-6-12-4,0 0 1,0-1 0,0 1-1,0-1 1,0 0-1,1 1 1,-1-1 0,0 0-1,1 0 1,-1 0-1,1 0 1,0 0 0,-1 0-1,1 0 1,0 0-1,0-1 1,-1 1 0,1-1-1,0 1 1,0-1-1,0 0 1,0 0 0,2 0-1,0 0 0,0 0 0,0 0 0,0-1 0,0 0 0,0 0 0,-1 0 0,1 0 0,0 0 0,-1-1 0,1 0 0,4-3 0,-3 2-2,0-1 0,0 0 0,-1 0 0,1 0 0,-1-1 0,6-8 0,0-3-8,-1-1 0,0 0 0,10-30 0,-7 15 37,-2-1-1,-1 0 1,-2 0 0,-1 0-1,-2-1 1,0-37-1,-4 70 53,0 1-24,-2 7 4,-1 11 7,1 7 9,2 0 0,0 0 1,2 1-1,0-1 0,2 0 0,1 0 1,1-1-1,1 1 0,1-2 0,1 1 1,1-1-1,1 0 0,24 35 1,-29-49-90,2 3 57,0 0 0,20 20-1,-25-29-147,-1 0 0,1-1 0,0 1 0,1-1 0,-1 0 0,0 0 0,1 0-1,-1 0 1,1-1 0,-1 0 0,1 1 0,0-1 0,0-1 0,-1 1 0,9 0 0,-8-1-43,1 0 1,-1-1 0,8-2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 9162,'-31'-4'4625,"11"3"-664,12 1-2793,4 0-120,11 3-304,7-1-183,14 1-377,11 1-72,6-3-64,7-1-16,4-1-24,-5-3 40,-9 0-456,-10 4-393,-17-1-1631,-13 1 1488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8698,'-8'2'2872,"7"2"-34,1-3-2539,1 1 0,0-1 0,-1 1 0,1-1 0,0 0 1,0 0-1,0 1 0,2 0 0,12 13 314,0 0 0,2-1 0,21 14 0,-17-13-270,33 30 0,-51-42-311,0 0 1,0 1 0,0-1-1,-1 1 1,1 0 0,-1-1 0,0 1-1,2 7 1,-3-9-18,0 1 1,-1-1 0,1 0-1,-1 1 1,0-1-1,1 0 1,-1 1 0,-1-1-1,1 0 1,0 1-1,0-1 1,-1 0 0,1 1-1,-1-1 1,0 0-1,0 0 1,-2 4-1,0-1 16,-1 0 0,1 0 0,-1-1-1,0 1 1,0-1 0,-1 0-1,-6 4 1,-38 23 121,20-14-60,7-4 9,14-8-13,1-1 0,-1 1-1,1 1 1,-12 10 0,19-16-81,0 0 0,0 0 0,0 0-1,-1 1 1,1-1 0,0 0 0,0 0 0,-1 0 0,1 0-1,0 1 1,0-1 0,0 0 0,0 0 0,0 1 0,-1-1-1,1 0 1,0 0 0,0 1 0,0-1 0,0 0 0,0 0-1,0 1 1,0-1 0,0 0 0,0 1 0,0-1 0,0 0 0,0 0-1,0 1 1,0-1 0,0 0 0,0 0 0,0 1 0,0-1-1,0 0 1,0 0 0,1 1 0,-1-1 0,0 0 0,0 0-1,0 1 1,0-1 0,1 0 0,-1 0 0,14 5 139,-11-4-135,32 4 79,0-1 0,41 0-1,-44-3-155,0 1 0,62 11 0,-91-12-98,11 3-453,-14-4 571,0 0 0,1 1 0,-1-1 0,0 0 0,0 0 0,1 0 0,-1 0 0,0 0 0,0 0-1,0 0 1,1 1 0,-1-1 0,0 0 0,0 0 0,1 0 0,-1 1 0,0-1 0,0 0-1,0 0 1,0 0 0,0 1 0,1-1 0,-1 0 0,0 0 0,0 1 0,0-1 0,0 0 0,0 0-1,0 1 1,0-1 0,0 0 0,0 0 0,0 1 0,0-1 0,0 0 0,0 1 0,0-1 0,-11 13-892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9994,'-33'52'3969,"41"-24"-2473,0 1-239,1-1-353,1-2-160,-2-3-416,-2-2-120,-3-11-120,0 2-352,-3-11-1328,0-4-2361,2-11 2464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4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7602,'-2'-5'3504,"12"4"-1295,2 1-433,0 5-536,5 0-279,2 1-561,1-1-192,0 0-768,1-1-977,4 2 993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13 6697,'3'1'616,"0"-1"1,1 0-1,-1 0 0,6 0 0,-9 0-583,0 0 1,0 0 0,0 0-1,0 0 1,0 0-1,1 0 1,-1 0 0,0 0-1,0 0 1,0 0 0,0 0-1,0 0 1,0 0-1,0 0 1,0 0 0,0 0-1,0 0 1,0 0 0,0 0-1,1-1 1,-1 1-1,0 0 1,0 0 0,0 0-1,0 0 1,0 0 0,0 0-1,0 0 1,0 0-1,0 0 1,0 0 0,0 0-1,0 0 1,0 0 0,0 0-1,0-1 1,0 1-1,0 0 1,0 0 0,0 0-1,0 0 1,0 0 0,0 0-1,0 0 1,0 0-1,0 0 1,0 0 0,0 0-1,0 0 1,0-1-1,0 1 1,0 0 0,0 0-1,0 0 1,0 0 0,0 0-1,0 0 1,0 0-1,0 0 1,0 0 0,-12-6 2385,9 5-2203,0 0-1,0 0 0,0 1 0,0-1 0,0 1 1,0 0-1,0 0 0,0 0 0,0 0 0,0 1 0,0-1 1,0 1-1,0 0 0,1 0 0,-1 0 0,0 0 1,0 0-1,1 0 0,-1 1 0,0-1 0,-2 4 1,-1-1-108,1 1 1,0 0 0,0 0-1,0 0 1,0 0 0,1 1 0,-7 11-1,9-11-77,-1-1 0,0 0 0,1 1 0,0 0 0,1-1 0,-1 1 0,1 0 0,0 0 0,0 0 0,1 6 0,0-8-30,1 0 1,-1-1-1,1 1 1,0 0-1,0 0 0,0-1 1,0 1-1,1-1 0,-1 1 1,1-1-1,0 0 1,0 1-1,0-1 0,1 0 1,-1-1-1,5 5 0,-1-1-194,1-1-1,-1 0 1,1-1-1,0 1 1,0-2 0,0 1-1,1-1 1,-1 0-1,1 0 1,0-1-1,0 0 1,0 0-1,0-1 1,0 0-1,12 0 1,13-5-869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8962,'0'7'3745,"0"-2"-2017,6 2-1112,2-2-200,8-4-200,3 1-112,8-2-120,5 1-448,1-1 328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9906,'-1'0'225,"1"1"-1,0-1 1,-1 0-1,1 1 0,-1-1 1,1 0-1,-1 1 1,1-1-1,0 0 1,-1 1-1,1-1 1,0 1-1,0-1 1,-1 1-1,1-1 1,0 1-1,0-1 1,-1 1-1,1-1 1,0 1-1,0-1 1,0 1-1,0-1 1,0 1-1,0-1 0,0 1 1,0-1-1,0 2 1,4 18 682,-2-13-389,4 16 129,0 4-140,2 1 0,13 32 0,-18-53-445,1 0 0,-1 0 0,1 0 0,0-1 1,0 0-1,1 0 0,0 0 0,0-1 0,1 1 0,-1-1 1,1 0-1,0-1 0,10 7 0,-14-10-50,-1-1 0,1 1-1,-1 0 1,0 0 0,1-1-1,0 1 1,-1-1 0,1 0 0,-1 1-1,1-1 1,0 0 0,-1 0 0,1 0-1,-1 0 1,1 0 0,0 0-1,-1 0 1,1-1 0,-1 1 0,1 0-1,0-1 1,-1 1 0,1-1-1,-1 0 1,0 0 0,1 0 0,-1 1-1,0-1 1,1 0 0,-1 0 0,0-1-1,0 1 1,2-2 0,0-2 25,1-1 1,-1 0 0,0 0 0,-1 0-1,1 0 1,2-13 0,13-65-456,-9 35-668,-1 15 556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 9002,'-2'-1'3793,"1"-1"-1969,0 1-256,-1 1-359,-15 9-129,-44 39-400,38-19-152,5 9-256,-1-6-64,11 2-96,0-5-40,4-6-328,-5-3-464,2-11-1712,-1-7 1583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8546,'5'-2'3961,"6"8"-1689,1 6-631,-2 2-89,8 10-232,3-3-192,-1 6-375,-4 1-177,3 3-264,-8-2-88,1-3-128,-1-2-72,-3-4-776,1-4-625,2-5 833</inkml:trace>
  <inkml:trace contextRef="#ctx0" brushRef="#br0" timeOffset="1">352 250 11170,'40'14'4577,"-39"10"-2696,2-2-289,-3 4-608,-3-5-256,2-4-503,0-2-105,-1-10-705,2-2-703,0-6 816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 1440,'-11'-9'7096,"11"9"-7015,0 0 0,-1 0 0,1-1 0,0 1 0,-1 0 0,1 0 0,0 0 0,-1 0 0,1 0 0,0 0 0,-1 0 0,1 0 0,0 0 0,-1 0 0,1 0 0,0 0 0,-1 0 0,1 0 0,-1 0 0,0 0 1,0 2-101,-1-1 0,1 1 0,-1 0 0,1-1 0,0 1 1,0 0-1,-1 0 0,1 0 0,0 0 0,1 0 0,-2 4 0,-13 34 114,14-37-79,0 1 0,0-1 0,1 1 0,-1-1 0,1 0 0,0 1 0,0-1 0,1 7 0,0 2 26,-3 56 151,1-24-130,7 79-1,20 200-68,-23 0 28,-1-64 29,23 155 379,-9-198-72,11 301 1246,-6-236-835,-4-75-355,-14-161-787,-6 62 0,3-88-638,0-15 325,0 0 1,0 0-1,-1 0 1,-1 6-1,1-5-443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10802,'5'4'4305,"3"-4"-2888,3 5-193,1-4-576,1-1-160,6 4-1336,-1-2-424,-8 0 735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0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9338,'13'0'1623,"-1"1"1,0 0-1,1 0 1,19 6-1,-28-6-1482,-1 0 0,1 1 1,0 0-1,0 0 0,-1 0 0,1 0 0,5 5 0,-7-5-83,0-1 0,-1 1 0,1 0-1,-1 0 1,1 0 0,-1 0 0,0 0-1,0 0 1,0 0 0,0 1 0,0-1 0,0 0-1,-1 1 1,1 2 0,0-1-31,-1 0 0,0 0 0,0 0 0,-1 0 0,1 0 0,-1 0 0,1 0 0,-1 0 0,-1 0 0,1-1 0,-3 7 0,-2 2 118,-1-1 0,-10 13 0,12-18-67,4-4-19,-1 1-1,0-1 1,1 1 0,-1 0-1,1-1 1,0 1-1,0 0 1,0 0 0,0 0-1,1 0 1,-1-1-1,0 6 1,2-7-50,-1-1 1,0 1 0,0-1-1,0 0 1,1 1 0,-1-1-1,0 1 1,1-1-1,-1 0 1,0 1 0,1-1-1,-1 0 1,0 0 0,1 1-1,-1-1 1,1 0 0,-1 0-1,1 1 1,-1-1-1,0 0 1,1 0 0,-1 0-1,1 0 1,-1 0 0,1 0-1,-1 0 1,1 0-1,-1 0 1,1 0 0,-1 0-1,1 0 1,0 0 15,11 0 35,0 0 0,0-1 0,-1 0 0,15-5 0,4 1-6,61-6-747,-71 7 299,0-6 92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2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7554,'1'0'179,"9"1"6856,-13 7-1798,1-3-4952,-39 65 853,34-59-1009,-10 15 107,-1-1 0,-2-1 1,-38 37-1,55-58-391,0 0 0,-1 0 0,1 0 0,-1 0-1,-5 3 1,9-6 56,-1 0-1,1 0 1,-1 0 0,1 0-1,-1 0 1,1 0 0,-1 0-1,1 0 1,-1 0-1,0 0 1,1 0 0,-1-1-1,1 1 1,-1 0-1,1 0 1,-1 0 0,1-1-1,0 1 1,-1 0-1,1-1 1,-1 1 0,1 0-1,0-1 1,-1 1-1,1 0 1,-1-1 0,1 1-1,0-1 1,0 1 0,-1-1-1,1 1 1,0-1-1,0 1 1,0-1 0,-1 0-1,-5-17-1081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22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8762,'8'4'3769,"8"12"-1825,2 6-176,5 17-79,2 5-193,-1 2-440,4 2-247,-1-4-377,-4-8-120,-2-4-136,-3-7-48,2-9-64,-5-1 48,-12-11-768,5 1-649,0-14 825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2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4305,'0'0'2810,"0"-3"5814,0 2-8449,0 1 0,0-1 1,0 1-1,0-1 0,0 1 0,0-1 0,0 1 1,0-1-1,0 1 0,0-1 0,1 1 0,-1-1 1,0 1-1,0 0 0,0-1 0,1 0 0,19-5 296,2 0-255,10-3-49,-31 8-148,0 1 1,0 0-1,1-1 1,-1 1 0,0 0-1,0 0 1,1 0-1,-1 0 1,0 0-1,0 0 1,0 0-1,3 1 1,-4-1-12,0 0-1,1 1 1,-1-1 0,0 0 0,0 0 0,1 0-1,-1 1 1,0-1 0,0 0 0,1 0-1,-1 1 1,0-1 0,0 0 0,0 0 0,0 1-1,1-1 1,-1 0 0,0 1 0,0-1-1,0 0 1,0 1 0,0-1 0,0 0-1,0 1 1,0-1 0,0 0 0,0 0 0,0 1-1,0 1 17,-1-1-1,1 0 1,-1 1 0,1-1-1,-1 0 1,1 1-1,-1-1 1,0 0-1,0 0 1,1 1 0,-1-1-1,0 0 1,-2 2-1,0-1 10,0-1-1,0 1 0,0 0 1,0-1-1,0 0 0,0 0 1,0 1-1,-4-1 0,6-1-24,-1 1 0,1-1-1,0 0 1,-1 0 0,1 0 0,-1 0-1,1 0 1,-1 0 0,1 0 0,0-1-1,-1 1 1,1-1 0,-1 1 0,1-1-1,0 1 1,0-1 0,-1 0 0,1 1-1,0-1 1,-2-2 0,3 3-8,-1 0 0,1 0 0,0-1 0,0 1 0,-1 0 1,1 0-1,0-1 0,0 1 0,0 0 0,-1-1 0,1 1 0,0 0 1,0-1-1,0 1 0,0 0 0,0-1 0,0 1 0,0 0 0,0-1 1,0 1-1,0 0 0,0-1 0,0 1 0,0-1 0,0 1 0,0 0 1,0-1-1,0 1 0,0 0 0,0-1 0,0 1 0,1-1 1,-1 0-4,1 1 5,-1 0-1,1 0 0,0 0 0,0 0 0,-1 0 0,1 0 1,0 0-1,-1 0 0,1 0 0,0 0 0,-1 0 0,1 0 0,0 1 1,-1-1-1,2 1 0,-2-1 2,5 1 11,7 4 108,4 13 25,12 17-13,-26-33-109,-1 0-1,1 1 1,-1-1 0,1 0-1,1 5 1,-3-6-10,0 0 0,1 0 0,-1-1 0,0 1 0,0 0 0,0 0 0,0 0 0,0-1 1,0 1-1,0 0 0,0 0 0,-1 0 0,1 1 0,0-2-11,0 0-1,0 0 1,0 0-1,0 0 1,0 0-1,0 1 1,-1-1 0,1 0-1,0 0 1,0 0-1,0 0 1,0 0-1,0 0 1,0 0 0,0 1-1,0-1 1,0 0-1,-1 0 1,1 0-1,0 0 1,0 0 0,0 0-1,0 0 1,0 0-1,0 0 1,-1 0-1,1 0 1,0 0 0,0 0-1,0 0 1,0 0-1,0 0 1,0 0-1,-1 0 1,1 0 0,0 0-1,-5-3 129,-4-9-44,4 3-96,1 0 1,0 0-1,0-1 1,1 1-1,-2-11 1,5 19 6,0 0 0,0 1 1,0-1-1,0 0 0,0 0 1,0 1-1,1-1 0,-1 0 1,0 0-1,0 1 0,1-1 1,-1 0-1,0 1 0,1-1 1,-1 0-1,0 1 0,1-1 0,-1 0 1,1 1-1,-1-1 0,1 1 1,0-1-1,-1 1 0,1-1 1,-1 1-1,1 0 0,0-1 1,-1 1-1,1 0 0,0-1 1,1 1-1,-1-1 8,0 1-1,0 0 1,1 0-1,-1-1 1,0 1-1,0 0 1,1 0-1,-1 0 1,0 0-1,0 0 1,1 1-1,-1-1 1,0 0-1,0 1 1,2-1-1,-3 1 58,0-1 16,0 0 15,0 0-66,-1 0-1,0 0 1,1 1 0,-1-1 0,1 0-1,-1 0 1,1 1 0,-1-1-1,1 0 1,-1 1 0,1-1-1,-1 1 1,1-1 0,-1 1 0,1-1-1,0 1 1,-1-1 0,1 1-1,0-1 1,-1 2 0,1-2-32,-1 1 0,1-1 0,0 1-1,-1 0 1,1-1 0,-1 1 0,1-1 0,0 1 0,-1-1 0,0 1 0,1-1 0,-1 1 0,1-1 0,-1 1-1,1-1 1,-1 0 0,0 0 0,1 1 0,-1-1 0,0 0 0,0 0 0,1 0 8,0 0 0,0 0 0,0 0 0,0 0 0,0-1 0,0 1 0,0 0 0,0 0 0,0 0 0,0-1 0,0 1 0,-1 0 0,1 0 0,0 0 0,0 0 0,0-1 0,0 1 0,0 0 0,0 0 0,0 0 0,0 0 0,-1-1 0,1 1 0,0 0 0,0 0 0,0 0 0,0 0 0,0 0 0,-1 0 0,1 0 0,0 0 0,0-1 1,0 1-1,-1 0 0,1 0 0,0 0 0,0 0 0,-7 0-1182,6 0 795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2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70 2593,'-9'-14'9757,"3"-2"-4930,0-1-3643,5 16-1174,1 1 0,0-1 0,0 0-1,0 1 1,0-1 0,0 0 0,-1 1 0,1-1-1,1 0 1,-1 1 0,0-1 0,0 0-1,0 1 1,0-1 0,0 0 0,1 1 0,-1-1-1,0 0 1,0 1 0,1-1 0,-1 0 0,1 1-1,-1-1 1,1 1 0,-1-1 0,0 1-1,1-1 1,0 1 0,-1 0 0,1-1 0,-1 1-1,1-1 1,-1 1 0,1 0 0,0 0 0,-1-1-1,2 1 1,0-1 56,-10 5 1008,-19 13-1019,-9 9-36,35-26-19,0 1 0,0-1 0,0 1 0,0-1 1,0 1-1,0-1 0,0 0 0,0 1 0,0-1 0,0 0 0,0 0 1,-1 0-1,1 0 0,0 0 0,0 0 0,0 0 0,0 0 0,0 0 0,-1-1 1,0 0-1,1 1-2,1 0 0,0 0 1,0 0-1,0 0 0,-1 0 0,1 0 1,0 0-1,0 0 0,0 0 0,0-1 1,0 1-1,-1 0 0,1 0 1,0 0-1,0 0 0,0-1 0,0 1 1,0 0-1,0 0 0,0 0 1,-1 0-1,1-1 0,0 1 0,0 0 1,0 0-1,0 0 0,0-1 1,0 1-1,0 0 0,0-1-5,1 1 1,-1 0-1,0-1 0,0 1 1,1 0-1,-1 0 0,0-1 1,1 1-1,-1 0 0,0 0 0,1 0 1,-1-1-1,0 1 0,1 0 1,-1 0-1,0 0 0,1 0 1,-1 0-1,0 0 0,1 0 1,0 0-1,16-4 5,26-9 1,-8 1 57,-35 12-46,1 0 0,-1-1 0,1 1 0,-1 0 0,1 0 0,-1 0 0,1 0-1,-1-1 1,1 1 0,-1 0 0,1 0 0,-1 0 0,1 0 0,-1 0 0,1 0 0,-1 0-1,1 0 1,-1 1 0,1-1 0,-1 0 0,1 0 0,-1 0 0,1 1 0,-1-1 0,1 0 0,-1 0-1,1 1 1,-1-1 0,1 0 0,-1 1 0,0-1 0,1 1 0,-1-1 0,0 0 0,1 1-1,-1 0 17,0 0-1,0 0 0,0 0 0,0 0 0,0 0 0,0 0 0,0 0 0,0 0 0,0 0 0,-1 0 0,1-1 0,0 1 0,-1 0 0,1 0 0,0 0 0,-1 0 0,1-1 0,-2 3 0,-3 3 65,0 0 0,0 0 0,0 0 0,-1-1 0,0 1 0,0-2 0,0 1 0,-12 6 0,17-10-85,0-1-1,0 0 1,0 1-1,1-1 1,-1 0 0,0 1-1,0-1 1,0 0-1,0 0 1,0 0 0,0 0-1,0 0 1,0 0-1,1 0 1,-1 0 0,0 0-1,0 0 1,-2-1-1,3 1-5,-1-1-1,1 1 0,-1 0 1,1-1-1,-1 1 0,1-1 1,0 1-1,-1-1 0,1 1 1,0-1-1,-1 1 0,1-1 1,0 1-1,-1-1 0,1 1 1,0-1-1,0 0 0,0 1 1,0-1-1,-1-1 0,1 1-5,0-1-1,0 1 1,0-1-1,1 0 1,-1 1-1,0-1 0,1 1 1,-1-1-1,1 1 1,-1-1-1,1 1 0,0-1 1,-1 1-1,1-1 1,0 1-1,0 0 1,0 0-1,0-1 0,0 1 1,2-1-1,2-1 6,0 0 0,0 1 0,0-1 0,0 1 0,1 1 0,-1-1 0,0 1 0,1 0 0,-1 0 0,1 0 0,-1 1 0,1 0 0,7 0 0,-12 0 7,0 1 0,0-1 0,0 0 0,0 1 0,0-1-1,0 1 1,0-1 0,0 1 0,0 0 0,0-1 0,0 1 0,0 0-1,0-1 1,0 1 0,-1 0 0,1 0 0,0 0 0,-1 0 0,1 0-1,-1 0 1,1 0 0,0 2 0,0-1 18,-1 0 0,1 0 1,-1 0-1,0 0 0,0 0 0,0 0 0,0 0 1,0 0-1,0 0 0,0 0 0,-1 1 1,0 1-1,1-2 11,-1 0 1,0 0-1,0 0 1,0 0 0,0 0-1,0 0 1,0-1-1,0 1 1,-1 0 0,1 0-1,-3 2 1,3-4-16,0 1 1,0 0 0,0-1-1,0 1 1,0-1 0,0 1-1,0-1 1,0 1 0,0-1-1,-1 0 1,1 1-1,0-1 1,0 0 0,0 0-1,0 0 1,0 0 0,-1 0-1,1 0 1,0 0 0,0-1-1,0 1 1,-2-1-1,2 0-17,-1 1-1,0-1 0,1 0 1,-1-1-1,0 1 0,1 0 1,-1 0-1,1-1 0,0 1 0,0 0 1,-1-1-1,1 0 0,0 1 1,0-1-1,0 0 0,1 1 1,-1-1-1,0 0 0,1 0 0,-1 0 1,1 1-1,-1-1 0,1 0 1,0 0-1,0-2 0,0 1-6,0 1 1,0 0-1,0 0 0,0 0 0,0 0 1,0 0-1,1 0 0,0 0 0,-1 0 0,1 0 1,0 0-1,0 0 0,0 0 0,0 1 1,0-1-1,0 0 0,0 1 0,1-1 1,-1 0-1,0 1 0,1 0 0,3-3 0,-5 4-6,1-1 1,-1 1-1,1 0 0,0 0 0,-1-1 0,1 1 0,-1 0 0,1 0 0,0 0 0,-1 0 0,1-1 0,-1 1 0,1 0 0,0 0 0,-1 0 0,1 1 0,0-1 0,-1 0 0,1 0 0,-1 0 0,1 0 0,0 1 0,-1-1 0,1 0 0,0 1 0,0 0-113,1 0-1,-1 0 1,0 0 0,0 1 0,0-1-1,-1 0 1,1 1 0,0-1-1,1 3 1,3 9-371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28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54 3945,'-35'0'2399,"35"0"-2265,-1 0 0,1 0 0,0 0 0,-1 0 0,1 0 0,0 0 0,-1 0 0,1-1 0,0 1 0,-1 0 0,1 0 0,0 0 0,-1 0 0,1-1 0,0 1 0,0 0 0,-1 0 0,1 0 0,0-1 0,0 1 0,-1 0 0,1-1 0,0 1 0,0 0 0,0 0 0,-1-1 0,1 1 0,0 0 0,0-1 0,0 1 0,0 0 0,0-1 0,0 1 0,0 0 0,0-1 0,0 1 0,0 0 0,0-1 0,0 1 0,0-1 0,0-2 1816,0 3-1910,0 0-1,0-1 1,0 1-1,0 0 1,0-1-1,0 1 1,0 0-1,0 0 1,0-1-1,0 1 1,0 0-1,0 0 1,0-1-1,0 1 1,0 0-1,0-1 1,1 1-1,-1 0 1,0 0-1,0 0 1,0-1-1,0 1 1,1 0-1,-1 0 1,0 0-1,0-1 1,1 1-1,-1 0 1,0 0-1,0 0 1,1 0-1,-1 0 1,0 0-1,0 0 1,1-1-1,-1 1 1,0 0-1,1 0 1,11-7 80,1 1 0,23-8 0,-34 13-82,1 0 0,0 0 0,0 0 0,0 0 0,0 1 1,0 0-1,0-1 0,0 1 0,0 0 0,0 0 0,0 1 1,0-1-1,4 2 0,-6-2-12,0 1 0,0-1 0,0 1 0,0 0 0,0-1-1,0 1 1,0 0 0,0 0 0,0-1 0,-1 1 0,1 0 0,0 0 0,0 0 0,-1 0 0,1 0 0,-1 0 0,1 0 0,-1 0 0,0 1 0,1-1 0,-1 0 0,0 0 0,0 0-1,1 0 1,-1 0 0,0 1 0,0-1 0,0 0 0,-1 0 0,1 0 0,0 2 0,-5 21 349,4-17-312,-1 0 0,1 0-1,0 0 1,1 0 0,0 0 0,0 0 0,0 0-1,3 11 1,-3-14-54,1 0 0,0 0 0,1 0-1,-1 0 1,1 0 0,0 0 0,0-1 0,0 1 0,0 0-1,1-1 1,-1 0 0,4 4 0,-5-6-8,0-1-1,-1 0 1,1 0 0,0 1 0,0-1-1,-1 0 1,1 0 0,0 0 0,0 0 0,0 0-1,-1 0 1,1 0 0,0 0 0,0 0-1,0 0 1,-1 0 0,1 0 0,0 0-1,0-1 1,-1 1 0,1 0 0,0-1 0,0 1-1,-1-1 1,2 0 0,18-15 17,-16 12-16,-1 1 0,11-7 32,-14 9-33,1 1 0,-1 0 0,0 0 0,0 0 0,1-1 0,-1 1 0,0 0 0,1 0 0,-1 0 0,1 0 0,-1 0 0,0 0 0,1 0 0,-1 0 0,0 0 0,1 0 0,-1 0 0,0 0 0,1 0 0,-1 0 0,1 0 0,-1 0 0,0 0 0,1 0 0,-1 0 0,0 0 0,1 1 0,-1-1 0,0 0 0,1 0 0,-1 0 0,0 1 0,0-1 0,1 0 0,-1 1 0,1-1 24,0 76 610,0-69-481,-1 0 1,2-1-1,-1 1 1,1 0-1,0 0 0,0-1 1,1 1-1,0-1 0,0 0 1,0 0-1,7 9 0,-9-13-386,3 6 1695,-4-8-1610,-1 0 0,1 1 0,-1-1-1,1 0 1,-1 0 0,1 1 0,-1-1 0,1 0 0,-1 0 0,1 0 0,-1 0-1,0 0 1,1 0 0,-1 0 0,1 0 0,-1 0 0,0 0 0,-2-2-4262,-1 1 2994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23 2913,'1'-5'7591,"1"-1"-4789,-2 6-2644,0 0 1,0-1 0,0 1 0,0-1 0,0 1-1,0-1 1,0 1 0,0 0 0,0-1 0,0 1 0,0-1-1,0 1 1,0-1 0,0 1 0,-1 0 0,1-1-1,0 1 1,0-1 0,0 1 0,0 0 0,-1-1 0,1 1-1,0 0 1,-1-1 0,1 1 0,0 0 0,-1-1-1,1 1 1,-1 0 0,1 0-112,-1 0 1,1 1-1,-1-1 0,1 0 0,-1 1 1,1-1-1,-1 1 0,1-1 0,-1 1 0,1-1 1,-1 1-1,1 0 0,0-1 0,-1 1 1,1-1-1,0 1 0,0 0 0,0-1 0,-1 2 1,0 1-38,0 0-1,0 1 0,0-1 1,-1 0-1,1 0 0,-3 3 0,-31 44 79,32-45-71,0 0 0,1 0-1,-1 0 1,1 0 0,0 0 0,1 1-1,0-1 1,-1 1 0,1 8 0,0-2 28,2 0 1,2 21-1,-1-25-32,-1 1 0,2-1-1,-1 0 1,1 0 0,0 0 0,1 0-1,0 0 1,0 0 0,1-1 0,11 14-1,-13-17-11,0-1 0,1 1-1,-1-1 1,1 0 0,0 0 0,0 0-1,0 0 1,1 0 0,-1-1 0,0 0-1,1 0 1,0 0 0,-1-1-1,1 1 1,0-1 0,0 0 0,0-1-1,0 1 1,9-1 0,-10-1 0,0 0 0,0 1 0,0-2 0,-1 1 0,1 0 0,0-1 0,-1 0 0,1 1 0,-1-2 0,0 1 0,0 0 0,0 0 0,0-1 0,0 0 0,0 0 0,0 0 1,-1 0-1,0 0 0,0 0 0,1 0 0,-2-1 0,1 1 0,0-1 0,1-4 0,-1 1 9,0 1 1,0-1-1,-1 1 0,0-1 1,0 0-1,0 0 0,-1 0 1,0 0-1,0 1 0,-1-1 1,0 0-1,0 0 0,-2-8 1,-1 7 0,0-1 1,-1 0 0,1 1 0,-1 0 0,-1 0 0,0 0 0,0 1 0,0 0 0,-1 0 0,0 1 0,-1 0 0,1 0-1,-1 0 1,-10-5 0,14 9-12,-1 0-1,1 1 0,0-1 1,-1 1-1,0 0 0,1 0 1,-1 0-1,1 1 0,-1-1 1,0 1-1,0 1 0,1-1 1,-1 0-1,-6 2 0,9-1-1,-1 0 0,0 0 0,1 0 0,-1 0 0,1 0-1,0 0 1,-1 0 0,1 1 0,0-1 0,0 1 0,0 0 0,0 0-1,0 0 1,0 0 0,0 0 0,1 0 0,-1 0 0,1 0-1,-1 1 1,1-1 0,0 1 0,0-1 0,0 1 0,0-1 0,1 1-1,-1 2 1,0-2 1,1 0 0,0 0 0,0 0-1,1 0 1,-1 0 0,0 0-1,1-1 1,0 1 0,0 0 0,0 0-1,0-1 1,0 1 0,0-1 0,1 1-1,-1-1 1,1 1 0,0-1 0,-1 0-1,1 0 1,0 0 0,1 0 0,-1 0-1,0 0 1,4 2 0,3 2-11,1-1 1,0 1-1,0-1 1,20 6-1,-16-8-295,1 1 0,-1-2 0,0 0 0,1 0 0,-1-1 1,1-1-1,15-2 0,8-3-533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43 5841,'0'-8'984,"0"1"1,-2-11-1,2 17-895,0 1 1,0-1-1,-1 1 1,1-1-1,0 1 1,0-1-1,-1 1 1,1-1-1,0 1 1,0 0-1,-1-1 1,1 1-1,0-1 1,-1 1-1,1 0 0,-1-1 1,1 1-1,-1 0 1,1 0-1,0-1 1,-1 1-1,1 0 1,-1 0-1,1 0 1,-1 0-1,1-1 1,-1 1-1,1 0 1,-1 0-1,1 0 1,-1 0-1,1 0 1,-1 0-1,1 0 0,-1 0 1,1 1-1,-1-1 1,0 0-1,-2 1 212,1 0-1,0-1 1,0 1 0,0 0-1,0 1 1,-3 1-1,0 1-106,1 0 0,0 0 0,1 0 0,-1 0 0,1 1 0,0-1 0,0 1 0,0 0 0,1 0 0,-1 0 0,1 1 0,1-1 0,-1 0 0,1 1 0,-2 8 0,1 4-56,1 0 1,1 0 0,2 28-1,0-28-70,1 0-1,0 0 1,1-1-1,1 1 1,15 32-1,-16-40-64,1 0-1,1 0 0,0-1 1,0 0-1,1 0 0,0-1 1,0 0-1,1 0 1,0 0-1,1-1 0,9 6 1,-17-12-121,1 0 0,-1 0 1,1 0-1,0 0 1,-1 0-1,1 0 0,0-1 1,0 1-1,0-1 1,-1 1-1,1-1 0,0 0 1,0 0-1,0 0 0,2 0 1,5-3-573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3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2969,'-13'-16'14655,"12"16"-14598,1 0 1,0 0 0,0 1-1,0-1 1,-1 0-1,1 0 1,0 0-1,0 1 1,0-1 0,0 0-1,0 0 1,0 1-1,-1-1 1,1 0-1,0 0 1,0 1 0,0-1-1,0 0 1,0 0-1,0 1 1,0-1 0,0 0-1,0 0 1,0 1-1,0-1 1,0 0-1,0 1 1,0 10 51,0-1-28,0 1-1,1-1 0,0 0 0,4 14 0,0 2 120,-2-12-77,12 56 236,-12-61-334,0 0-1,0 0 1,1 0-1,0 0 1,7 10-1,-3-10 98,-8-8-203,0-1 0,0 0-1,1 0 1,-1 1 0,0-1 0,0 0 0,0 0-1,1 0 1,-1 1 0,0-1 0,0 0 0,0 0-1,1 0 1,-1 0 0,0 1 0,1-1 0,-1 0-1,0 0 1,0 0 0,1 0 0,-1 0 0,0 0-1,1 0 1,-1 0 0,0 0 0,0 0 0,1 0-1,-1 0 1,0 0 0,1 0 0,-1 0 0,1-1-742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32:4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0 8066,'0'0'218,"0"1"1,0-1-1,0 0 1,0 0-1,0 1 1,1-1-1,-1 0 1,0 1-1,0-1 1,0 0 0,0 0-1,0 1 1,0-1-1,-1 0 1,1 1-1,0-1 1,0 0-1,0 0 1,0 1-1,0-1 1,0 0-1,0 0 1,0 1-1,-1-1 1,1 0 0,0 0-1,0 0 1,-1 1-1,-9 5 2117,-16 2-1659,23-7-262,-24 7 42,-47 21 0,62-24-379,10-4-60,1-1-1,-1 1 0,0 0 0,1 0 1,-1 0-1,0 0 0,1 0 1,0 0-1,-1 0 0,1 0 0,0 1 1,-1-1-1,1 1 0,0-1 0,0 1 1,0-1-1,-1 3 0,2-2 0,-1-1 0,1 1-1,0 0 1,0-1 0,0 1 0,0 0-1,0 0 1,0-1 0,1 1 0,-1 0-1,0-1 1,1 1 0,-1-1 0,1 1-1,0 0 1,0-1 0,1 3-1,1 1 6,1 0 0,0 0-1,1 0 1,-1 0 0,1-1 0,0 1-1,0-1 1,0 0 0,0-1-1,1 1 1,-1-1 0,11 4-1,-4-3-25,-1 0 1,1 0-1,0-1 0,0-1 0,19 2 1,-29-4-107,1 1 0,-1-1 1,0 0-1,1-1 1,-1 1-1,1 0 1,-1-1-1,0 1 1,4-2-1,-2-3-309</inkml:trace>
  <inkml:trace contextRef="#ctx0" brushRef="#br0" timeOffset="1">2 288 8018,'10'4'4145,"4"-2"-1449,6 1-895,4 1-201,-1 0-848,-2-2-296,-8 1-304,1 0-192,-4-5-1576,-4 0 1184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2088,'0'0'96,"1"0"-1,-1 0 0,1 1 1,-1-1-1,1 0 0,-1 1 0,1-1 1,-1 0-1,0 1 0,1-1 0,-1 1 1,0-1-1,1 0 0,-1 1 1,0-1-1,1 1 0,-1-1 0,0 1 1,0 0-1,0-1 0,0 1 0,1 0 1,1 16 898,-2-13-653,4 56 1739,5 46-690,31 194-693,73 540-592,-95-634 82,-5-43 255,-3-64-31,39 435 1409,-27-294-1439,5 80-147,-23-246-224,4 108-638,-8-172-544,-1-9 482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5569,'0'1'448,"-1"-1"-1,1 1 0,-1-1 1,1 1-1,-1 0 0,1-1 1,-1 1-1,1-1 0,0 1 1,-1 0-1,1-1 0,0 1 1,0 0-1,-1 0 1,1-1-1,0 1 0,0 1 1,1-2 54,0 0-1,0 0 1,0 1 0,0-1 0,0 0 0,-1 0 0,1 0 0,0 0 0,0 0 0,0 0 0,0 0 0,2-1-1,15 0-1920,32 0 1635,135-6 148,-128 1-346,138-10-238,-183 16-365,-7 1 253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4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8690,'9'9'2853,"-5"-4"-2209,1 0-1,-1 0 1,0 1 0,0-1 0,0 1 0,-1 0-1,0 0 1,4 9 0,-5-6-244,-1 1 0,0 0 0,0 0 1,-2 12-1,1-8-76,0-12-260,0 0-1,0 0-1,0 0 1,0 0-1,0 1 1,1-1-1,-1 0 1,0 0-1,1 0 1,0 0-1,0 2 1,0-4-60,-1 0 0,0 0 0,0 1 1,0-1-1,0 0 0,0 0 1,0 0-1,0 0 0,0 0 0,0 0 1,0 0-1,0 0 0,0 0 0,0 0 1,0 0-1,0 0 0,0 0 1,0 0-1,0 0 0,0 1 0,1-1 1,-1 0-1,0 0 0,0 0 0,0 0 1,0 0-1,0 0 0,0 0 0,0 0 1,0 0-1,0 0 0,0 0 1,1 0-1,-1 0 0,0 0 0,0 0 1,0 0-1,0 0 0,0 0 0,0 0 1,0 0-1,0-1 0,0 1 0,0 0 1,0 0-1,1 0 0,-1 0 1,0 0-1,0 0 0,2-6 80,-1-11-56,-1 15-32,0-4 3,0 0-1,1 1 1,-1-1 0,2 0 0,-1 1 0,0-1 0,1 1 0,5-11-1,-6 14 3,1-2 0,0 0-1,0 1 1,0-1 0,1 0 0,3-2-1,4-9 4,-8 11 4,1 0 1,-1 1-1,0-1 0,1 0 0,0 1 1,-1 0-1,5-4 0,-5 6 7,0 0 1,0-1-1,0 1 0,0 0 0,0 1 0,0-1 1,0 0-1,0 1 0,0-1 0,0 1 1,0-1-1,0 1 0,0 0 0,1 0 1,-1 0-1,2 0 0,-1 0 26,-1 1 1,1-1-1,-1 1 0,1-1 0,-1 1 1,1 0-1,-1 0 0,0 0 0,1 0 1,-1 1-1,0-1 0,0 0 0,0 1 0,3 2 1,-3-1 38,1 0-1,-1 0 1,1 0 0,-1 0 0,0 1-1,-1-1 1,1 0 0,2 7 0,-1 0 67,-1-1 1,0 1 0,-1 0-1,0-1 1,-1 1 0,0 18-1,-1-21-114,-1 0-1,1 0 1,-4 7-1,-2 12-607,7-25 466,0-1 1,0 1 0,0 0 0,0-1 0,0 1 0,0-1-1,-1 1 1,1 0 0,0-1 0,-1 1 0,1-1 0,0 1-1,-1-1 1,1 1 0,0-1 0,-1 1 0,1-1 0,-1 1-1,-2 1-2654,7-5 1555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3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4249,'3'-1'664,"0"0"0,1 0 0,-1 1 1,1-1-1,-1 1 0,1 0 0,-1 0 0,0 0 1,1 0-1,3 2 0,-2-1-215,0 0-1,0 1 1,0 0 0,-1 0-1,1 0 1,5 4 0,2 3 186,0 0 0,0 1 1,16 18-1,-20-19-332,0 1 0,0 0 0,0 0 0,-1 1 0,-1 0 1,0 0-1,8 20 0,-11-21-173,0-1 0,-1 1 1,0 0-1,-1-1 0,0 1 1,0 0-1,-1 0 0,-1 0 1,1-1-1,-4 16 0,-3 0-51,-1 0 0,-1-1 0,-1 0 0,-1 0 0,-17 26 0,22-40-767,-1 0 1,-8 9 0,3-5-72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4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54 5697,'0'-30'2152,"0"12"2010,-2 12-882,1 7-1241,1 5-1452,2 109 780,2-57-838,1 22 184,-5-80-711,0-1 1,-1 1 0,1 0-1,0 0 1,0 0-1,0 0 1,0 0 0,0 0-1,0 0 1,0 0-1,0 0 1,0 0 0,0 0-1,0 0 1,0 0-1,-1 0 1,1 0 0,0 0-1,0 0 1,0 0-1,0 0 1,0 0 0,0 0-1,0 0 1,0 0-1,0 0 1,-1 0 0,1 0-1,0 0 1,0 0-1,0 0 1,0 0 0,0 0-1,0 0 1,0 0-1,0 0 1,0 0 0,0 0-1,0 0 1,-1 0-1,1 0 1,0 0 0,0 1-1,0-1 1,0 0-1,0 0 1,0 0 0,0 0-1,0 0 1,0 0 0,0 0-1,0 0 1,0 0-1,0 0 1,0 0 0,0 1-1,0-1 1,0 0-1,0 0 1,0 0 0,0 0-1,0 0 1,0 0-1,0 0 1,0 0 0,0 0-1,0 1 1,-5-11-32,2-6-52,0 0 0,1 0-1,0-1 1,2-23 0,1-1-147,0 13 268,-4-40-1,2 66 532,1 8-437,0 18-72,3 69 318,2 31 412,-1-172-942,-2 29 35,-1-25 0,-1 27 89,0-1-1,-2 1 1,0 0-1,-1 0 1,-8-25-1,11 41 34,-1 0 0,1 0 0,0 0 0,0 1 0,-1-1 0,1 0 0,-1 0 0,1 0 0,-1 1 0,1-1 0,-2-1 0,2 2-4,0 0 0,0 0-1,-1 0 1,1 0-1,0 0 1,0 0 0,0 0-1,0 0 1,0 0 0,-1 0-1,1 0 1,0 0 0,0 1-1,0-1 1,0 0 0,0 0-1,0 0 1,-1 0 0,1 0-1,0 0 1,0 0-1,0 1 1,0-1 0,0 0-1,0 0 1,0 0 0,0 0-1,0 0 1,0 0 0,-1 1-1,1-1 1,0 0 0,0 0-1,0 0 1,0 0 0,0 1-1,0-1 1,0 0-1,-2 26 182,3-4-64,1-1 0,1 1-1,7 29 1,-8-42-111,1 1-1,0-1 0,1 0 1,0 0-1,0 0 0,1-1 1,0 0-1,1 0 0,-1 0 0,9 8 1,-11-13-79,-1-1 1,1 0-1,0 0 0,5 3 1,10 2-119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4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9146,'-6'4'3305,"5"-3"-2407,0-1-1,0 1 0,0 0 1,0-1-1,0 1 0,0 0 0,0-1 1,-3 1-1,54-2 72,-30 0-899,31 2 1,-12 3 59,24 1-1565,-63-6-520,0 2 742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4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8698,'31'-9'3362,"-23"7"1009,-10 5-1816,-2 2-1157,-3 79-217,8 75-187,2-63-1158,-2-96 120,-1 0-1,0 0 0,0 0 1,0 0-1,0 0 0,0 1 1,0-1-1,0 0 0,0 0 0,0 0 1,0 0-1,0 0 0,0 1 1,0-1-1,0 0 0,0 0 1,0 0-1,0 0 0,0 0 0,0 1 1,0-1-1,0 0 0,0 0 1,0 0-1,0 0 0,0 0 1,0 0-1,0 1 0,0-1 0,0 0 1,-1 0-1,1 0 0,0 0 1,0 0-1,0 0 0,0 0 0,0 1 1,0-1-1,0 0 0,-1 0 1,1 0-1,0 0 0,0 0 1,0 0-1,0 0 0,0 0 0,-1 0 1,1 0-1,0 0 0,-2-3-847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6753,'-15'1'4184,"10"-1"2093,8 1-6242,0-1-1,0 1 0,0-1 1,0 1-1,0 0 0,5 2 0,7 4 8,-7-3-26,1 0 0,1 0 1,-1-1-1,0 0 0,1 0 1,0-1-1,17 1 0,196-15 82,-205 10-101,0 2-206,6 0-172,-23 0 224,-1 0 0,1 0 0,0 0 0,0 0 0,0 0 0,0-1 0,0 1 0,0 0 0,0-1 0,-1 1 0,1-1 0,0 1 0,0 0 0,-1-1 0,1 0-1,0 1 1,0-1 0,0-2-1088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5553,'5'-1'5484,"27"-5"-2770,-28 4-2576,0 1 0,0 0 0,0 0 0,0 1 0,0-1 0,0 1 0,0 0 0,1 0 0,-1 0 0,0 1 0,0-1 1,0 1-1,0 0 0,0 0 0,0 0 0,0 1 0,0-1 0,-1 1 0,1 0 0,0 0 0,-1 0 0,0 1 0,1-1 0,-1 1 0,0 0 0,0 0 0,-1 0 0,1 0 0,0 1 0,-1-1 0,0 1 1,3 5-1,-2-1-111,0 0 1,0 0 0,-1 0 0,0 0 0,0 0-1,-1 0 1,0 1 0,0-1 0,-1 1 0,-1-1-1,1 0 1,-1 1 0,-3 10 0,1-6-17,-1-1 0,0 0 0,-1 0 0,0 0 1,0-1-1,-2 0 0,1 0 0,-10 10 0,9-11-4,-2 2 16,0-1 1,0-1-1,-17 15 0,17-18 17,7-6-31,0 0-1,1 0 1,-1 0-1,1 0 1,-1 0-1,1 1 1,0-1-1,-1 1 1,-1 2-1,3-4-5,0 1 0,0-1 0,1 0 0,-1 0 0,0 1-1,0-1 1,0 0 0,1 0 0,-1 1 0,0-1-1,0 0 1,1 0 0,-1 0 0,0 1 0,1-1 0,-1 0-1,0 0 1,0 0 0,1 0 0,-1 0 0,0 0 0,1 0-1,-1 0 1,0 1 0,1-1 0,-1 0 0,0 0-1,1 0 1,-1-1 0,1 1 0,1 1 17,118 15 486,11 3-177,-102-14-268,-20-4-58,0 0 0,0 1 0,0 0 0,0 1 0,0 0 1,0 0-1,11 7 0,-20-10-47,0 0 0,1 0 1,-1 0-1,0 0 0,1 1 1,-1-1-1,0 0 0,0 0 1,1 0-1,-1 1 0,0-1 1,0 0-1,1 0 0,-1 1 1,0-1-1,0 0 0,0 1 1,0-1-1,0 0 0,1 1 1,-1-1-1,0 0 0,0 1 1,0-1-1,0 0 0,0 1 1,0-1-1,0 0 0,0 1 1,0-1-1,0 0 0,0 1 1,0-1-1,-1 0 0,1 1 1,0-1-1,0 0 0,0 0 1,0 1-1,0-1 0,-1 0 1,1 1-1,0-1 0,0 0 1,0 0-1,-1 1 0,1-1 1,0 0-1,-1 0 0,1 0 1,0 1-1,0-1 0,-1 0 1,-14 7-837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70 112 7026,'7'18'3592,"1"2"-855,-2 0-1185,-6-3-71,1 6-409,-2-5-288,2-2-424,10 0-136,-6-4-112,2-1-144,-7-3-840,1-4-680,1-4 895</inkml:trace>
  <inkml:trace contextRef="#ctx0" brushRef="#br0" timeOffset="1">1 1 7306,'2'2'3520,"4"5"-1135,4-3-1057,-4 0-120,-2 1-399,-3 1-257,10 0-272,5 2-424,1 2 128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47 6177,'-2'6'782,"0"0"0,0 0 0,1 1 0,0-1 0,0 0 0,1 1 0,0-1 0,0 1 0,0-1 0,1 0 0,2 13 0,24 100 3154,3 20-1458,-27-124-2083,0 25-1,-3-37-354,0 1-1,0-1 1,0 0-1,0 1 1,-1-1 0,0 1-1,1-1 1,-1 0-1,-1 1 1,1-1 0,0 0-1,-1 0 1,-2 4-1,3-6-43,0 0-1,-1 0 1,1 0-1,-1 0 1,1 0-1,-1 0 1,0 0-1,1 0 1,-1 0 0,0-1-1,1 1 1,-1-1-1,0 1 1,0-1-1,0 0 1,0 1-1,1-1 1,-1 0-1,0 0 1,0-1-1,0 1 1,-3-1-1,0 0-180,-1 0-1,1-1 1,0 0-1,0 0 1,0 0-1,-9-6 1,8 3-318,0 0 1,0 0-1,0 0 1,0-1-1,1 0 1,0 0-1,0-1 1,-7-12-1,-10-31-912</inkml:trace>
  <inkml:trace contextRef="#ctx0" brushRef="#br0" timeOffset="1">26 0 7178,'0'5'3488,"9"-1"-1119,7 6-761,2-5-592,-5 4-231,5-2-609,-4-6-625,6 2 241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1968,'7'270'5045,"-4"391"-3682,20-228-1309,33-70 302,-1-19 681,-28 37-279,-25-322-690,2 68 112,-3-32-11,10 124-78,-9-194-288,-1 0 0,-4 45 0,3-69 76,0 0-1,0 0 1,0 0-1,0 0 0,-1 0 1,1 0-1,0 0 1,0 0-1,-1 0 1,1 0-1,-1 0 0,0 1 1,0-2 62,1 1 1,-1-1 0,1 0-1,-1 0 1,1 1-1,-1-1 1,0 0 0,1 0-1,-1 0 1,1 0-1,-1 0 1,0 0 0,1 0-1,-1 0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75 16227,'-10'1'481,"-8"11"39,-10 7 448,6 5-288,3 2-104,14-2-232,5 0-88,8 8-136,6 0-32,12-3-56,2-5-24,9-12 8,1-4-184,-4-11-696,-2-3-560,-15-9 792</inkml:trace>
  <inkml:trace contextRef="#ctx0" brushRef="#br0" timeOffset="1">35 192 7682,'-5'0'3616,"4"-4"-1391,6 4-961,-5-2-264,0 1-383,16 0-201,17-1-296,38 2-64,-31 2-344,-2-4 224</inkml:trace>
  <inkml:trace contextRef="#ctx0" brushRef="#br0" timeOffset="2">282 0 9922,'2'3'4169,"0"-2"-2505,8 5-807,10-5-217,0 0-384,9 2-136,-1-3-80,-2 3-32,-4-3-640,-2 1-425,-12-4-1495,-3-2 1504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4817,'-47'7'3273,"43"13"-105,4 1-895,-13 6-345,9 6-575,4-1-297,-2 1-496,6-2-168,8-7-216,-12 0-48,7-4-40,1-3-280,-5-5-896,3 0-817,5-5 1081</inkml:trace>
  <inkml:trace contextRef="#ctx0" brushRef="#br0" timeOffset="1">3 179 8026,'4'-2'3488,"13"2"-1775,-1 0-377,4 0-576,3-2-272,1 2-336,-2 1-296,-7 6-896,-3 3-1128,-8 6 1272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5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 7226,'-12'0'3608,"12"1"-1215,4-1-665,0-4-167,-4 3-457,11-2-280,17-2-464,33-5-184,-36 8-144,6 3-328,-9 3 208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54 4993,'-31'-36'2489,"31"35"-2373,-1 1 1,1-1 0,-1 1-1,1-1 1,-1 0 0,1 1-1,-1-1 1,1 0 0,0 1-1,-1-1 1,1 0 0,0 0-1,0 1 1,-1-1 0,1 0 0,0 0-1,0 0 1,0 1 0,0-2-1,0 2 170,0 0 0,1-1-1,-1 1 1,0 0 0,0 0 0,0 0-1,0 0 1,1-1 0,-1 1 0,0 0-1,0 0 1,0 0 0,1 0 0,-1 0-1,0 0 1,0 0 0,0 0-1,1 0 1,-1 0 0,0 0 0,0-1-1,1 1 1,-1 1 0,1 7 1233,5 121 175,-1-90-1437,1 1 1,20 66 0,-22-89-231,-4-15-60,1 0-85,-1 1 0,1-1 1,0 0-1,0 0 0,-1 1 0,1-1 0,1 0 0,-1 0 0,0 0 0,0 0 0,1 0 0,2 2 0,-3-3-1902,1-1 779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6009,'-3'0'840,"0"0"19,0 0 0,0 0-1,0 0 1,0 0-1,0 1 1,0-1-1,0 1 1,-2 1-1,6 1 1470,10 0-104,17 2-1815,10 0-83,56 3 1,112-12-83,36 2-230,-234 2-78,-3 0-153,0 0 0,0 0 0,0 1 0,1 0 0,-1 0 0,0 0 0,7 3 0,-11-4 172,-1 0 0,0 0 0,0 0 1,0 0-1,0 1 0,1-1 0,-1 0 0,0 0 0,0 0 0,0 0 0,0 0 1,1 0-1,-1 0 0,0 0 0,0 0 0,0 0 0,0 0 0,0 1 0,1-1 1,-1 0-1,0 0 0,0 0 0,0 0 0,0 0 0,0 1 0,0-1 1,0 0-1,0 0 0,0 0 0,1 0 0,-1 0 0,0 1 0,0-1 0,0 0 1,0 0-1,0 0 0,0 1 0,0-1 0,0 0 0,0 0 0,0 0 0,0 0 1,0 1-1,-1-1 0,1 0 0,0 0 0,0 0 0,-13 8-1254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6449,'5'5'1444,"0"0"0,-1 1 0,0 0 0,0 0 0,4 7 0,-4-6-697,-1 0 1,-1 0 0,1 0-1,1 12 1,-2-8-478,-1 0 0,-1-1 1,1 1-1,-2 0 1,0 0-1,0 0 0,-4 13 1,4-20-154,0-12-229,2 1 90,0 0-1,1 1 1,-1-1-1,2 1 1,-1-1 0,5-10-1,1 1-8,-6 11 26,0 0 0,1 1 0,-1-1 1,1 0-1,0 1 0,1 0 0,-1 0 0,1 0 0,0 0 0,0 0 0,0 1 1,0-1-1,1 1 0,-1 0 0,1 1 0,0-1 0,0 1 0,0 0 0,0 0 1,7-1-1,-4 1 61,-1 1-1,1 0 1,-1 1 0,1 0 0,-1 0 0,1 0 0,-1 1 0,1 0 0,-1 1 0,1 0 0,-1 0-1,0 0 1,10 5 0,-14-5 7,0 1 0,0-1 1,0 0-1,0 1 0,0-1 0,0 1 0,0 0 0,-1 0 0,0 0 0,1 0 0,-1 0 0,0 1 0,-1-1 0,1 1 0,-1-1 1,2 6-1,1 2 86,-2 1 1,1 0 0,0 22-1,-2-30-174,-1-2-26,0 0-1,1-1 1,-1 1 0,0 0-1,0-1 1,0 1-1,0 0 1,-1 0 0,1-1-1,0 1 1,-1 0-1,1-1 1,-1 1 0,1-1-1,-1 1 1,-2 2-1,3-4-59,0 1-1,0-1 0,-1 0 0,1 0 1,0 0-1,0 0 0,-1 0 0,1 0 1,0 0-1,0 1 0,-1-1 0,1 0 1,0 0-1,0 0 0,-1 0 0,1 0 1,0 0-1,0 0 0,-1 0 0,1 0 1,0-1-1,-1 1 0,1 0 0,0 0 1,0 0-1,-1 0 0,1 0 0,0 0 0,0 0 1,0-1-1,-1 1 0,1 0 0,0 0 1,0 0-1,0-1 0,-1 1 0,1 0 1,0 0-1,0 0 0,0-1 0,0 1 1,0 0-1,0 0 0,-1-1 0,1 1 1,0 0-1,0 0 0,0-1 0,0 1 1,-4-13-2046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7194,'-2'5'762,"-1"0"1,1 1 0,0-1 0,1 1 0,-1-1 0,0 10-1,-2 4 15,-7 36 242,3 1 1,2 0 0,1 69 0,7-78-855,1 0-1,3 0 1,2-1-1,17 60 1,-13-67-95,1-1 0,25 49 1,-32-74-180,1-1 0,1 1 1,0-1-1,1-1 0,0 0 1,1 0-1,0 0 1,1-1-1,0-1 0,14 9 1,-13-11-1002,0 0 1,24 8-1,35 8-698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9058,'6'3'725,"0"1"0,0 0 0,0 0 1,-1 0-1,1 1 0,-1 0 0,-1 0 0,1 0 0,-1 1 1,1 0-1,3 7 0,3 8-194,17 45 1,-11-24 415,8 14-527,26 65 116,-43-98-453,0 2 1,-2-1 0,4 31 0,-6-16 38,-2 0 1,-2 1 0,-5 51 0,-33 116 379,36-199-490,-1 3 6,1-1 0,0 1 0,-1 19 0,3-13-267,-1-14-969,1-9 258,-2-15 149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9506,'3'-2'609,"1"-1"0,-1 1 0,1-1 0,0 1 0,-1 0 0,1 0 0,0 1 0,0-1-1,0 1 1,0 0 0,0 0 0,7 0 0,-8 0-524,-1 1 1,1 0-1,-1 0 0,1 1 0,-1-1 0,1 0 0,-1 1 0,1 0 0,-1-1 1,1 1-1,-1 0 0,0 0 0,1 0 0,-1 1 0,0-1 0,0 0 0,0 1 1,0 0-1,0-1 0,0 1 0,0 0 0,1 2 0,-2-2-71,0 0-1,0 0 1,0 0-1,0 0 1,0 0-1,-1 1 1,1-1-1,-1 0 1,1 0 0,-1 0-1,0 0 1,0 1-1,0-1 1,0 0-1,0 0 1,-1 0-1,1 1 1,-1-1-1,1 0 1,-1 0 0,0 0-1,0 0 1,0 0-1,0 0 1,0 0-1,-2 2 1,-3 4 15,0 1 1,-1-1-1,0 0 1,-9 7 0,9-9 0,-17 18 163,23-22-130,-1 0 1,1 0-1,-1 0 1,1 0-1,0 0 1,0 0-1,0 1 1,0-1-1,0 0 1,0 0 0,0 3-1,1-4-52,0-1 0,1 1 0,-1 0-1,0-1 1,0 1 0,0-1 0,0 1-1,1-1 1,-1 0 0,0 1 0,0-1 0,1 1-1,-1-1 1,0 1 0,1-1 0,-1 0 0,0 1-1,1-1 1,-1 0 0,1 1 0,-1-1 0,1 0-1,-1 1 1,1-1 0,-1 0 0,1 0 0,-1 0-1,1 0 1,-1 1 0,1-1 0,0 0 0,20 3 120,-17-3-100,14 1 51,1 0 0,0-2 0,19-2 0,56-13-575,-77 13-314,-6 4 340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27 107 4753,'-19'7'3992,"13"-11"-239,6 4-3693,0-1-1,0 1 0,-1 0 1,1 0-1,0 0 0,0 0 1,0-1-1,0 1 0,0 0 0,0 0 1,0 0-1,0 0 0,0-1 1,0 1-1,-1 0 0,1 0 1,0 0-1,0-1 0,0 1 1,0 0-1,0 0 0,1 0 1,-1-1-1,0 1 0,0 0 0,0 0 1,0 0-1,0 0 0,0-1 1,0 1-1,0 0 0,0 0 1,0 0-1,0 0 0,1-1 1,-1 1-1,0 0 0,0 0 1,0 0-1,0 0 0,1 0 0,-1 0 1,0-1-1,0 1 0,0 0 1,0 0-1,1 0 0,-1 0 1,0 0-1,0 0 0,18-6 122,-1 0 1,1 1-1,0 1 0,26-2 0,85-6 536,212 0 312,-150-1-840,-45 2-118,-69 7-43,122-9 34,-48 5 41,0 6 1,215 26-1,258 14 205,174-37 432,-327 24-156,-405-20-467,-60-5-465,-11-3-1108,-2 0 356,-10-8 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3921,'0'0'148,"-1"1"1,0-1-1,0 1 1,0-1-1,0 1 1,1-1-1,-1 1 1,0-1 0,0 1-1,1 0 1,-1-1-1,1 1 1,-1 0-1,0 0 1,1-1-1,-1 1 1,1 0-1,0 0 1,-1 0-1,1 0 1,0-1-1,-1 1 1,1 0-1,0 0 1,0 1-1,-1 4-55,0 0-1,1 0 0,0 7 0,1-4 177,22 446 1735,-14-333-1859,25 296 31,15 257 411,-47 1 426,-3-648-985,1-6-5,-9 355 153,8-346-185,0 0-635,-1 0 0,-7 34-1,4-49-7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176 263 3481,'-7'28'2162,"7"-28"-2093,0 0 1,0 0 0,0 0 0,0 0 0,1 0-1,-1 0 1,0 0 0,0 0 0,0 0 0,0 0-1,0 0 1,0 0 0,0 0 0,0 0 0,0 0-1,0 0 1,0 0 0,0 0 0,1 0 0,-1 0-1,0 0 1,0 0 0,0 0 0,0 0 0,0 0-1,0 0 1,0 0 0,0 0 0,0 0 0,0 0-1,0 0 1,0 1 0,0-1 0,0 0 0,0 0-1,0 0 1,0 0 0,0 0 0,0 0 0,0 0-1,0 0 1,0 0 0,0 0 0,0 0 0,0 0-1,0 0 1,0 1 0,0-1 0,0 0 0,0 0-1,0 0 1,0 0 0,0 0 0,0 0 0,0 0-1,0 0 1,0 0 0,0 0 0,0 0 0,0 0-1,0 0 1,0 1 0,0-1 0,0 0 0,0 0-1,0 0 1,0 0 0,0 0 0,-1 0 0,4-5 4402,-3-1-3377,0 3-1015,0 1 0,0-1 0,0 1 0,0-1 0,-1 1 0,1-1 0,-1 1 0,0-1 0,1 1 0,-1 0 0,0-1 0,-1 1 0,-1-4 0,-1 0-63,0 0 1,0 0 0,0 1 0,-1 0 0,1 0-1,-8-6 1,11 10-15,-1 0 0,1-1 0,-1 1 0,0 0 0,0 0 0,0 0 0,1 0-1,-1 0 1,0 1 0,0-1 0,0 0 0,0 1 0,0 0 0,0-1 0,0 1 0,0 0 0,-1 0 0,1 0 0,0 0 0,0 1-1,0-1 1,0 0 0,0 1 0,0-1 0,0 1 0,0 0 0,0 0 0,1 0 0,-3 1 0,1 0-1,0 1 1,1 0-1,-1-1 1,1 1-1,-1 0 1,-2 6-1,-1 0 9,0 0 24,1 1 1,0 0 0,1 0-1,0 0 1,0 1-1,-3 15 1,6-17 17,-1 0 0,1 0 1,0 1-1,1 8 0,0-13-20,0-1 0,1 0 0,-1 0-1,1 1 1,0-1 0,0 0 0,0 0 0,1 0 0,-1 0 0,1 0-1,2 3 1,-2-5-20,-1 0 1,1-1-1,-1 1 0,1-1 0,-1 0 1,1 1-1,0-1 0,0 0 0,0 0 1,0 0-1,0 0 0,0-1 0,0 1 1,0 0-1,0-1 0,0 1 0,0-1 1,0 0-1,0 0 0,1 0 0,-1 0 1,0 0-1,0 0 0,0 0 0,0-1 1,3 0-1,2-1 8,0-1 0,-1 1 1,1-1-1,-1 0 0,0-1 1,11-7-1,-7 3-32,-1-1-1,1 0 1,-2 0 0,1-1-1,-1 0 1,-1-1-1,0 0 1,0 0 0,10-24-1,-8 11-15,0-1-1,-2 0 1,9-51-1,-14 61 49,0 0 0,-1-1 0,0 1 0,-1-1 0,-1 1 0,-3-17 0,0 18 66,1 13 26,1 8-9,-1 26 27,2-1 0,1 1 0,1 0 1,2 0-1,1-1 0,2 0 0,10 34 0,-12-55-180,0 1 0,1-1 0,0 0 0,1 0 0,0-1 0,0 1 0,1-1 0,1-1 0,15 17 0,-21-24-291,1 0 0,0 0 0,0 0 1,0 0-1,0 0 0,6 2 1,11 1-4265,-6-6 2546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14 7538,'-21'-3'1169,"13"1"-294,0 1 1,0 0-1,-11 0 0,52 1 3535,-5 0-3515,41-1-1068,42 2 298,94-1-381,-198-1-565,-7 1 744,0 0 0,0 0 0,0 0 0,0 0 0,0 0 0,0 0 0,0 0 0,0 0 0,0 0 0,0 0 0,0 0 0,0 0 0,0 0 0,-1 0 0,1 0 0,0 0 0,0 0 0,0 0 0,0 0 0,0 0 0,0 0 0,0-1 0,0 1 0,0 0 0,0 0-1,0 0 1,0 0 0,0 0 0,0 0 0,0 0 0,0 0 0,0 0 0,0 0 0,0 0 0,0 0 0,0 0 0,0 0 0,0-1 0,0 1 0,0 0 0,0 0 0,0 0 0,0 0 0,0 0 0,0 0 0,0 0 0,0 0 0,0 0 0,0 0 0,0 0 0,0 0 0,0 0 0,0 0 0,0 0 0,0 0 0,0 0 0,0-1 0,1 1 0,-1 0 0,0 0 0,0 0 0,0 0-1,0 0 1,0 0 0,0 0 0,0 0 0,0 0 0,-1-1-1663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 5977,'0'-1'193,"-1"1"-56,1 0 1,0 0-1,0 0 1,-1 0-1,1 0 1,0 0-1,0-1 1,-1 1-1,1 0 0,0 0 1,-1 0-1,1 0 1,0 0-1,0 0 1,-1 0-1,1 0 1,0 0-1,0 0 0,-1 0 1,1 1-1,0-1 1,-1 0-1,1 0 1,0 0-1,0 0 1,-1 0-1,1 0 0,0 1 1,0-1-1,0 0 1,-1 0-1,1 0 1,0 1-1,0-1 0,0 0 1,-1 0-1,1 0 1,0 1-1,0-1 1,0 0-1,0 1 1,0 0 1205,0-1-158,5 7 388,-3-3-1294,18 16 412,-17-17-648,7 5 117,0 1 0,0-1 0,1-1 0,0 0 0,22 10 0,-2-5 123,24 11 99,-48-20-322,0 1 0,0 1 0,-1-1-1,1 1 1,7 8 0,-12-12-46,0 1 0,-1-1 0,1 1-1,-1 0 1,0 0 0,1 0 0,-1 0 0,0 0-1,0 0 1,0 0 0,0 0 0,-1 0-1,1 1 1,0-1 0,-1 0 0,0 0-1,1 1 1,-1-1 0,0 0 0,0 1 0,-1-1-1,1 0 1,0 0 0,-1 1 0,1-1-1,-1 0 1,0 0 0,0 0 0,1 1-1,-3 1 1,-1 3 20,-1 0 0,1 0 0,-1-1 0,-1 0 0,1 0 0,-1 0 0,-11 8 0,-51 32 115,52-35-122,12-8-19,-5 1 15,1 2 0,1-1-1,-1 1 1,1 0 0,-9 10-1,16-15-17,-1-1 1,0 1-1,1 0 0,-1-1 0,1 1 0,0 0 0,-1-1 0,1 1 1,0 0-1,-1 0 0,1 0 0,0-1 0,0 1 0,-1 0 0,1 0 1,0 0-1,0 1 0,0-1-1,1-1 1,-1 1-1,0-1 0,0 1 1,1-1-1,-1 1 1,0-1-1,1 1 0,-1-1 1,0 1-1,1-1 0,-1 0 1,1 1-1,-1-1 1,1 1-1,-1-1 0,1 0 1,-1 0-1,1 1 0,3 0 13,-1 0 0,0 0 0,1 0 0,-1 0 0,1-1 0,4 1 0,171-5 384,-151 1-370,22 0 16,-50 3-45,1 0-84,0 0 0,0 0 0,-1-1 0,1 1 0,0 0 0,0 0 0,-1 1 0,1-1 0,0 0 0,0 0 0,-1 0 0,1 0 0,0 1 0,0-1 0,-1 0 0,1 0 0,0 1 0,-1-1 0,1 1 0,0-1 0,-1 1 0,1-1 0,-1 1 0,1-1 0,-1 1 0,1-1 0,-1 1 0,1 0 0,-1-1 0,0 1 0,1 0 0,0 9-794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6729,'-5'7'3385,"-2"1"-888,-1 7-873,-8 38-96,20-24-231,-1 1-265,1 1-488,1-8-184,-1-7-232,3-1-48,-2-11-224,0 0-440,-1-12-1913,-1-8 1689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8042,'0'6'3384,"1"-2"-1639,3 1-329,-4-5-304,0 0-175,7 1-513,14 3-112,35 7-784,-31-7-737,3 1 769</inkml:trace>
  <inkml:trace contextRef="#ctx0" brushRef="#br0" timeOffset="1">361 75 8930,'-13'1'3993,"1"2"-1993,-7 6-920,-3 4-255,-2 13-369,-3 3-136,9 4-104,4 2-32,16-3-96,4-7-48,11-4-40,7-1-32,3-12-224,0 2-376,-2-10-1161,-12-11-887,7 2 1583</inkml:trace>
  <inkml:trace contextRef="#ctx0" brushRef="#br0" timeOffset="2">255 200 7626,'-2'3'3504,"2"-1"-1527,8 1-841,-8-3-280,0 0-400,0 0-216,10 0-152,8 0-376,36-1 216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9394,'-1'0'396,"0"0"1,1 0-1,-1 0 0,1 0 0,-1 1 1,0-1-1,1 0 0,-1 0 0,1 0 1,-1 1-1,0-1 0,1 0 1,-1 0-1,0 1 0,-5 8 1297,5-5-1595,0 1 0,0 0 0,-1 7 1,2-12-54,-1 7 54,0 0 1,1 0-1,0 0 0,0-1 1,1 1-1,-1 0 0,1 0 0,1 0 1,0-1-1,2 9 0,7 7 344,0 0 0,2 0 0,0-1 0,26 30 0,-38-49-387,0-1 1,1 1-1,-1 0 0,0-1 0,1 1 0,0-1 0,-1 0 0,1 0 0,0 1 0,0-1 0,0 0 0,2 1 0,-3-2-31,-1 0 0,1 0 0,-1 0 0,1 0 0,0 0 0,-1 0 0,1 0 0,0 0 0,-1 0 0,1 0 0,-1-1 0,1 1 0,0 0 0,-1 0 0,1-1 0,-1 1 0,2-1 0,-1 0 4,0 0 1,0 0 0,0 0-1,0 0 1,0 0 0,0-1-1,0 1 1,0 0 0,1-2-1,3-9 7,-1 0-1,1 1 0,3-21 0,5-37-910,-2-11-5251,-4 43 3842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11130,'-4'13'4385,"-9"4"-2696,-1 3-353,-7 12-368,4 5-112,-1 5-440,3-1-152,7-5-151,0-5-65,4-10-329,5-5-391,-1-14-1312,0-2 1256</inkml:trace>
  <inkml:trace contextRef="#ctx0" brushRef="#br0" timeOffset="1">0 41 9186,'8'21'4337,"3"3"-1665,3 7-983,4-1-241,2-1-392,1-1-279,-3 0-393,-2-1-104,0-5-144,-1 1-176,-2-4-720,-3 1-617,-2-8 793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12 148 9138,'-12'4'4065,"14"6"-1561,-2 5-639,0 0-377,6-3-280,-6 0-616,6-2-263,-5-4-401,-1-2-441,3-4 345</inkml:trace>
  <inkml:trace contextRef="#ctx0" brushRef="#br0" timeOffset="1">2 0 9882,'0'0'4305,"2"0"-2185,5 1-823,-7-1-201,0 0-440,0 0-312,0 0-1192,3 0-336,15 4 640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9138,'4'1'1098,"-1"0"-1,0 0 1,1 0 0,-1 0-1,6 0 1,-6-1-734,0 0 0,-1 0-1,1 1 1,-1-1 0,1 1 0,0 0 0,-1 0-1,4 2 1,-5-3-318,0 1-1,-1 0 0,1 0 1,0-1-1,-1 1 0,1 0 1,-1 0-1,1 0 0,-1 0 1,1 0-1,-1 0 1,0 0-1,0 0 0,1 0 1,-1 0-1,0 0 0,0 0 1,0 0-1,0 0 0,0 0 1,0 0-1,0 0 1,0 0-1,-1-1 0,1 1 1,0 0-1,0 0 0,-1 1 1,-2 4-16,1 0 1,-1 0 0,0-1-1,0 1 1,0-1 0,-1 0 0,-5 6-1,5-5-2,0-1 0,0 1 0,0 0 0,0 0 0,-3 9 0,7-14-17,-1 0 1,1-1-1,0 1 0,0 0 0,0 0 1,-1 0-1,1 0 0,0-1 0,0 1 1,0 0-1,0 0 0,1 0 0,-1 0 1,0 0-1,0-1 0,0 1 0,1 0 1,-1 0-1,0 0 0,1-1 0,-1 1 1,1 0-1,-1-1 0,1 1 0,-1 0 1,1-1-1,-1 1 0,1 0 0,0-1 1,-1 1-1,1-1 0,0 1 0,-1-1 1,1 0-1,0 1 0,0-1 0,0 0 1,-1 1-1,1-1 0,2 0 0,3 2 52,1-1 0,-1 0 0,1 0-1,7-1 1,-9 0-58,3 1-134,0-1 0,1 0-1,-1-1 1,0 0-1,0 0 1,1-1 0,-1 0-1,0 0 1,0-1 0,8-3-1,4-7-382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14275,'0'1'584,"6"2"120,3-2 505,10 2-289,2 2-216,3-5-376,2 0-152,-2-2-208,2-5-528,-4 2 400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 1824,'-8'-30'1594,"4"99"2919,-3 319-2104,35 341-1651,-11-416-351,-14 251 713,-27-2-187,19-471-944,-6 202-943,12-273 572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8042,'0'10'3440,"12"-10"-1471,4 0-609,2-3-200,2-4-167,-1 1-481,0 4-152,-3-3-832,1 1-617,-5-3 689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1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3289,'-1'0'512,"1"-1"1,-1 1-1,1-1 1,0 0-1,-1 1 1,1-1 0,0 1-1,-1-1 1,1 0-1,0 1 1,0-1-1,0 0 1,0 1-1,-1-1 1,1 0 0,0 0-1,0 1 1,0-1-1,1 0 1,-1 0-1,0 0-410,0 1 0,0 0 0,0 0 0,0 0 0,0 0 0,0 0 0,0-1 0,0 1 0,0 0 0,0 0 0,0 0 0,1 0 0,-1 0 0,0 0 0,0 0 0,0-1 0,0 1 0,0 0 0,0 0 0,0 0 0,1 0 0,-1 0 0,0 0 0,0 0 0,0 0 0,0 0-1,0 0 1,1 0 0,-1 0 0,0 0 0,0 0 0,0 0 0,7 5 584,6 22 64,-3-10-521,-6-11-126,0 1 0,0 1 0,0-1 0,-1 1 0,0-1 0,-1 1 0,1 0-1,0 10 1,13 91 1524,-16-103-1443,-2-6-29,2 0-139,-1-1-1,1 1 1,-1-1 0,1 0 0,0 1-1,-1-1 1,1 0 0,0 0-1,-1 1 1,1-1 0,0 0 0,0 1-1,0-3 1,-4-17-15,1-3-6,0 1 0,1-26 1,1 37-2,1 0-1,1 1 1,0-1 0,4-18 0,-4 26 4,0 0 0,-1 1 0,1-1 0,1 0 0,-1 1 0,0-1 0,1 1 0,-1 0 0,1-1 1,-1 1-1,1 0 0,0 0 0,0 0 0,0 0 0,0 0 0,1 1 0,-1-1 0,0 1 0,1-1 0,-1 1 0,1 0 0,-1 0 0,5-1 0,-4 1 3,0 1 0,-1 0 0,1 0 0,-1 0 0,1 1 0,-1-1 0,1 1-1,-1-1 1,1 1 0,-1 0 0,0 0 0,1 0 0,-1 0 0,0 0 0,0 1 0,1-1-1,-1 1 1,2 2 0,5 3 43,0 2-1,10 12 0,-1 0 84,19 23 213,-31-37-223,-2 0 0,1 0 0,-1 0 0,5 13 0,-8-16-83,1-1 0,-1 0-1,0 1 1,-1 0 0,1-1-1,-1 1 1,1-1 0,-1 1-1,0 0 1,-1-1 0,1 1-1,0-1 1,-1 1 0,0-1-1,0 1 1,0-1 0,0 1-1,-1-1 1,1 0 0,-1 1-1,0-1 1,0 0 0,-3 4-1,5-10-4963,0 2 3826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123 112 3425,'12'-70'5548,"-10"60"-4351,1-15 1814,-3 24-2939,0 1-1,0 0 1,0 0-1,1 0 1,-1-1-1,-1 1 0,1 0 1,0 0-1,0-1 1,0 1-1,0 0 1,0 0-1,0 0 0,0-1 1,0 1-1,0 0 1,0 0-1,0 0 0,0-1 1,-1 1-1,1 0 1,0 0-1,0 0 1,0 0-1,0 0 0,-1-1 1,1 1-1,0 0 1,-9 0 1971,7 0-1946,0 0-67,1 0 0,-1 1 0,0-1 0,1 0 0,-1 1 0,0-1 0,1 1 0,-1 0 0,1 0 0,0-1 0,-1 1 0,1 0 0,-1 0 0,0 1-1,-7 7 52,0 0 0,0 0 0,1 1 0,1 0 0,0 1 0,0-1 0,1 1 0,0 1 0,1-1 0,0 1-1,-3 12 1,3-2-36,1-1 1,0 1-1,2 1 0,1-1 0,0 0 0,2 0 0,1 0 0,0 1 0,2-1 0,0-1 0,2 1 0,0-1 0,1 0 0,1 0 1,2-1-1,0 0 0,0 0 0,2-2 0,19 26 0,-6-14-220,53 50 0,-76-78-9,-1-1-1,1 0 1,0 0-1,-1 1 1,1-1-1,0 0 1,-1 0-1,1-1 1,0 1-1,0 0 1,0-1-1,0 1 1,0-1-1,0 1 1,0-1-1,3 0 1,16-2-994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10082,'4'19'3761,"3"7"-2625,-1 1-136,-2 6-95,-1 3-33,-3-2-304,4 1-104,0-2-104,-1-7-48,2 0-88,-2-3 32,-5-5-976,0 0-824,-6-6 992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8074,'6'2'3456,"3"1"-1719,15 0-513,3-2-120,13 0-199,6-1-257,10 2-368,8-2-104,8 2-112,-2 0-24,5-1 40,-9 2-280,-23-1-552,-5 1-225,-26 1-1399,2 1 1528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6953,'10'39'4787,"-6"-26"-3483,-1-1 0,0 1 1,-1 0-1,1 20 0,-3-29-1038,0 14 337,0-17-557,0-1-1,-1 1 1,1 0 0,0 0 0,0-1 0,0 1 0,-1 0 0,1-1 0,0 1 0,-1 0 0,1-1 0,0 1 0,-1 0 0,1-1 0,-1 1 0,1-1-1,-1 1 1,1-1 0,-2 2 0,2-2-35,0 0-1,0 0 0,0 0 0,-1 0 1,1 0-1,0 0 0,0 0 1,0 0-1,0 0 0,0 0 0,0 0 1,0 0-1,0 0 0,0 0 1,0 0-1,-1 0 0,1 0 0,0 0 1,0 0-1,0 0 0,0 0 1,0 0-1,0 0 0,0 0 0,0 0 1,0 0-1,0 0 0,0 0 1,-1 0-1,1 0 0,0 0 0,0 0 1,0 0-1,0 0 0,0-1 1,0 1-1,0 0 0,0 0 0,0 0 1,0 0-1,0 0 0,0 0 1,0 0-1,0 0 0,0 0 0,0 0 1,0-7 64,2-7-141,-2 14 73,6-18-11,0-1-1,11-21 0,-16 36 10,1 1 1,0-1 0,0 1-1,0 0 1,0-1-1,0 1 1,1 0 0,-1 0-1,1 0 1,0 1-1,0-1 1,0 1 0,0-1-1,1 1 1,-1 0 0,1 0-1,-1 1 1,1-1-1,5-1 1,-3 2 20,1 0 0,0 1 1,-1-1-1,1 1 0,0 1 0,-1-1 1,1 1-1,-1 0 0,13 4 0,-12-3 57,1 1-1,-1 0 1,0 0-1,0 0 0,0 1 1,-1 0-1,1 0 0,-1 1 1,9 7-1,-12-9-34,-1-1 1,1 1-1,-1 0 0,0 0 0,0 0 1,0 0-1,0 0 0,-1 1 1,1-1-1,-1 1 0,0-1 0,0 1 1,0-1-1,0 1 0,0 0 1,-1-1-1,0 1 0,0 0 0,0-1 1,0 1-1,-1 6 0,-2 1-124,2-2 191,-1-1 1,0 1 0,-6 14-1,7-21-280,0 0 0,0 0-1,0-1 1,0 1 0,-1 0-1,1 0 1,-1-1 0,1 1 0,-1 0-1,1-1 1,-1 0 0,0 1 0,0-1-1,0 0 1,0 0 0,0 0 0,0 0-1,0 0 1,-4 1 0,2-2-2116,0-1 1018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9882,'4'3'1373,"-1"0"1,1 1-1,4 6 1,15 26-97,-18-27-685,15 27-122,-1 2 0,-1 0 0,-3 2 0,-1-1-1,13 61 1,-23-72-348,-1-1-1,-1 1 1,-1 0-1,-2 0 1,-1-1-1,-1 1 1,-10 40-1,10-54-72,-10 26 0,12-36-47,-1 0 0,0 0 0,0-1 1,0 1-1,0-1 0,0 1 0,-1-1 0,0 0 0,0 0 0,0 0 0,-3 3 0,4-5-108,0 0-1,0-1 1,0 1 0,0 0-1,0-1 1,0 1 0,0-1-1,0 1 1,0-1 0,0 0-1,0 0 1,0 0-1,-3 0 1,4 0-160,-1 0-1,1-1 1,-1 1-1,1 0 1,-1-1 0,1 1-1,0-1 1,-1 1-1,1-1 1,-1 0 0,1 1-1,0-1 1,0 0-1,0 0 1,-1 0 0,1 0-1,0 0 1,-1-2-1,-1-8-1394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8514,'4'-4'494,"-1"0"1,1 0-1,0 0 0,0 0 1,1 0-1,-1 1 0,1 0 1,-1 0-1,1 0 0,0 1 1,0-1-1,1 1 0,-1 0 1,6-1-1,-6 2-334,0 0 1,0 0-1,0 1 1,0-1-1,0 1 0,0 1 1,0-1-1,0 0 0,0 1 1,0 0-1,0 0 0,0 1 1,0-1-1,0 1 0,7 5 1,-10-7-143,-1 1 1,1 0 0,-1 0 0,0 0 0,1 0 0,-1 0-1,0 1 1,0-1 0,0 0 0,0 0 0,0 1 0,0-1-1,0 1 1,0-1 0,-1 1 0,1-1 0,-1 1 0,1-1-1,-1 1 1,1 0 0,-1-1 0,0 1 0,0-1-1,0 1 1,0 0 0,0-1 0,0 1 0,0 0 0,0-1-1,-1 1 1,1 0 0,-1-1 0,1 1 0,-1-1 0,0 1-1,-1 2 1,-4 5 9,1 0 1,-2-1-1,1 0 0,-14 13 0,12-12 11,1-1-16,-16 17 30,22-24-49,0 0 0,0 1 0,0-1 0,1 0 0,-1 1 1,0-1-1,1 1 0,-1-1 0,1 1 0,-1 0 0,1-1 1,0 1-1,0-1 0,0 1 0,0-1 0,0 4 1,0-4-1,0 0 1,1-1 0,-1 1 0,0 0 0,1 0 0,-1-1 0,1 1 0,-1 0-1,1-1 1,0 1 0,-1 0 0,1-1 0,-1 1 0,1-1 0,0 1 0,1 0-1,15 6 73,-14-5-58,26 7 171,58 10 0,-33-8-1231,-42-8 618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6017,'-5'-1'1425,"-6"-5"1291,11 6-2620,0 0-1,-1-1 1,1 1-1,0 0 1,0 0 0,0 0-1,0-1 1,-1 1-1,1 0 1,0 0 0,0-1-1,0 1 1,0 0-1,0-1 1,0 1 0,0 0-1,0 0 1,0-1-1,0 1 1,0 0 0,0-1-1,0 1 1,0 0-1,0 0 1,0-1-1,0 1 1,0 0 0,0-1-1,0 1 1,0 0-1,0 0 1,1-1 0,-1 1-1,0 0 1,0 0-1,0-1 1,1 0 72,0 0-1,0 0 1,0 0-1,0 0 1,0 0 0,0 0-1,0 1 1,0-1 0,0 0-1,0 0 1,0 1-1,0-1 1,1 1 0,-1-1-1,2 0 1,9-3 125,-9 2-250,10-3 114,-1 0 0,1 1 1,0 0-1,0 1 0,19-3 0,168 2 673,-131 5-708,568-28 339,337 17 1246,-627 2 110,-249 2-1530,-174 12-3111,29-3 817,-8 2 802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2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8226,'-2'-1'3119,"1"0"-2715,1 1-1,0 0 1,-1-1-1,1 1 1,0 0-1,-1-1 1,1 1-1,0 0 1,0-1-1,-1 1 0,1 0 1,0-1-1,0 1 1,0-1-1,-1 1 1,1 0-1,0-1 1,0 0-355,1 0 1,-1 1 0,1-1-1,-1 1 1,1-1-1,-1 1 1,0-1-1,1 1 1,0-1 0,-1 1-1,1 0 1,-1-1-1,1 1 1,0 0 0,-1-1-1,2 1 1,6-4 21,1 1 0,0 0 0,0 1 1,0-1-1,0 2 0,0-1 0,11 1 0,-13 1-39,0 0-1,0 1 0,0-1 0,0 2 1,0-1-1,-1 1 0,1 0 1,0 0-1,-1 1 0,1 0 0,-1 0 1,7 5-1,-7-5-3,-1 0 1,0 0-1,0 1 1,0 0-1,-1 0 0,5 5 1,-7-7-17,-1 0 1,1 0 0,-1 0 0,1 0 0,-1 1 0,0-1-1,0 0 1,0 1 0,-1-1 0,1 0 0,0 1-1,-1-1 1,1 1 0,-1-1 0,0 1 0,0-1 0,-1 5-1,0 1 36,-1 0 0,0 0 0,-1 0 0,0 0 0,0-1-1,-1 0 1,-6 10 0,4-7 40,-1 0 0,-1 0-1,0-1 1,-10 9 0,12-13 6,-1 0 1,1 0-1,-1-1 0,0 1 1,0-2-1,0 1 0,-8 2 1,8-3 5,6 0 16,13 4 31,-9-6-147,5 2 37,0 0 0,1 0 1,-1-1-1,1 0 1,-1-1-1,1 0 1,0 0-1,0-1 1,-1 0-1,1 0 1,10-3-1,154-24 263,-126 16-1041,-38 10 454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4833,'0'0'32,"-2"-1"155,1 1 0,-1 0 1,1 0-1,0 0 0,-1 1 0,1-1 0,-1 0 0,1 1 0,-2-1 0,3 1-172,-1 0 0,0-1 1,1 1-1,-1-1 0,1 1 0,-1 0 1,1 0-1,-1-1 0,1 1 0,0 0 0,-1 0 1,1-1-1,0 1 0,0 0 0,-1 0 1,1 1-1,-4 27 405,0-1 0,2 1 0,3 51-1,0-58-268,0 32 140,5 638 1257,-21-192-406,0 331 619,25-480-1561,-2-128-1083,-6-164-753,0-15 694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5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2264,'-3'-7'6826,"4"7"-6619,-1 0 0,0 0-1,0 0 1,0 0 0,0 0-1,0 0 1,0 1 0,0-1-1,0 0 1,0 0-1,0 0 1,0 0 0,0 0-1,0 0 1,0 0 0,0 0-1,0 0 1,1 0 0,-1 0-1,0 0 1,0 0-1,0 0 1,0 0 0,0 0-1,0 0 1,0 0 0,0 0-1,0 0 1,0 0 0,0 0-1,0 0 1,0-1-1,0 1 1,0 0 0,1 0-1,-1 0 1,0 0 0,0 0-1,0 0 1,0 0 0,0 0-1,0 0 1,5 17 190,-4-13-345,0 0 0,0 0 0,0 0 0,3 6 0,6 8 81,-7-13-91,0-1 1,0 1-1,-1 0 1,1-1-1,-1 1 1,-1 0-1,1 1 1,-1-1-1,0 0 1,1 6-1,0 3 255,6 24-1,-5-28-66,-1 1 0,0-1 0,1 19 0,-6-16 121,3-13-344,0 1 1,-1-1 0,1 0 0,0 0-1,0 1 1,0-1 0,0 0 0,0 0 0,0 0-1,-1 1 1,1-1 0,0 0 0,0 0 0,0 0-1,0 0 1,-1 1 0,1-1 0,0 0 0,0 0-1,0 0 1,-1 0 0,1 0 0,0 0-1,0 0 1,-1 0 0,1 0 0,0 0 0,0 0-1,-1 0 1,1 0 0,0 0 0,0 0 0,-1 0-1,1 0 1,0 0 0,0 0 0,-1 0-1,1 0 1,0 0 0,0 0 0,0 0 0,-1 0-1,1 0 1,0-1 0,0 1 0,0 0 0,-1 0-1,1 0 1,0-1 0,-1 1-9,1-1 1,0 1-1,-1-1 1,1 1-1,0-1 1,0 1 0,-1-1-1,1 0 1,0 1-1,0-1 1,0 1-1,-1-1 1,1 0-1,0 0 1,0-4-10,-3-11-40,1-1 0,0-30 0,3 36 16,0 1-1,0-1 0,1 0 1,0 1-1,1 0 0,0-1 1,0 1-1,7-12 0,-9 19 33,0 1 0,1-1 0,-1 1-1,1 0 1,-1 0 0,1 0 0,0 0-1,0 0 1,-1 0 0,1 0 0,1 0 0,-1 1-1,0-1 1,0 1 0,1 0 0,-1-1 0,1 1-1,-1 0 1,1 1 0,-1-1 0,1 0 0,-1 1-1,1-1 1,0 1 0,-1 0 0,1 0 0,0 0-1,-1 0 1,1 0 0,0 1 0,3 0-1,2 2 23,0-1-1,0 1 1,0 1 0,-1-1-1,0 1 1,10 8-1,37 32 295,-29-22-124,-19-16-69,0 1 0,0-1 0,0 1 0,0 0 0,-1 1 1,-1-1-1,1 1 0,-1 0 0,0 0 0,-1 0 0,0 0 0,2 11 1,0-3-1,-3-6 57,7 18-1,-8-26-381,3 7 777,-5-7-1102,-2-5-1761,2 2 1436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5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2785,'22'-14'7266,"-17"11"-6425,-5 3-719,0-1 1,1 1 0,-1 0-1,1 0 1,-1 0-1,0-1 1,1 1-1,-1 0 1,0 0-1,1-1 1,-1 1-1,0 0 1,0-1-1,1 1 1,-1 0-1,0-1 1,0 1 0,0 0-1,1-1 1,-1 1-1,0 0 1,0-1-1,0 1 1,0-1-1,0 1 1,0-1-1,-3 2 755,-3 8-705,0 0 1,0 0-1,1 0 1,0 1 0,-3 10-1,2-5-2,-3 8 205,0 0-1,1 1 1,2 1-1,-7 44 1,10-30 13,1 0 0,4 47 0,-1-72-306,1 1 0,0 0 0,1-1 0,6 20 0,-8-29-64,1-1 0,0 0 1,0 0-1,0 1 0,0-1 0,1 0 0,-1-1 0,1 1 1,0 0-1,0-1 0,1 0 0,-1 1 0,1-1 1,-1-1-1,1 1 0,0 0 0,7 3 0,-9-6-12,1 1 0,-1 0 1,0-1-1,0 1 0,1-1 0,-1 0 0,0 0 0,0 0 0,1 0 0,-1 0 0,0 0 0,1 0 1,-1-1-1,0 1 0,0-1 0,0 0 0,1 0 0,-1 0 0,0 0 0,0 0 0,0 0 0,0 0 0,-1-1 1,5-2-1,0-2 5,-1-1 0,1 1 0,-1-1 1,0 0-1,4-9 0,0-1 5,-1 0 0,7-23 0,-1 2-26,-10 28-27,-1 0-1,0-1 1,0 0 0,1-21 0,-3 11-251,-2-35 0,-3 28 127,-17-59 68,16 69 102,-1 1 0,0 0 1,-12-21-1,17 35 1,0 1 0,0 1 0,-1-1 0,1 0 1,-1 0-1,1 0 0,-1 1 0,0-1 0,0 1 0,1-1 1,-1 1-1,0 0 0,0 0 0,0-1 0,-1 2 0,1-1 1,0 0-1,0 0 0,0 1 0,-1-1 0,1 1 0,0-1 1,-1 1-1,1 0 0,0 0 0,-1 0 0,1 1 0,0-1 1,-1 0-1,1 1 0,0-1 0,-4 3 0,-1 0 71,0 0 0,0 0 0,1 1 0,-1 0-1,1 0 1,0 1 0,0 0 0,-6 7 0,7-8-9,1 1 1,-1 1 0,1-1-1,0 0 1,1 1 0,-1 0-1,1 0 1,0 0 0,1 0 0,-4 11-1,6-14-54,-1 1 0,1 0 0,0-1-1,0 1 1,0-1 0,0 1 0,0 0 0,1-1-1,0 1 1,-1-1 0,2 1 0,-1-1 0,0 1-1,0-1 1,1 0 0,0 0 0,0 0-1,0 0 1,0 0 0,0 0 0,5 4 0,3 2-13,1 0 0,0 0 0,0-1 0,1-1 1,0 0-1,0 0 0,1-1 0,0-1 1,0 0-1,15 3 0,-19-6-293,-1-1 1,1 0-1,-1 0 0,1-1 1,-1 0-1,1-1 0,0 0 1,-1 0-1,11-3 0,5-3-669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5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15 4993,'-1'-2'475,"-1"1"-1,1-1 1,-1 1 0,1 0 0,-1 0-1,1 0 1,-1 0 0,1 0-1,-1 0 1,0 0 0,-2-1 0,3 2-363,-1 0 0,1 0 1,0 0-1,0 1 0,0-1 1,0 0-1,0 0 0,-1 1 1,1-1-1,0 1 1,0-1-1,0 1 0,0-1 1,0 1-1,0 0 0,0-1 1,1 1-1,-1 0 0,0 0 1,0 0-1,-1 1 0,-3 5 91,-1 0 0,1 0-1,0 1 1,0 0 0,1 0-1,0 0 1,-5 15 0,2 0 103,-7 40 0,-7 82 385,6 0-1,7 239 0,11-299-546,4 0 0,34 161-1,41 19-26,18-6 65,-85-221-149,-9-19-27,2-1 0,13 24 0,-20-40-52,0-1 0,0 1 0,0 0 0,0-1 0,0 1 0,1-1 0,-1 0 0,1 1 0,-1-1 1,3 1-1,-3-1 19,-1-1 0,1 0 0,-1 0 0,1 0 0,0 1 0,-1-1 0,1 0 0,0 0 0,-1 0 0,1 0 0,0 0 0,-1 0 0,1 0 0,0 0 0,-1-1 0,1 1 1,0 0-1,-1 0 0,1 0 0,-1-1 0,1 1 0,0 0 0,-1-1 0,1 1 0,-1-1 0,1 1 0,-1 0 0,1-1 0,-1 1 0,1-2 0,12-15-347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0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24 4473,'-5'-3'684,"3"3"-280,0-1-1,1 0 0,-1 1 1,1-1-1,-1 0 0,1 0 0,-1 0 1,1 0-1,-1-1 0,1 1 1,0 0-1,0 0 0,0-1 0,0 1 1,0-1-1,-1-1 0,7 5 3662,-2-2-4021,-1 1-1,1 0 1,0 0-1,0 0 1,0 0-1,0 0 1,4 3-1,18 16 381,33 31 0,-37-29-133,0 0 0,-1 2 0,19 30 0,41 83 498,-56-90-561,-3 1 1,-2 1 0,-2 1 0,-2 0-1,16 100 1,-23-73-24,-4 0-1,-3 0 1,-3 1-1,-14 79 1,1-64 26,-4-1 0,-61 175 0,59-211-135,-34 89 132,36-100-114,-28 47 1,44-86-97,0-1 1,-1 0-1,1-1 1,-1 1-1,0 0 1,-8 6-1,11-10-27,-1 0-1,1 0 1,0 0-1,-1 0 1,1-1 0,-1 1-1,1 0 1,-1-1 0,1 1-1,-1-1 1,1 0-1,-1 1 1,0-1 0,1 0-1,-1 0 1,1 0-1,-1 0 1,0 0 0,1 0-1,-1-1 1,1 1 0,-1-1-1,0 1 1,1-1-1,-1 1 1,1-1 0,0 0-1,-1 0 1,-1 0 0,1-1-231,0 0 1,0 1-1,0-1 1,0 0 0,1 0-1,-1 0 1,0 0 0,1 0-1,-1-1 1,1 1 0,0 0-1,0-1 1,0 1 0,0-1-1,0 1 1,0-1 0,1 0-1,-1 1 1,1-1-1,0-5 1,0-10-1030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09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5649,'-1'3'2841,"3"-2"-921,6 2-463,-8-3-169,4 0-320,26 7-256,30 10-304,-31-13-96,0-1-128,-8-3-40,3 0-24,-10 0-264,-5 2-1216,-8 1-1288,-6 2 1567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3977,'3'8'2696,"2"-4"169,13 4-1089,3-1-79,3-1-385,1 1-256,-4-7-384,-2 0-175,-2-3-249,2-2-56,-4 2-897,5 2-927,6-14 1040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155 109 6809,'-61'-65'6659,"60"64"-6532,1 0 1,-1 0-1,0 1 0,0-1 0,1 0 0,-1 1 0,0-1 1,0 1-1,0-1 0,0 1 0,0-1 0,1 1 0,-1 0 0,0-1 1,0 1-1,0 0 0,0 0 0,0 0 0,0 0 0,0 0 1,0 0-1,-1 0 0,0 0-27,0 1 1,1-1-1,-1 1 0,1 0 1,0-1-1,-1 1 0,1 0 1,-1 0-1,1 0 0,0 0 1,0 0-1,-2 2 0,-1 2 31,0 0-1,1 0 1,0 0-1,-1 0 1,2 1-1,-4 6 1,-1 10 47,2 1 0,0-1-1,1 1 1,1 0 0,1 0 0,2 46 0,1-55-144,0-1 0,1 1-1,0-1 1,1 0 0,0 0-1,8 17 1,-8-23-24,0-1-1,0 1 1,1-1 0,0 0-1,0 0 1,0 0 0,1-1-1,0 1 1,0-1-1,0-1 1,1 1 0,0-1-1,10 7 1,-7-7-3,0 0 0,0 0 0,1-1 0,-1 0 0,1-1 0,0 0 1,-1 0-1,1-1 0,0-1 0,13 0 0,-17 0-6,0-1 1,0 1-1,0-1 0,0-1 0,-1 1 1,1-1-1,0 0 0,-1 0 1,1 0-1,-1-1 0,0 0 1,0 0-1,0-1 0,0 1 0,0-1 1,-1 0-1,0 0 0,5-7 1,-5 6-8,0-1 0,-1 0 1,0-1-1,0 1 0,0-1 1,-1 1-1,0-1 0,1-8 1,0-1-43,-2-1 0,1-21 0,-3 20-2,0 0 0,-1 0 0,-1 0 0,-1 1 0,0-1 0,-12-28 0,9 31 46,0 0 0,0 1 1,-1 0-1,-1 0 0,0 1 0,-1 0 1,-19-18-1,24 26 30,0 0 0,-1 1-1,0-1 1,0 1 0,0 1 0,0-1 0,-1 1 0,-8-3 0,12 5-3,0 0 1,0 1-1,0-1 1,0 0-1,0 1 0,0 0 1,0 0-1,-1 0 1,1 0-1,0 1 1,0-1-1,0 1 1,0-1-1,0 1 1,0 0-1,0 1 1,0-1-1,0 0 0,0 1 1,-3 2-1,1 0 26,0 1-1,0-1 1,1 1-1,0 1 0,-1-1 1,2 0-1,-1 1 1,1 0-1,-1 0 0,2 0 1,-1 0-1,1 1 1,0-1-1,0 1 0,1-1 1,-2 8-1,3-11-32,0 0-1,0 1 1,1-1-1,-1 0 1,1 0-1,-1 0 0,1 0 1,0 0-1,0 0 1,0 0-1,1 0 1,-1 0-1,1 0 1,0 0-1,-1-1 1,1 1-1,0-1 0,1 1 1,-1-1-1,0 0 1,5 3-1,1 1 3,-1-1-1,1 0 1,0-1-1,1 0 1,-1 0-1,14 4 1,-4-3-112,0-1 0,1-1 0,-1-1 0,38 0 0,-22-3-2704,64-11 1,-24-5 467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56 5081,'-18'-46'7518,"18"45"-7404,-1 1 0,1-1 0,0 1 0,0-1 0,-1 1 0,1-1 0,0 1 0,-1-1 0,1 1 0,-1-1 0,1 1 0,0 0 0,-1-1 0,1 1 0,-1 0 0,1-1 0,-1 1 0,1 0 0,-1 0 1,1-1-1,-1 1 0,0 0 0,1 0 0,-1 0 0,1 0 0,-1 0 0,1 0 0,-1 0 0,0 0 0,1 0 0,-1 0 0,1 0 0,-1 0 0,0 0 0,-1 1 54,0-1-1,0 1 1,1 0-1,-1 0 1,0-1-1,1 1 1,-1 0 0,1 1-1,-1-1 1,-2 2-1,-1 3 28,1 0 0,-1 1-1,1-1 1,0 1-1,0 0 1,1 0 0,-4 12-1,2-3 11,1 0 0,-4 27-1,5-17-98,1-1-1,2 1 1,0 0-1,8 51 1,-5-62-89,1 1 1,0-1-1,1 0 1,0 0-1,2-1 1,0 1 0,0-2-1,1 1 1,15 19-1,-4-11-408,1-1 0,0 0 0,37 27 0,-34-33-1316,-2-7 595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8866,'5'6'5371,"-4"-3"-4978,1 0 0,-1 0 0,0 0 0,0 0 1,0 6-1,-1 28 1396,0-22-1110,2 27 0,3-19-246,0-1 0,14 35 0,-10-32-233,8 34 0,-16-51-226,0 0-1,0 0 1,-1 1-1,0 9 1,0-18-61,0 1-1,0-1 1,0 0 0,0 1 0,0-1 0,0 1-1,0-1 1,0 0 0,0 1 0,-1-1 0,1 1 0,0-1-1,0 0 1,0 1 0,0-1 0,-1 0 0,1 1-1,0-1 1,0 0 0,-1 1 0,1-1 0,0 0-1,0 1 1,-1-1 0,0 0 0,1-1-768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9106,'1'5'3713,"9"-5"-2001,8 0-376,12 3-183,5 1-97,12 0-416,0 1-168,1-2-256,3-3-80,9 0-64,5 0-16,5 0-24,-1 4 0,-16 1-16,-8 3 32,-13 0-608,-6-3-632,-19-2 768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7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3001,'-13'258'4121,"8"-116"-3419,-11 767 1407,10-255-490,3-498-1445,-11 254 76,9-328-917,-17 85 0,10-112 107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7786,'10'24'5731,"-3"-6"-4550,-2-8-621,-1 0 0,-1 0 0,0 1-1,0-1 1,-1 1 0,1 19 0,-4 66 932,-1-34-953,2-60-527,0 0 14,0 0 0,0 0 0,0 0 0,0 0 0,0 0 0,0 0 0,-1 1 0,1-1 0,-1 0 0,1 0 0,-1 0 0,0-1 0,0 1 0,-2 4 0,3-6-24,0 0 1,0 0-1,0 0 1,0 0 0,-1 0-1,1 0 1,0 0-1,0 0 1,0 0-1,0 0 1,0 0-1,0 0 1,0 0 0,0 0-1,0 0 1,0 0-1,0 0 1,-1 0-1,1 0 1,0 0-1,0 0 1,0 0 0,0 0-1,0 0 1,0 0-1,0 0 1,0 0-1,0 0 1,0 0-1,0 0 1,-1 0 0,1 0-1,0 0 1,0 0-1,0 0 1,0 0-1,0 0 1,0 0-1,0 0 1,0-1-1,0 1 1,0 0 0,0 0-1,0 0 1,0 0-1,-3-6 48,0-9-32,3 14-12,-2-8-18,1 0 0,1-1 0,0 1 0,0-1 0,1 1 0,0 0 0,0 0 0,1-1 1,0 1-1,7-14 0,-2 1-11,-4 12 22,0 0 0,1 1 0,0-1 0,1 1 0,0 0 0,1 0 0,9-13 0,-13 20 10,1 0 1,-1 0-1,1 0 0,-1 0 0,1 1 0,0-1 0,-1 0 1,1 1-1,0 0 0,0 0 0,6-2 0,-7 3 6,1-1 0,-1 1 1,0 0-1,1 0 0,-1 0 0,1 0 0,-1 0 0,0 0 0,1 1 0,-1-1 0,1 1 0,-1 0 1,0-1-1,0 1 0,1 0 0,3 3 0,-1 0 48,1 1 1,-1 0-1,0 1 1,0-1-1,0 1 0,-1 0 1,0 0-1,0 1 1,0-1-1,-1 1 0,0 0 1,0-1-1,1 10 1,1 2 61,-1 1 1,0 0-1,-2-1 0,0 20 1,-2-32-97,0-1 1,0 0-1,-2 7 0,2-11-34,0 1-1,0-1 1,-1 0-1,1 0 1,0 0-1,-1 0 1,1 0-1,-1 0 1,1 0 0,-1 0-1,0 0 1,1 0-1,-1 0 1,0 0-1,0 0 1,1-1-1,-1 1 1,0 0-1,-2 1 1,3-2-134,-1 0 0,1 0 0,0 0 0,-1 0 1,1 0-1,0 0 0,-1 0 0,1 0 0,0 0 0,-1 0 0,1 0 0,0 0 1,-1 0-1,1 0 0,0 0 0,-1 0 0,1-1 0,0 1 0,-1 0 0,1 0 1,0 0-1,-1 0 0,1-1 0,0 1 0,0 0 0,-1 0 0,1-1 0,0 1 1,0-1-1,-1 0-1164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11250,'2'-2'760,"0"0"0,1 0 0,0 0-1,-1 0 1,1 0 0,0 1 0,5-3-1,-4 3-491,-1 0-1,1 0 0,-1 0 0,1 1 1,0-1-1,6 1 0,-8 0-256,1 0 0,-1 1-1,0-1 1,1 0 0,-1 1 0,0-1-1,1 1 1,-1 0 0,0 0-1,0 0 1,0 0 0,1 0-1,-1 1 1,-1-1 0,1 0 0,0 1-1,0 0 1,0-1 0,-1 1-1,1 0 1,-1 0 0,1 0-1,-1 0 1,1 2 0,-1-3-5,-1 1 1,1-1-1,-1 1 1,0-1-1,0 0 1,0 1-1,1-1 1,-1 1-1,0-1 1,-1 0-1,1 1 1,0-1-1,0 1 1,-1-1-1,1 0 1,0 1-1,-1-1 1,0 0-1,1 1 1,-1-1-1,0 0 1,1 0-1,-1 0 1,0 0-1,-2 2 1,-2 3 24,-1-1 0,0 0 0,-10 6 0,7-5 4,3-1-15,-15 11 37,19-15-53,1 0 0,-1 1 0,1-1 0,-1 1 0,1-1 0,0 1 0,0-1 0,0 1 0,0 0 0,-1 2 0,2-4-2,0 0-1,0 0 0,0 0 1,0 0-1,0 0 1,0 0-1,0 1 0,0-1 1,0 0-1,0 0 0,0 0 1,0 0-1,0 0 1,0 0-1,0 0 0,0 1 1,1-1-1,-1 0 0,0 0 1,0 0-1,0 0 1,0 0-1,0 0 0,0 0 1,0 0-1,0 0 0,0 1 1,1-1-1,-1 0 1,0 0-1,0 0 0,0 0 1,0 0-1,0 0 0,0 0 1,1 0-1,7 1 94,13-2 13,-19 1-116,134-20-555,-116 18 559,-4 1-91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1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10002,'2'3'363,"0"-1"-1,1 0 1,-1 0-1,1 0 1,-1 0-1,1 0 1,0 0-1,-1-1 1,1 1-1,0-1 1,0 0 0,6 2-1,18 8 252,-14-2-391,-1 0 0,0 0 0,-1 1 1,0 0-1,0 1 0,-1 0 0,-1 1 0,0 0 1,0 1-1,10 20 0,-4-3 201,-2 0-1,-1 1 1,14 57 0,-18-52-155,-1 1-1,-2 0 1,-1 0 0,-2 0 0,-2 0 0,-1 1-1,-2-1 1,-2 0 0,-1 0 0,-22 70-1,25-97-213,-1 1 0,0-1 0,-1 0 0,0 0-1,-1 0 1,-7 9 0,11-16-202,0-1-1,0 0 1,0 1 0,0-1-1,-1 0 1,1 0 0,0 0-1,-1 0 1,0-1 0,1 1 0,-1-1-1,0 1 1,0-1 0,0 0-1,0 0 1,0 0 0,0-1-1,0 1 1,0-1 0,0 0-1,0 1 1,0-1 0,-1-1-1,1 1 1,0 0 0,-3-2-1,-1-2-1344,4-3 699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3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37 4289,'31'27'2510,"-30"-27"-2434,-1 0 1,0 0-1,0 1 0,0-1 1,0 0-1,0 0 0,0 0 1,1 0-1,-1 0 0,0 1 1,0-1-1,0 0 1,0 0-1,1 0 0,-1 0 1,0 0-1,0 0 0,0 0 1,0 0-1,1 1 0,-1-1 1,0 0-1,0 0 1,1 0-1,-1 0 0,0 0 1,0 0-1,0 0 0,1 0 1,-1 0-1,0 0 0,0-1 1,0 1-1,1 0 1,-1 0-1,0 0 0,0 0 1,0 0-1,0 0 0,1 0 1,-1 0-1,0-1 1,0 1-1,0 0 0,0 0 1,1 0-1,-1 0 0,0 0 1,0-1-1,0 1 0,0 0 1,0 0-1,0 0 1,0-1-1,0 1 0,0 0 1,1 0-1,-1 0 0,0-1 1,0 1-1,0 0 0,0 0 1,0 0-1,0-1 1,-2-10 6531,-2 6-5091,3 4-1483,1 0 1,-1 0 0,1 1 0,-1-1 0,1 1 0,-1-1 0,0 0-1,1 1 1,-1-1 0,0 1 0,0-1 0,-3-1 32,-11-7 132,-1 1 1,-20-7-1,34 14-182,-1 1 0,1-1 0,-1 1 0,1-1-1,-1 1 1,0 0 0,1 0 0,-1 0 0,0 1 0,1-1 0,-1 0 0,1 1-1,-1 0 1,1 0 0,-1-1 0,-2 3 0,-2 1 29,0 0 0,1 0 0,-11 10 0,12-9-28,1 0 1,-1 0 0,1 1-1,-1 0 1,2 0-1,-1 0 1,1 0-1,0 0 1,0 1-1,0-1 1,1 1-1,-3 12 1,4-10 7,-1 0 0,1 1-1,1-1 1,0 0 0,0 1 0,1-1-1,0 1 1,0-1 0,4 13 0,-3-17-12,0 1 0,0-1 0,1 0 0,0 0 0,0 0 0,0 0 0,0 0 0,1-1 0,-1 1 1,1-1-1,0 0 0,8 5 0,-5-4-4,-1-1 1,1 0 0,1 0-1,-1-1 1,0 0-1,1 0 1,0-1-1,10 2 1,-3-2-2,1 0 0,-1-1 0,1-1 0,0 0 0,-1-1 1,1-1-1,0-1 0,27-7 0,-34 7-2,-1 0 0,1-1 0,-1 0 0,0 0 0,0-1 0,0 0 0,0 0 0,7-8 0,-10 9 3,-1 0 0,0-1 0,0 0 0,-1 1 0,0-1 0,1 0 0,-2-1 0,1 1 1,0 0-1,-1-1 0,0 0 0,-1 1 0,3-10 0,-4 11 0,0 1 0,1-1 0,-1 1 0,0-1 0,-1 1 0,1 0 0,-1-1 0,1 1 0,-1-1 0,0 1 0,0 0 0,-1-1 0,-1-3 0,0 3 2,1 0 0,-1 0-1,0 0 1,-1 0 0,1 1-1,-1-1 1,1 1-1,-7-4 1,0 1-4,0 0-1,0 1 1,0 0-1,-1 1 1,0 0-1,0 1 1,-15-3-1,7 2-13,-24 0-1,38 3-54,0 1-1,0 0 0,0 1 0,0-1 0,-1 1 1,1 0-1,0 1 0,0-1 0,-8 5 0,12-6-66,0 0 0,0 1 0,1-1-1,-1 1 1,0-1 0,0 1 0,1-1 0,-1 1-1,0 0 1,1-1 0,-1 1 0,1 0-1,-1-1 1,1 1 0,-1 0 0,1 0-1,0 0 1,-1-1 0,1 1 0,0 0-1,-1 0 1,1 0 0,0 0 0,0 0 0,0 0-1,0 0 1,0-1 0,0 1 0,0 0-1,0 0 1,1 1 0,2 6-960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3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10586,'-2'3'3964,"-11"21"-2554,2 0 0,0 1 0,-9 34 0,11-21-446,-9 64-1,6 186-401,12-270-393,8 191 241,-8-204-434,0-4-4,0 0 0,0 0 0,1 0 0,-1 0 0,0 1 0,0-1 0,0 0 1,1 0-1,-1 0 0,0 0 0,1 0 0,-1 0 0,1 0 0,0 1 1,0-2-29,-1 0 1,0-1 0,1 1 0,-1 0-1,0 0 1,1 0 0,-1 0 0,0-1 0,0 1-1,1 0 1,-1 0 0,0 0 0,1-1 0,-1 1-1,0 0 1,0-1 0,0 1 0,1 0 0,-1 0-1,0-1 1,0 1 0,0 0 0,0-1-1,0 1 1,1 0 0,-1-1 0,0 0 0,0 0-253,18-33-4141,-4 11 2931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3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17 7001,'0'-1'389,"-1"0"-1,1 0 1,-1 0-1,0 0 0,1 0 1,-1 0-1,0 0 1,0 0-1,0 0 0,0 1 1,0-1-1,0 0 0,0 0 1,0 1-1,0-1 1,0 1-1,0-1 0,0 1 1,-1-1-1,0 1-74,-1 0 0,1 0 1,0 0-1,0 0 0,0 0 0,0 0 0,0 0 0,0 1 0,0-1 1,-3 1-1,-2 2 78,1 0 0,-1 1 0,0-1 0,1 1-1,-8 6 1,4-1-212,0 0-1,0 1 0,1 1 0,0-1 1,1 1-1,0 1 0,0-1 0,2 2 0,-1-1 1,2 0-1,-1 1 0,2 0 0,-6 25 1,5-16-147,2-1 1,0 1-1,2 0 1,0 1 0,2-1-1,0 0 1,9 43-1,-8-53-28,2 1 0,-1-2 0,2 1 0,0 0-1,0-1 1,13 20 0,-15-26-27,2 1 1,-1-1-1,0 0 0,1 0 0,0 0 1,0-1-1,1 0 0,-1 0 1,1 0-1,0-1 0,0 0 0,0 0 1,0 0-1,10 2 0,-7-3-353,1 0 0,0-1 0,-1 0 0,1 0 0,0-1 0,-1-1 0,1 0 0,-1 0 0,1-1 0,-1 0 0,1 0 0,8-4 0,29-13-1176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4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43 3889,'-1'0'8286,"-2"-1"-3628,-9-6-2822,7 4-1244,-29-14 262,29 14-788,0 1 0,-1 0 0,1 0 0,-8-2 1,12 3-50,0 1 1,-1 0 0,1 0-1,-1 0 1,1 0 0,-1 0 0,1 0-1,-1 0 1,1 1 0,-1-1-1,1 0 1,0 1 0,-1-1-1,1 1 1,0 0 0,-3 1-1,0 0 25,0 1 0,1 0-1,-6 6 1,3-2 1,-1-1-18,1 1-1,-1 0 1,2 1-1,-1-1 0,1 1 1,0 0-1,1 1 1,0-1-1,0 1 0,1 0 1,0 0-1,1 0 1,-3 15-1,4-19-12,1 0 0,0 0 0,0 0 1,1 0-1,-1 0 0,1 0 0,0 0 0,3 6 0,-1-1 17,2 1-1,8 14 1,-9-19-18,1 1 0,0-1 0,0 0 0,1-1 0,-1 1 0,1-1 0,1 0 1,-1 0-1,1-1 0,-1 0 0,14 6 0,-10-6 2,0 0 0,0-1 0,0 1 0,1-2 0,-1 0 0,1 0 1,-1-1-1,1 0 0,18-1 0,4-3-441,58-14 0,-53 9-642,-13 4 403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4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10090,'4'0'575,"0"0"1,-1 1-1,1-1 0,0 1 1,-1 0-1,1 0 0,-1 0 0,0 0 1,5 3-1,-3-1-155,0 0 1,0 1-1,0-1 1,8 9-1,0 2 45,-2 0-1,17 25 1,-27-38-412,22 34 495,0-3 180,31 62-1,-49-83-646,0 1 0,0 0-1,-1 0 1,-1 0 0,0 0-1,-1 0 1,0 1 0,-1-1-1,-1 24 1,-1-23-223,-1 1 0,-1 0-1,0-1 1,-1 1 0,0-1 0,-1 0 0,0-1-1,-1 1 1,-1-1 0,-9 13 0,1-4-3116,2 0 1377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1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524 130 4377,'3'-3'561,"-1"1"0,0-1-1,0 1 1,-1-1 0,1 0 0,0 0 0,-1 0 0,0 0-1,0 0 1,0 0 0,0 0 0,0 0 0,0-1-1,-1 1 1,1 0 0,-1 0 0,0-1 0,-1-4 0,1 7-452,0 0 0,0 0 1,-1 0-1,1 1 1,0-1-1,-1 0 1,1 0-1,0 0 1,-1 0-1,1 1 1,-1-1-1,1 0 1,-1 0-1,0 1 1,1-1-1,-1 1 1,0-1-1,1 0 1,-1 1-1,0-1 1,0 1-1,1 0 0,-1-1 1,0 1-1,0-1 1,0 1-1,0 0 1,0 0-1,0 0 1,-1-1-1,-3 1 104,0 0 1,1 0-1,-1 0 0,-9 2 0,-2 1 13,1 1-1,-1 1 0,1 0 1,-28 15-1,13-4-92,-37 27-1,48-28-82,-1 1-1,2 0 1,0 1-1,1 1 0,1 1 1,-17 25-1,15-16-12,2 1 1,1 0-1,1 1 0,-12 37 1,12-24-27,1 2 1,3-1-1,1 2 1,2-1-1,3 1 1,1 0-1,4 55 1,6-40-7,2-1 0,28 99 1,-22-114-8,37 82 0,-40-104 1,1 0 0,1-1 0,1 0 0,1-2 0,21 23 0,-15-22-4,0-2 0,1 0 0,1-1 0,1-2 0,0-1 1,1 0-1,1-2 0,0-1 0,36 10 0,-31-13 2,-1-1 0,2-2-1,-1-1 1,0-2 0,1-1 0,0-1 0,-1-2 0,42-7 0,-39 2 14,-1-1 1,1-2-1,-2-1 1,45-20-1,-55 19 14,0-2 0,0 0 0,-1-1 0,-1-1 0,0-1 0,30-31 0,-20 11 52,-1-1 1,-2-2-1,41-76 0,-53 86-11,-1 0-1,-2-1 0,-1-1 0,-1 0 0,-2 0 1,-1-1-1,-2 0 0,-1-1 0,2-53 1,-8 47-10,-2-1 0,-2 1 1,-1 0-1,-22-70 1,8 51 24,-2 1 1,-43-78-1,53 114-40,0 0-1,-2 0 1,0 2-1,-1-1 0,-2 2 1,1 0-1,-2 1 1,0 1-1,-29-19 0,15 15 20,-1 1-1,-1 1 1,-49-17 0,-111-25 221,150 49-152,-1 3-1,-46-3 0,-86 7-1787,172 4 1461,2 0-132,0 0 0,0 0 0,0 0 1,-6 1-1,9 0 218,-1-1 1,1 0-1,-1 0 1,1 0-1,-1 0 1,1 1-1,0-1 1,-1 0-1,1 0 1,-1 1-1,1-1 1,0 0-1,-1 1 1,1-1-1,0 0 1,-1 1-1,1-1 1,0 0-1,0 1 1,-1-1-1,1 1 1,0-1-1,0 1 1,0-1-1,-1 1 1,1-1-1,0 1 1,0-1-1,0 1 1,0-1 0,0 0-1,0 1 1,0-1-1,0 1 1,0-1-1,1 2 1,6 20-1226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44 10618,'-20'-32'5177,"19"32"-5089,1-1-1,-1 0 1,0 0-1,1 0 1,-1 1-1,0-1 1,0 0-1,1 1 0,-1-1 1,0 0-1,0 1 1,0-1-1,0 1 1,0 0-1,0-1 1,0 1-1,0 0 0,-1-1 1,-1 1 20,1 0 0,0 0 0,0 0-1,0 0 1,0 0 0,0 1 0,0-1 0,-4 2 0,1 0 13,0 0 1,0 1-1,1-1 0,-1 1 1,1 0-1,-8 6 0,9-5-83,-1 0-1,1 0 0,0 1 1,0-1-1,0 1 0,0 0 1,-1 4-1,-12 37 73,15-42-106,0 0 1,1 0 0,-1 1 0,1-1 0,0 0 0,0 0 0,0 1 0,0-1-1,1 0 1,0 0 0,0 0 0,0 0 0,2 6 0,-2-7-3,1 0 0,-1 0 0,1-1 0,-1 1 0,1-1 1,0 1-1,0-1 0,0 0 0,0 0 0,0 0 0,0 0 0,1 0 0,-1 0 1,1-1-1,-1 1 0,1-1 0,0 1 0,0-1 0,4 1 0,-5-1-1,0-1 0,-1 0 0,1 0 0,0 0-1,0 0 1,-1 0 0,1 0 0,0 0 0,0 0 0,0-1-1,-1 1 1,1-1 0,0 1 0,-1-1 0,1 0 0,-1 0-1,1 1 1,-1-1 0,1 0 0,-1 0 0,1-1 0,0 0-1,3-3 9,0-1-1,-1 1 1,0-1-1,4-8 1,-5 10-4,0-2 17,0 1 0,0-1 0,-1 0-1,1 0 1,-1 0 0,2-12 0,-4 15 10,1-1-1,-1 0 1,0 1 0,0-1-1,0 0 1,-1 1 0,1-1-1,-1 0 1,0 1-1,0-1 1,0 1 0,0-1-1,-4-5 1,2 3 129,-1 1 0,-8-11 0,11 15-193,0-1-1,0 1 1,0 0 0,-1 0 0,1 0 0,0 0 0,0 0 0,-1 0-1,1 0 1,-1 1 0,1-1 0,-1 0 0,1 1 0,-1-1 0,1 1-1,-1 0 1,1-1 0,-3 1 0,3 0-5,1 0 0,0 0 0,0 0 1,-1 0-1,1 0 0,0 0 0,0 0 0,0 0 0,-1 0 1,1 1-1,0-1 0,0 0 0,0 0 0,-1 0 0,1 0 0,0 0 1,0 0-1,0 1 0,0-1 0,-1 0 0,1 0 0,0 0 1,0 0-1,0 1 0,0-1 0,0 0 0,-4 13-559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2361,'-9'29'1574,"1"0"1,-5 37 0,9-42-1136,-37 316 1920,22 1-1900,7 327-159,7-188 111,-3-213-62,-2 201-918,10-408 274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71 8434,'-1'-4'1156,"1"0"1,-1 0-1,0 1 1,-2-6 0,3 8-996,-1 0 0,1 0 1,-1 0-1,1 0 0,-1 0 1,0 0-1,0 0 0,1 0 1,-1 0-1,0 0 0,0 0 1,0 0-1,0 1 1,0-1-1,0 0 0,0 1 1,-2-1-1,3 1-105,-1 0-1,0 0 1,1 0-1,-1 1 1,0-1-1,1 0 1,-1 1-1,0-1 1,1 0-1,-1 1 1,1-1-1,-1 1 1,1-1-1,-1 1 1,1-1-1,0 1 1,-1 0 0,1-1-1,-1 1 1,1-1-1,0 1 1,0 0-1,-1-1 1,1 2-1,-8 18 412,6-15-439,0 0 0,1 0 0,0 0 0,0 0 0,0 0 0,1 1 0,0-1 0,0 0-1,0 0 1,0 1 0,1-1 0,0 0 0,0 0 0,1 0 0,-1 1 0,1-2 0,0 1 0,4 6 0,-5-9-28,1 0-1,0 0 1,0 0 0,0-1 0,0 1 0,0-1 0,0 1-1,0-1 1,0 0 0,1 0 0,-1 0 0,0 0-1,1 0 1,-1 0 0,1-1 0,-1 1 0,1-1-1,-1 0 1,5 0 0,-2 1 1,0-1-1,0-1 1,0 1-1,0-1 1,0 1-1,1-2 1,-1 1 0,8-4-1,-10 4 5,-1 0-1,0-1 1,1 1 0,-1-1-1,0 0 1,0 0 0,0 0-1,0 0 1,-1 0 0,1 0-1,0 0 1,-1 0 0,0-1-1,1 1 1,-1 0 0,0-1-1,0 1 1,0-1 0,-1 0-1,1 1 1,-1-1 0,1 0-1,-1-3 1,0 1 22,0 0-1,0 1 0,-1-1 1,0 0-1,0 1 0,0-1 1,0 1-1,-1 0 0,1-1 1,-1 1-1,0 0 1,-6-8-1,2 4 44,0 0-1,-1 1 1,-11-11-1,17 16-63,-1 1-1,0-1 1,0 1-1,0 0 0,0-1 1,0 1-1,0 0 1,0 0-1,0 0 0,0 0 1,-1 1-1,1-1 1,0 0-1,0 1 1,-1 0-1,1 0 0,-1-1 1,1 1-1,0 1 1,-5-1-1,6 1-67,0-1 0,0 0 0,0 1 0,0-1 0,0 1-1,0-1 1,1 1 0,-1-1 0,0 1 0,0 0 0,0-1 0,0 1 0,1 0 0,-1 0 0,0-1 0,1 1 0,-1 0-1,1 0 1,-1 0 0,1 0 0,-1 0 0,1 0 0,0 0 0,-1 0 0,1 0 0,0 2 0,-4 16-3742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53 11795,'-2'1'290,"-1"0"1,1 0-1,-1 1 1,1-1 0,0 1-1,0 0 1,0 0-1,0 0 1,0 0 0,0 0-1,0 0 1,0 0-1,1 1 1,-1-1 0,1 0-1,0 1 1,0-1-1,-1 5 1,0-4-235,1 1 0,0 0 0,0 0 0,1 0 1,-1 0-1,1 0 0,0 0 0,0 0 0,0 0 0,0 0 0,1 0 0,1 6 0,-1-6-45,1-1 0,-1 1 0,1-1 0,0 1 0,0-1 0,0 0-1,0 0 1,0 0 0,1 0 0,-1 0 0,1-1 0,0 1 0,0-1 0,0 1 0,0-1 0,0 0-1,1 0 1,-1-1 0,1 1 0,-1-1 0,1 1 0,-1-1 0,1 0 0,0-1 0,0 1 0,-1-1-1,1 1 1,0-1 0,0 0 0,0 0 0,-1-1 0,1 1 0,0-1 0,4-1 0,0-1 4,-1 1 1,0-1 0,0 0-1,0 0 1,-1-1 0,1 0 0,-1 0-1,0-1 1,0 1 0,7-8 0,-11 9 23,0 1 0,0-1 0,0 0 0,0 0 0,0 0 0,0 0 0,-1 0 0,0 0 0,1-1 0,0-5 0,-1 6 21,-1 0 0,0 0-1,0 1 1,0-1 0,0 0-1,-1 1 1,1-1 0,-1 0-1,1 1 1,-1-1 0,0 0-1,0 1 1,0 0 0,0-1 0,-3-3-1,0 0 25,-1 0 0,0 0 0,0 1-1,0-1 1,-1 1 0,1 1 0,-1-1-1,0 1 1,-1 0 0,1 0 0,-1 1-1,1-1 1,-1 2 0,0-1 0,0 1-1,-1 0 1,1 0 0,0 1 0,-1 0 0,-8 0-1,13 1-158,0 0 0,1 0 0,-1 0 0,0 0-1,0 1 1,-2 0 0,4-1 22,0 1 0,1-1 0,-1 0 0,1 0 0,-1 1 0,1-1 0,-1 0 0,0 1 0,1-1 0,-1 1 0,1-1 0,0 0 0,-1 1 0,1-1 0,-1 1 0,1-1 1,0 1-1,-1-1 0,1 1 0,0 0 0,-1-1 0,1 1 0,0-1 0,0 1 0,0 0 0,0-1 0,0 1 0,0 0 0,-1-1 0,1 1 0,1 0 0,-1-1 0,0 2 0,7 18-679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100 117 9114,'-10'-5'3658,"6"3"-2934,0 0 0,0 1-1,0-1 1,0 1 0,-9-2-1,8 2-482,2 0-123,0 1 0,0-1-1,0 1 1,0 0 0,-4 0 0,6 0-64,-1 0-1,1 0 1,0 1 0,0-1-1,0 0 1,0 1-1,0-1 1,0 1 0,0-1-1,0 1 1,0-1 0,0 1-1,0 0 1,0-1-1,0 1 1,1 0 0,-1 0-1,0 0 1,0 0-1,0 1 1,-1 1-5,1 0 1,0 0-1,0 0 0,0 1 0,0-1 1,1 0-1,-1 0 0,1 0 0,0 1 1,0-1-1,0 0 0,0 0 0,0 1 1,1-1-1,0 0 0,-1 0 0,1 0 1,0 0-1,1 0 0,-1 0 0,0 0 1,1 0-1,0 0 0,0 0 0,2 2 1,-2-2-48,0 0 1,1 0-1,0-1 1,-1 1-1,1-1 1,0 1-1,0-1 1,0 0-1,0 0 1,1 0-1,-1-1 0,0 1 1,1-1-1,-1 0 1,1 0-1,0 0 1,-1 0-1,1 0 1,0-1-1,-1 0 1,1 0-1,5 0 1,-5-1 2,1-1 1,-1 1-1,1-1 1,-1 0-1,0 0 1,0 0 0,0 0-1,0-1 1,0 1-1,0-1 1,-1 0-1,1-1 1,-1 1-1,0 0 1,0-1-1,0 0 1,2-4 0,0 1 29,-1 0 0,-1-1 0,1 0 0,-1 1 0,0-1 0,-1 0 1,0 0-1,2-15 0,-4 19 22,0-1 0,0 1 0,0 0 0,-1 0 0,1 0 0,-1 0 0,0 0 0,0-1 0,-1 1 0,1 1 0,-1-1 0,0 0 0,0 0 0,0 1 0,0-1 0,-4-4 0,4 6-22,0 0-1,0 0 1,0 0-1,0 1 1,-1-1-1,1 0 1,0 1-1,-1 0 1,1-1-1,-1 1 0,1 0 1,-1 0-1,0 0 1,1 1-1,-1-1 1,0 1-1,0-1 1,0 1-1,1 0 1,-1 0-1,0 0 1,0 1-1,1-1 1,-1 1-1,-3 0 1,-17 10-529,21-11 368,1 1 1,0 0 0,0 0-1,0 0 1,0-1 0,0 1-1,0 0 1,0 0 0,0 0-1,0 1 1,0-1 0,1 0-1,-1 0 1,0 0 0,0 3-1,1-4 73,0 1-1,0 0 0,0-1 1,0 1-1,0-1 0,0 1 1,0 0-1,1-1 0,-1 1 1,0-1-1,0 1 0,1-1 0,-1 1 1,1 0-1,-1-1 51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89 9930,'-5'-1'968,"1"0"-1,-1 0 1,0 1-1,0 0 0,1 0 1,-1 0-1,0 0 1,-5 2-1,5-1-697,1 0-1,-1 1 0,1-1 1,-1 1-1,1 0 0,0 0 0,0 1 1,-4 2-1,5-3-263,1 0 0,0-1 0,-1 1-1,1 1 1,0-1 0,1 0 0,-1 0 0,0 1 0,0-1 0,1 1-1,0-1 1,-1 1 0,1 0 0,0 0 0,0-1 0,1 1-1,-1 0 1,1 0 0,-1 0 0,1 0 0,0 0 0,0 0 0,0 0-1,0 0 1,1 0 0,-1 0 0,1-1 0,0 1 0,2 6 0,-2-6-9,0 0 0,1 0 0,-1 0 0,1 0 1,0 0-1,0 0 0,0-1 0,1 1 1,-1-1-1,0 1 0,1-1 0,0 0 0,-1 0 1,1 0-1,0 0 0,0 0 0,0-1 1,0 1-1,1-1 0,-1 0 0,0 0 0,1 0 1,-1 0-1,0-1 0,1 0 0,-1 1 1,1-1-1,-1 0 0,7-1 0,-5 0 0,0 0-1,-1 0 0,1 0 1,0-1-1,-1 0 0,1 0 1,-1 0-1,1 0 0,-1-1 1,0 1-1,0-1 0,0 0 1,-1 0-1,1-1 0,-1 1 1,1-1-1,-1 0 0,0 0 1,-1 0-1,5-7 0,-5 4 5,1 1-1,-2-1 0,1 1 0,-1-1 1,0 0-1,0 0 0,0 1 0,-1-1 0,0 0 1,-1 0-1,0 0 0,0 1 0,0-1 1,-3-9-1,3 12 4,-1 0 1,1 0-1,-1 0 1,0 1-1,0-1 1,0 1-1,0-1 1,0 1-1,-1 0 1,0 0-1,0 0 1,1 0-1,-2 0 1,1 0-1,0 1 1,0 0-1,-1-1 1,0 1-1,1 1 1,-1-1 0,0 0-1,0 1 1,0 0-1,-7-2 1,7 3-104,1 0 0,-1 1 1,1-1-1,-1 0 0,1 1 1,-1 0-1,1 0 0,0 0 1,-1 0-1,1 0 0,0 1 1,0-1-1,0 1 0,0 0 1,0 0-1,0 0 1,1 0-1,-1 1 0,1-1 1,-1 1-1,1-1 0,0 1 1,0 0-1,0 0 0,0 0 1,1 0-1,-1 0 0,1 0 1,0 1-1,0-1 1,-1 4-1,2-5-11,0 0 0,0-1 0,0 1 0,0 0 0,1-1 0,-1 1 0,1 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40 6377,'0'0'88,"0"0"-1,0 0 1,0 0-1,0 0 1,0 0-1,0 0 1,0 0-1,0 0 1,0 0-1,-1 0 1,1 0-1,0-1 0,0 1 1,0 0-1,0 0 1,0 0-1,0 0 1,0 0-1,0 0 1,0 0-1,0 0 1,0 0-1,0 0 1,0 0-1,0 0 1,0 0-1,0-1 0,0 1 1,0 0-1,0 0 1,0 0-1,0 0 1,0 0-1,0 0 1,0 0-1,0 0 1,0 0-1,0 0 1,0 0-1,0-1 1,0 1-1,0 0 1,0 0-1,0 0 0,0 0 1,0 0-1,0 0 1,0 0-1,0 0 1,0 0 0,0-1 1,0 1-1,0 0 1,0 0-1,1 0 1,-1-1-1,0 1 1,0 0-1,0 0 1,0 0-1,0-1 1,0 1-1,0 0 1,0 0-1,0 0 1,0 0-1,-1-1 1,1 1-1,0 0 1,0 0-1,0 0 1,0-1-1,0 1 0,0 0 1,0 0-1,0 0 1,0 0-1,-1 0 1,1-1-1,0 1 1,0 0-1,0 0 1,0 0-1,0 0 1,-1 0-1,1 0 1,0 0-1,0-1 1,0 1-1,-1 0 1,1 0-1,0 0 1,0 0-1,0 0 1,0 0-1,-1 0 1,1 0-1,0 0 1,0 0-1,0 0 1,-1 0-1,1 0 1,0 0-1,0 0 1,-1 1-1,1-1-45,-1 0 1,1 0-1,-1 0 0,1 0 1,-1 0-1,1 1 1,-1-1-1,1 0 0,-1 0 1,1 1-1,0-1 0,-1 0 1,1 1-1,-1-1 0,1 0 1,0 1-1,-1-1 0,1 1 1,-1 0-1,-7 13 194,1-1-61,-18 31 118,23-42-276,1 0 1,0 1 0,0-1-1,1 0 1,-1 1-1,0-1 1,1 0 0,-1 1-1,1-1 1,0 0 0,0 1-1,0-1 1,0 1-1,0-1 1,1 3 0,0-3-13,-1 0 1,1-1 0,0 1-1,0 0 1,0-1 0,0 1 0,0-1-1,0 0 1,0 1 0,0-1 0,0 0-1,1 1 1,-1-1 0,1 0-1,2 2 1,-1-2-3,1 1 0,-1-1-1,1 0 1,-1 1 0,1-2-1,0 1 1,-1 0 0,1-1-1,0 1 1,-1-1 0,1 0-1,0-1 1,-1 1 0,1 0-1,0-1 1,4-1 0,-5 1 2,-1 0 0,1 0 1,-1-1-1,1 1 0,-1-1 1,1 1-1,-1-1 0,0 0 1,0 1-1,1-1 0,-2-1 1,1 1-1,0 0 0,0 0 1,-1-1-1,1 1 0,2-5 1,-3 3 13,0 0 1,0 0-1,0 1 1,-1-1-1,1 0 0,-1 0 1,0 0-1,0 0 1,0 0-1,-1 0 1,-1-7-1,1 5 15,-1 0-1,0 1 1,0-1 0,-1 0-1,1 1 1,-1 0-1,-6-8 1,6 9-16,1 1 0,-1 0 0,0 0 0,0 0 0,0 1-1,0-1 1,-1 1 0,1-1 0,-1 1 0,-6-3 0,9 5-36,-1-1 0,1 1 0,0-1 1,0 1-1,-1 0 0,1 0 0,0-1 0,-1 1 0,1 0 0,0 0 1,-1 0-1,1 1 0,0-1 0,0 0 0,-1 0 0,1 1 0,0-1 1,0 1-1,-1-1 0,1 1 0,-1 0 0,-1 1-216,1 0 0,0 1 0,0-1 0,0 0 0,0 1 0,-3 5 0,-5 6-410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3:2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33 6297,'-6'-1'1997,"5"1"-1284,0 0-1,0 0 0,-1 0 0,1 0 0,0 0 0,0 0 0,-1 1 1,1-1-1,-1 1 0,1-1-593,1 0 0,-1 0 0,1 1 0,-1-1 0,1 1 0,-1-1 0,1 0 0,0 1 1,-1-1-1,1 1 0,0-1 0,-1 0 0,1 1 0,0-1 0,-1 2 0,-1 5-30,0 0 0,0 0 0,1 0 0,0 1 0,1-1 0,-1 0 0,1 1 0,2 14 1,-1-20-84,-1 0 0,1 1 0,0-1 0,0 1 0,0-1 0,0 0 1,0 0-1,0 1 0,1-1 0,-1 0 0,1 0 0,-1 0 1,1-1-1,0 1 0,0 0 0,0-1 0,0 1 0,0-1 1,0 1-1,0-1 0,1 0 0,-1 0 0,0 0 0,5 1 0,-4-1-5,0 0 0,0-1 0,1 1 0,-1-1 0,0 0-1,0 0 1,1 0 0,-1 0 0,0-1 0,1 1 0,-1-1-1,0 0 1,0 0 0,0 0 0,0 0 0,6-3 0,-5 1-13,-1 0 1,1 0 0,-1 0 0,0 0 0,0 0 0,0 0 0,0-1 0,-1 1-1,1-1 1,-1 0 0,0 0 0,0 0 0,-1 0 0,1 0 0,1-6-1,-3 7 14,1 0 0,-1 0 0,1 0 0,-1 0 0,0 0-1,-1 0 1,1 0 0,0 0 0,-1 0 0,1 0-1,-1 0 1,0 0 0,0 0 0,0 0 0,-1 1-1,1-1 1,-1 0 0,1 1 0,-1-1 0,0 1-1,0-1 1,0 1 0,-3-2 0,1 0 10,-1 1 0,0 0 0,0 0 0,0 0 0,-1 1 0,1 0 0,-1 0 0,1 0-1,-1 1 1,0-1 0,0 1 0,1 1 0,-1-1 0,0 1 0,-10 1 0,11-1-18,1 0 1,-1 1-1,0 0 1,0 0-1,0 0 0,1 1 1,-1-1-1,1 1 0,-1 0 1,1 0-1,0 1 1,0-1-1,0 1 0,0 0 1,0 0-1,1 0 0,-1 1 1,1-1-1,-5 7 1,7-7-134,-1-1 1,1 1 0,0-1 0,0 1 0,0-1-1,0 1 1,1 0 0,-1-1 0,1 1 0,0 0-1,0 0 1,0-1 0,0 1 0,0 0-1,0 0 1,1-1 0,-1 1 0,3 5 0,-2-6 10,1 1 1,0-1-1,0 0 0,0 0 1,2 2-1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28 2192,'-37'-15'4637,"13"4"-2579,24 11-1914,-1 0 0,1 0-1,0-1 1,0 1 0,-1 0 0,1 0 0,0 0-1,0 0 1,-1 0 0,1 0 0,0 0-1,0 0 1,-1 0 0,1 0 0,0 0-1,0 0 1,-1 0 0,1 0 0,0 0-1,0 0 1,-1 0 0,1 0 0,0 1-1,0-1 1,-1 0 0,1 0 0,0 0-1,0 0 1,0 0 0,-1 1 0,1-1-1,0 0 1,0 0 0,0 1 0,-3 8-580,2-5 783,-2 4-293,1 1 1,1-1-1,-2 17 1,2-15-21,1-4 1,0 1 1,0 0 0,1 0-1,0-1 1,2 9 0,1 10 39,1 68 128,-4-46-86,10 56 0,84 284 152,-75-313-248,3 10 9,58 221 44,-27 5 754,-33 37 1304,4 33-937,-10-261-1361,-15-114-1566,-2-12-3879,1 4 3829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5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 5569,'-55'-7'3409,"41"7"-320,3 0-1129,7 0-192,-1 2-527,5-1-265,0-1-440,0 0-160,0 0-168,17 3-16,4 1-64,39 10-32,-31-11-48,-2 1-8,-3 0-288,-4 0-576,-5-1-2929,-3-3 2545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5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6441,'-17'4'3393,"17"1"-376,4 2-1137,8-7-464,5 4-119,7-3-433,1-1-176,6 0-264,-2-1-88,-2-1-128,-2 2-40,-5 0-80,-1 0-24,-9-1-336,-1 0-672,-7 2 632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5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 7082,'0'0'125,"-1"0"1,1 0 0,0 0-1,0 0 1,0 0 0,0 0-1,0 0 1,-1-1 0,1 1-1,0 0 1,0 0 0,0 0-1,0 0 1,0 0 0,-1 0-1,1-1 1,0 1 0,0 0-1,0 0 1,0 0 0,0 0-1,0-1 1,0 1 0,0 0-1,0 0 1,0 0 0,0 0-1,0-1 1,0 1 0,0 0 0,0 0-1,0 0 1,0 0 0,0-1-1,0 1 1,0 0 0,0 0-1,0 0 1,0-1 0,0 1-1,0 0 1,0 0 0,0 0-1,0 0 1,1 0 0,-1-1-1,0 1 1,0 0 0,0 0-1,0 0 1,0 0 0,0 0-1,1 0 1,-1-1 0,0 1-1,0 0 1,0 0 0,0 0 0,1 0-1,-1 0 1,0 0 0,0 0-1,0 0 1,0 0 0,1 0-1,-1 0 1,0 0 0,0 0-1,1 0 1,14 1 847,-5 1-851,0 0 1,1 1 0,-1 0 0,10 5 0,-3-1-7,-9-4-30,0 0-1,0 0 1,-1 1 0,0 0-1,1 0 1,-1 1-1,8 7 1,-13-10-62,0 0 0,0 0 0,0 0 0,-1 0 1,1 0-1,-1 1 0,0-1 0,0 0 0,0 1 0,0-1 0,0 1 1,0 0-1,0-1 0,-1 1 0,0 0 0,1-1 0,-1 1 1,0 0-1,0-1 0,0 1 0,-1 0 0,1-1 0,-1 1 1,0 3-1,-3 4 14,0 1 0,0-1 0,-1 1 1,0-1-1,-1 0 0,0-1 1,-1 0-1,-14 16 0,-5 2 29,-39 30 0,46-41-31,12-11 6,1 1-1,-9 10 1,8-10 111,1 0 185,7-6-321,-1 1 0,0-1-1,0 0 1,0 1 0,0-1-1,0 0 1,1 1-1,-1-1 1,0 0 0,0 1-1,1-1 1,-1 0 0,0 0-1,0 1 1,1-1-1,-1 0 1,0 0 0,0 0-1,1 1 1,-1-1 0,0 0-1,1 0 1,-1 0-1,0 0 1,1 0 0,3 2 71,0-1 0,0 0 1,1 0-1,-1 0 0,0 0 1,7-1-1,29-1 467,-16 1-233,89 8 601,-95-6-1007,-17-2-3056,-2 0 2172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1064,'-11'47'1831,"2"-1"-1,-4 79 1,11-95-1365,-47 842 2742,-19 144-2774,50-813-346,-17 172-262,27-311-609,4-8 358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6:5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 6361,'-30'3'1096,"16"-2"164,-1 0 1,-22-2-1,30 1-22,4 0-830,0 0-1,0 0 1,0 0 0,0 0-1,0-1 1,0 1-1,0-1 1,0 0-1,1 0 1,-1 0-1,0 0 1,-3-2-1,52 5 1120,-21 1-1466,49 3 153,65-8 233,9 1-227,-124 2-195,189 11 127,179 18 40,-69-27-5,7 16 92,-209-13 81,-114-6-296,-7-1-118,-9-2-487,-11 2-430,-8 1 391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 5137,'-4'-8'7789,"1"0"-3572,3 4-2103,6 12-633,4 12-1118,14 36-1,-21-46-236,0 0 0,0 1 0,-1-1-1,-1 1 1,0-1 0,0 1 0,-1 10-1,0-18-99,0-3-16,0 1-1,0-1 0,0 1 0,0-1 1,0 1-1,0-1 0,0 1 0,0-1 1,0 1-1,0-1 0,-1 1 0,1-1 1,0 1-1,0-1 0,0 1 0,-1-1 1,1 0-1,0 1 0,0-1 0,-1 1 1,1-1-1,0 0 0,-1 1 0,1-1 1,-1 0-1,1 1 0,-1-1-7,0 0 0,1 0 0,-1-1 0,1 1 1,-1 0-1,1 0 0,-1 0 0,1-1 0,0 1 0,-1 0 0,1-1 0,-1 1 0,1 0 0,-1-1 0,1 1 1,0-1-1,-1 1 0,1 0 0,0-1 0,0 1 0,-1-1 0,1 1 0,0-1 0,0 1 0,0-1 0,-1 1 0,1-2 1,-5-11-19,1-1 1,0 1 0,-3-17-1,6 24 15,1 1 0,-1-1 0,1 1 0,0-1-1,0 1 1,1 0 0,0-1 0,0 1 0,0-1 0,1 1 0,-1 0-1,1 0 1,0 0 0,1 0 0,-1 0 0,1 0 0,0 1-1,0 0 1,1-1 0,-1 1 0,1 0 0,0 0 0,0 1 0,0-1-1,1 1 1,-1 0 0,1 0 0,6-3 0,-7 5 6,0 0 0,0 0 0,0 1 0,0-1 0,0 1-1,0 0 1,-1 0 0,1 0 0,0 0 0,0 1 0,0-1 0,0 1 0,0 0 0,0 0 0,-1 1 0,1-1 0,3 3 0,2 1 32,0 0 0,0 1 0,0 0 0,-1 0 0,10 10 0,-9-7 117,15 19-1,-22-25-104,1 1-1,-1 0 0,0 0 0,0 0 0,0 0 0,0 0 0,-1 0 0,1 0 0,0 5 0,-1-1 19,0-1 0,-1 0 0,0 0 0,0 0 0,-2 12 1,2-18-231,-1 0 1,1 0 0,-1 0-1,1 0 1,-1 0 0,0 0-1,1 0 1,-1 0 0,0-1 0,-1 2-1,1-1-2111,0-2 1199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 4377,'-7'-4'6913,"6"3"-6691,0 1-1,1-1 1,-1 1-1,0 0 0,1-1 1,-1 1-1,0 0 0,0-1 1,1 1-1,-1 0 1,0 0-1,0 0 0,0 0 1,1 0-1,-1 0 0,0 0 1,0 0-1,0 0 1,1 0-1,-1 0 0,-1 1 1,0 0-119,0-1 0,0 2 0,-1-1 1,1 0-1,0 0 0,0 0 0,-3 4 0,0-1-22,0 0 1,1 0-1,-1 1 0,1-1 0,0 1 0,0 0 1,0 0-1,1 1 0,0-1 0,0 1 0,0 0 0,1 0 1,0-1-1,-2 9 0,-2 21 130,1 1 0,2-1 1,2 1-1,2 40 0,1-58-149,1 1 0,1-1 0,0 1 1,1-1-1,1-1 0,15 32 0,-17-41-38,1 1 1,0-1-1,0-1 1,0 1-1,1-1 1,1 0 0,-1 0-1,1-1 1,10 8-1,-11-10-15,0 0-1,0 0 1,0-1 0,1 0-1,-1 0 1,1-1 0,0 1-1,0-1 1,0-1-1,0 1 1,0-1 0,10 0-1,-14-1-4,1 0-1,-1-1 1,1 1-1,-1-1 1,1 1-1,-1-1 1,0 0-1,0 0 1,1-1 0,-1 1-1,0-1 1,0 1-1,0-1 1,4-3-1,-4 2-16,0-1-1,0 1 1,0 0-1,0-1 1,-1 1-1,0-1 1,0 0-1,0 0 1,0 0-1,2-5 1,-2-1-95,1-1 0,-1 1 0,-1 0 0,0-1-1,0 1 1,-1-1 0,-1 1 0,-2-20 0,-1 12-43,-1 0-1,-1 1 1,0 0-1,-1 0 1,-1 1-1,0 0 1,-15-20-1,3 8 63,-1 1-1,-47-47 1,25 36 153,39 35-8,0 0 1,0 0 0,-1 0 0,1 1-1,-1 0 1,0 0 0,0 0 0,-7-2 0,11 4-33,0 0 1,0 0-1,0 0 1,0 0-1,0 0 0,1 0 1,-1 0-1,0 0 1,0 1-1,0-1 1,0 0-1,1 0 1,-1 1-1,0-1 1,0 1-1,1-1 1,-1 0-1,0 1 1,1 0-1,-1-1 1,0 1-1,0 0 1,-10 16 386,11-17-407,-3 10 125,-1 0 1,1 0-1,1 0 0,0 0 0,0 0 0,1 1 0,0-1 0,1 20 0,1-22-62,0 0-1,0 0 1,0 0-1,1-1 1,0 1-1,1 0 1,0-1 0,0 1-1,1-1 1,-1 0-1,1 0 1,1 0-1,0-1 1,7 9 0,-7-10-73,1 0 1,-1 0-1,1 0 1,0-1-1,0 0 1,0-1-1,0 1 1,0-1-1,1 0 1,0-1-1,0 1 1,0-1-1,0-1 1,0 1-1,0-1 1,9 0 0,3-2-1232,-1 0 0,21-4 0,4-1-270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7754,'-2'0'264,"1"1"0,-1-1 0,1 1 0,0-1 0,-1 1 0,1-1 0,0 1 1,-1 0-1,1 0 0,0 0 0,0 0 0,0 0 0,0 0 0,0 0 0,0 0 1,0 0-1,-1 2 0,-2 3 104,1 1 0,-4 9 1,5-12-52,-6 17 157,1 0 0,1 0 1,1 1-1,1 0 0,-2 34 1,4-7-67,6 71 1,2-69-264,1 0 1,3-1-1,2 0 0,29 78 0,-25-90-87,1-1-1,1-1 1,2 0-1,2-2 1,1 0-1,33 37 0,-44-58-517,19 15-1,-27-24 115,0-1-219,0 0-1,1 1 0,7 3 0,49 24-726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5153,'1'-1'231,"0"0"1,0 1-1,0-1 0,0 1 1,0-1-1,0 1 1,0 0-1,0-1 0,0 1 1,0 0-1,0 0 0,0 0 1,0 0-1,0-1 0,1 2 1,-1-1-1,0 0 0,0 0 1,0 0-1,0 0 0,0 1 1,0-1-1,0 0 0,0 1 1,1 0-1,3 1 38,-1 1-1,0 0 1,0 0-1,5 5 1,6 7 367,0 0 0,-1 1 0,0 1 0,14 24 0,-7-4 182,21 48-1,-20-32-179,-3 1 0,20 86 0,-22-58-40,5 94 0,-19-120-250,-1 0-1,-4-1 1,-15 104-1,11-136-251,0 0 1,-1-1-1,-1 0 1,-1-1-1,-13 23 1,17-31-167,-3 3-563,8-16 584,0 0-1,-1 0 1,1 0-1,0 0 1,0 1 0,0-1-1,0 0 1,0 0-1,-1 0 1,1 0 0,0 0-1,0 0 1,0 0 0,-1 0-1,1 0 1,0 0-1,0 0 1,0 0 0,0 0-1,-1 0 1,1 0-1,0 0 1,0 0 0,0 0-1,-1 0 1,1 0-1,0 0 1,0 0 0,0 0-1,0 0 1,-1 0 0,1 0-1,0-1 1,0 1-1,0 0 1,0 0 0,0 0-1,-1 0 1,1 0-1,0-1 1,0 1 0,0 0-1,0 0 1,0 0-1,0 0 1,0-1 0,0 1-1,0 0 1,0 0 0,-1 0-1,1 0 1,0-1-1,0 1 1,0 0 0,0 0-1,0 0 1,0-1-1,0 1 1,1 0 0,4-13-934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 10890,'-16'-7'4409,"15"6"-2784,-2 1-585,6 1-168,-3-1-272,0 0-240,26 7-96,41 5-200,-31-12 80,-7-2-928,4 1-832,-9 4 1032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7858,'-9'-2'4233,"9"2"-529,4 2-2239,7-2 63,9 1-448,1 2-224,5-3-415,1 1-185,-2-1-160,2 0-32,-2 3-1081,2 1 761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15 6825,'-4'-4'2601,"3"3"-2139,0 0 0,0 0 0,0 0 0,0 0-1,0 0 1,0 0 0,0 0 0,-2-1 0,3 2-357,-1 0-1,1 0 1,-1 0-1,1 0 0,-1 0 1,0 0-1,1 0 1,-1 0-1,1 0 0,-1 0 1,1 0-1,-1 0 1,1 0-1,-1 1 0,1-1 1,-1 0-1,1 0 1,-1 1-1,1-1 0,-1 0 1,1 1-1,-1-1 1,1 0-1,-1 1 0,1-1 1,-1 1-1,-8 9 236,1 0-1,0 1 1,1-1-1,0 2 1,0-1 0,1 1-1,1 0 1,0 0-1,1 0 1,-5 18-1,5-11-220,1 0-1,1 0 0,0 0 1,1 0-1,1 0 0,4 30 1,-2-35-55,1-1 1,0 0-1,1 0 1,1-1-1,0 1 1,0-1-1,15 23 1,-17-29-54,1-1 0,0 1 0,0-1 1,1 0-1,0-1 0,-1 1 1,2-1-1,-1 0 0,0 0 0,1 0 1,0-1-1,0 0 0,0 0 1,0 0-1,0-1 0,1 0 0,11 2 1,-11-3-12,0-1-1,0 0 1,0 0 0,0 0 0,0-1 0,0 0 0,0 0 0,0-1 0,-1 0 0,1 0 0,0-1-1,-1 0 1,0 0 0,0 0 0,8-6 0,-6 3-16,-2 1-1,1-1 1,-1-1 0,0 1-1,0-1 1,0 0 0,-1 0 0,0-1-1,-1 1 1,0-1 0,6-15-1,-6 11-28,0-1 0,-1 1 0,0-1-1,-1 1 1,-1-1 0,0 0 0,0 0 0,-1 0 0,-1 1-1,-4-26 1,2 28 39,0-1 1,0 1-1,-1 0 0,-1-1 0,0 2 1,0-1-1,0 1 0,-1 0 1,-1 0-1,0 0 0,0 1 0,0 0 1,-10-8-1,3 5 52,0 1 0,-1 0 0,-17-10 0,25 17 17,1 0 0,-1 0 0,0 0 0,0 1 0,0 0 0,0 0 0,0 1 0,0 0 0,-1 0 0,-8 1 0,13 0-8,-1 1 0,0 0 0,1 0 0,-1 0 0,0 0 0,1 1 0,-1 0 0,1-1 0,0 1 0,0 0 0,-1 1 0,1-1 0,1 1 0,-1-1 0,0 1 0,1 0 0,-1 0 0,1 0 0,0 0 0,0 0-1,0 1 1,0-1 0,1 0 0,-1 1 0,1 0 0,0-1 0,-1 6 0,1-6-32,0 1 0,0-1-1,1 1 1,0-1 0,0 1-1,-1-1 1,2 1 0,-1-1-1,0 1 1,1-1 0,0 1-1,0-1 1,0 0 0,0 1-1,0-1 1,1 0 0,-1 0-1,1 0 1,0 0 0,0 0-1,0 0 1,0 0 0,1-1-1,-1 1 1,1-1 0,-1 1-1,1-1 1,0 0 0,6 3-1,1-1-8,0-1-1,1 1 1,-1-2-1,1 0 1,0 0-1,15 0 1,70-2-24,-70-1-21,107-7-1296,-68 3-472,-1 2 693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 9218,'-1'0'495,"0"-1"-1,0 1 1,-1 0 0,1 0 0,0 0-1,0 0 1,0 0 0,0 0 0,-1 0-1,1 0 1,0 0 0,-2 1 0,1 0-120,0 0 1,0-1-1,0 1 1,0 1-1,0-1 0,-2 2 1,-2 2 60,0 1 1,-9 11-1,11-12 136,-4 6-416,0 1-1,0 0 1,1 0 0,1 1-1,0 0 1,0 0 0,2 0-1,0 1 1,0 0 0,1 0-1,1 0 1,0 0 0,1 0 0,1 16-1,0-13-134,1 0-1,1 0 1,1-1-1,0 1 0,1 0 1,1-1-1,0 0 1,1 0-1,1 0 1,1-1-1,14 21 1,-14-24-12,1-2 1,0 1 0,0-1-1,2 0 1,19 14 0,-22-18-140,0-1 0,1 0 0,-1-1 0,1 0 0,0 0 0,0-1 0,0 0 0,0 0 0,12 1 0,-16-4-214,0 1-1,0-1 1,0-1 0,6 0-1,18-6-683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11418,'-2'-4'4937,"-1"7"-2856,-1 10-689,0 8-176,1 14-559,2 5-145,2 5-272,3 2-88,5-5-64,-1-2-24,1-8-24,2-1-16,-3-11 32,1-2-240,-2-9-944,-6-5-745,-2 2 1049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1:5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3025,'0'10'928,"1"0"1,5 19-1,-2-5-427,1 18 178,-1 1 1,-5 72-1,-18 84 134,4-58-236,0 151 462,12-205-776,-14 512 679,16-568-924,-1 251 112,-6 143-26,-37 165-114,23-353-1199,14-92-2483,6-100 2537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6129,'-9'3'1281,"-9"5"2472,17-7-3388,0-1 0,0 1 1,0 0-1,0-1 0,0 1 1,0 0-1,0-1 0,1 1 0,-1 0 1,0 0-1,0 0 0,1 0 1,-2 1-1,2-2-302,0 1 0,0-1 0,0 0 0,0 0 1,0 0-1,0 1 0,0-1 0,0 0 0,0 0 0,0 0 0,0 1 1,0-1-1,1 0 0,-1 0 0,0 0 0,0 1 0,0-1 1,0 0-1,0 0 0,0 0 0,0 0 0,0 0 0,1 1 0,-1-1 1,0 0-1,0 0 0,0 0 0,0 0 0,1 0 0,-1 0 0,0 0 1,0 1-1,1-1 0,7 3 328,-6-3-130,21 6 185,0-2-1,0 0 1,1-1 0,28-1 0,101-2-13,112 3-233,-232-2-200,-6 0-183,39 6 1,-61-7 52,10 4-506,-15-4 561,1 1 0,-1-1 0,1 1 0,-1-1 0,1 0 0,-1 1 0,1-1 0,-1 1 0,1-1 1,-1 1-1,0-1 0,1 1 0,-1 0 0,0-1 0,1 1 0,-1-1 0,0 1 0,0 0 0,0-1 1,1 1-1,-1 1 0,0 14-872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10546,'5'6'979,"-1"0"0,1 1-1,-1 0 1,-1 0 0,1 0-1,-1 0 1,-1 0 0,3 10-1,10 63 822,-10-52-1101,6 15-192,-3-9-135,-9-36-305,1 2-65,0 0 1,-1 0 0,1-1-1,0 1 1,0 0 0,-1 0-1,1-1 1,0 1-1,0 0 1,-1-1 0,1 1-1,0-1 1,0 1 0,0 0-1,0-1 1,-1 1 0,1 0-1,0-1 1,0 0 0,-2-11-6,0 1 0,1-1 1,0-13-1,1 12-1,-1 4 2,2 0 0,-1 0-1,1 0 1,1 0 0,-1 0 0,1 0 0,1 0 0,5-12 0,-6 16 5,0 1 0,1 0 1,-1-1-1,1 1 0,0 0 0,1 0 1,-1 1-1,0-1 0,1 1 1,0 0-1,0-1 0,0 2 0,0-1 1,0 0-1,8-2 0,-9 3 5,1 1-1,-1 0 1,1 1 0,-1-1-1,1 0 1,-1 1-1,1 0 1,0 0-1,-1 0 1,1 0 0,4 2-1,-2-1 32,0 1 0,0 0 0,-1 0-1,1 0 1,-1 1 0,7 4 0,-1 1 177,0 0 1,0 2-1,0-1 0,17 22 1,-24-27-136,-1 1 1,1 0 0,-1-1-1,0 1 1,-1 0 0,1 0-1,-1 1 1,0-1 0,0 0 0,0 1-1,-1-1 1,0 1 0,0 0-1,0 6 1,0 38-721,-1-50 569,0 0 1,0 0-1,0 0 0,0 1 0,0-1 0,-1 0 0,1 0 1,0 0-1,0 0 0,0 1 0,0-1 0,0 0 0,0 0 1,0 0-1,-1 0 0,1 1 0,0-1 0,0 0 0,0 0 0,0 0 1,-1 0-1,1 0 0,0 0 0,0 0 0,0 0 0,0 1 1,-1-1-1,1 0 0,0 0 0,0 0 0,0 0 0,-1 0 1,1 0-1,0 0 0,0 0 0,0 0 0,-1 0 0,1 0 0,0 0 1,0 0-1,0-1 0,-1 1 0,-6-3-3656,10-3 1757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0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9994,'55'91'8413,"16"51"-5688,-67-134-2508,13 28 125,-2 0 0,-1 1 0,-2 1 1,10 53-1,-18-73-281,-2 1 0,0 0 0,-1 1 0,-1-1 0,-1 0 0,-1 0 0,0 0 0,-2 0 0,0-1 0,-1 1 0,-8 19 0,5-19-7,-20 33-1,24-46-199,0 0-1,0 0 1,-1 0-1,0-1 1,0 1-1,-1-1 1,1 0-1,-9 5 1,13-9-4,-1 0 0,1-1 1,0 1-1,-1-1 0,1 1 1,-1-1-1,1 1 0,0-1 1,-1 0-1,1 0 0,-1 0 1,1 0-1,-1 0 0,1 0 1,-1 0-1,1 0 0,-1 0 1,1-1-1,-1 1 0,-1-1 0,2 0 40,-1-1 0,1 1-1,0 0 1,0-1 0,-1 1-1,1-1 1,-1-1-1,2 2 105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5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6457,'10'-13'969,"-5"7"-7,-1 0 1,0 0-1,7-13 1,-11 19-361,0 0-505,0 0 1,1 0 0,-1 0-1,0 0 1,0 0 0,1 0-1,-1 0 1,0 0 0,0 0-1,1 0 1,-1 1-1,0-1 1,0 0 0,1 0-1,-1 0 1,0 0 0,0 0-1,0 0 1,1 0-1,-1 1 1,0-1 0,0 0-1,0 0 1,1 0 0,-1 1-1,0-1 1,0 0 0,0 0-1,0 0 1,0 1-1,0-1 1,1 0 0,-1 0-1,0 1 1,0-1 0,0 0-1,0 0 1,0 1-1,0-1 1,0 0 0,0 0-1,0 1 1,0-1 0,0 0-1,0 1 1,15 129 1951,-14-120-1888,6 112 956,9 74-225,-16-196-960,3 18 459,-3-12-1593,-4-15-4144,-2-13 3850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5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5185,'2'-2'477,"-1"0"0,1 0-1,0 0 1,-1 1 0,1-1-1,0 0 1,0 1 0,0-1-1,0 1 1,1 0 0,-1 0 0,0 0-1,1 0 1,-1 0 0,0 0-1,1 1 1,-1-1 0,4 0-1,4 1 5,0-1-1,0 2 1,14 1-1,-10 0 220,1-1-478,-1 1 1,-1 1 0,1 0 0,0 1 0,-1 0 0,14 7 0,-22-9-180,0 1 1,0 0-1,-1 0 1,1 0 0,-1 1-1,0-1 1,0 1 0,4 5-1,-6-6-21,0 0-1,0 0 0,0 0 1,0 0-1,-1 1 0,0-1 0,1 1 1,-1-1-1,0 0 0,-1 1 1,1 0-1,-1-1 0,1 6 1,-2-6-9,1 0 0,0 0 0,-1-1 0,0 1 0,0 0 0,1-1 0,-2 1 0,1 0 1,0-1-1,0 1 0,-1-1 0,1 0 0,-1 1 0,0-1 0,0 0 0,0 0 0,0 0 0,0-1 0,-3 3 1,-5 3 42,-1 0 1,-22 10 0,27-14-40,-9 3 21,0-1-1,0 0 1,-1-1-1,-17 3 1,14-4 34,18-3-67,1 0 0,0 0 0,0 0 0,0 0 0,-1 0 0,1 1-1,0-1 1,0 0 0,0 0 0,-1 0 0,1 0 0,0 0 0,0 0 0,0 0-1,-1 0 1,1 1 0,0-1 0,0 0 0,0 0 0,0 0 0,-1 0 0,1 1-1,0-1 1,0 0 0,0 0 0,0 0 0,0 1 0,0-1 0,0 0 0,0 0 0,0 1-1,3 6 85,11 6 10,42 24 193,12 9 263,-43-26 42,37 41 0,-56-55-710,0 0 1,0 0-1,0-1 1,14 9-1,-19-14-64,-1 1-1,1-1 1,0 0-1,-1 0 1,1 1 0,0-1-1,0 0 1,-1 0 0,1 0-1,0 0 1,0 0 0,-1 0-1,1 0 1,0 0-1,0 0 1,-1 0 0,1-1-1,1 1 1,8-6-983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5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 9250,'0'0'288,"0"-1"0,0 0 0,0 0-1,0 1 1,0-1 0,-1 0 0,1 1 0,0-1 0,-1 0-1,1 1 1,0-1 0,-1 1 0,1-1 0,-1 0 0,1 1-1,0-1 1,-2 0 0,1 1-163,1 0 1,-1 0-1,1 0 0,-1 0 0,1 0 0,-1 1 1,0-1-1,1 0 0,-1 0 0,1 0 1,-1 1-1,1-1 0,-1 0 0,1 1 0,-1-1 1,1 0-1,0 1 0,-1-1 0,1 0 0,-1 1 1,1-1-1,0 1 0,-1-1 0,1 1 1,0-1-1,0 1 0,-1 0 0,-10 17 390,2 0 0,0 1-1,0-1 1,2 2 0,0-1 0,-3 21 0,7-26-417,1 0 0,1-1 1,0 1-1,1 0 0,0 0 1,4 22-1,-2-26-67,0 1 0,1 0 0,1-1 0,-1 1 1,2-1-1,-1 0 0,1-1 0,12 17 0,-14-22-154,0 0 0,1-1-1,-1 1 1,1-1 0,0 0 0,0 0 0,0-1 0,0 1 0,1-1-1,-1 0 1,1 0 0,-1 0 0,1 0 0,0-1 0,-1 0 0,1 0-1,0 0 1,0-1 0,0 1 0,5-2 0,13-3-732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5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3 9594,'-11'-2'4281,"7"3"-1889,-4 3-439,-2 9-433,2 2-248,-6 10-487,1 6-209,4 5-288,-7 0-72,-2-4-96,10 0-24,-7-10-56,3 2-24,9-12-536,0-4-432,2-8-1361,-3-9-1312,1-9 2313</inkml:trace>
  <inkml:trace contextRef="#ctx0" brushRef="#br0" timeOffset="1">0 33 9770,'5'0'4041,"5"5"-2177,3 7-183,0 8-161,2 5-184,2-1-471,6 0-169,0-1-304,-5-3-96,-2 1-144,-5-2-48,-1-2-56,0-4-56,-10-4-672,1-1-473,-2-5-1743,-3-7 1752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4:5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9386,'0'1'348,"0"0"0,0 1-1,0-1 1,1 0 0,-1 1 0,0-1-1,1 0 1,-1 0 0,1 1 0,-1-1 0,1 0-1,0 0 1,1 2 0,15 13 1218,-4-5-542,2 6 83,0 0 1,20 31-1,20 45 608,-49-81-1513,0 0 0,0 0-1,-1 1 1,-1 0 0,0 0 0,4 24 0,-7-30-138,-1 0 1,0 0 0,0 1-1,0-1 1,-1 0-1,0 0 1,0 1 0,-1-1-1,0 0 1,0 0-1,-1-1 1,0 1 0,0 0-1,-5 7 1,2-5-14,1-2-1,-2 1 1,-6 6 0,12-12-89,-1 0 0,1-1 0,-1 1 0,0-1 0,0 1 0,0-1 0,0 0 0,0 0 0,0 0 0,0 0 0,0 0 0,0 0 0,0-1 0,-1 1 0,1-1 0,0 1 0,0-1 0,-4 0 0,5 0-76,0 0 0,1 0-1,-1 0 1,0-1 0,0 1 0,1 0 0,-1-1-1,0 1 1,0 0 0,1-1 0,-1 1-1,0-1 1,1 1 0,-1-1 0,1 0 0,-1 1-1,1-1 1,-1 1 0,1-1 0,-1 0 0,1 0-1,-1 1 1,1-1 0,0 0 0,0 0-1,-1 1 1,1-1 0,0 0 0,0 0 0,0 0-1,0 1 1,0-1 0,0 0 0,0 0 0,0 0-1,0 1 1,0-1 0,0 0 0,0 0-1,1 0 1,-1 0 0,9-21-1030</inkml:trace>
  <inkml:trace contextRef="#ctx0" brushRef="#br0" timeOffset="1">417 214 9986,'0'-4'4225,"0"-2"-2233,8 1-279,7 2-465,-4 1-224,10 2-512,3 0-176,-2 2-255,10 2-65,-1 3-769,-3 2-671,-3 5 872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5:0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9794,'-7'2'4081,"2"0"-2249,8-2-551,-3 0-33,0-1-56,4 0-152,20-1-367,34-3-161,-31 1-264,-6-1-88,-3 1-96,-3 2-256,-7 1-977,0 1-399,3 1 824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1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14 3281,'-2'-2'4406,"-5"-5"2167,0 3-3302,6 4-3223,0 0 1,1-1 0,-1 1-1,0 0 1,1 0-1,-1 0 1,0 0-1,0 0 1,1 0 0,-1 1-1,0-1 1,1 0-1,-1 0 1,0 0 0,1 1-1,-1-1 1,1 0-1,-1 1 1,0-1 0,1 0-1,-1 1 1,1-1-1,-1 1 1,1-1 0,-1 1-1,1-1 1,-1 1-1,1 0 1,-102 127 870,84-106-822,10-12-50,1 0 0,-1 0-1,1 1 1,-9 19 0,1 19-85,15-49 21,0 0 0,0 0 0,0 1 0,0-1 0,0 0-1,0 0 1,0 0 0,0 0 0,0 0 0,-1 0 0,1 1-1,0-1 1,0 0 0,0 0 0,0 0 0,0 0 0,0 0-1,0 0 1,0 0 0,0 0 0,-1 0 0,1 0 0,0 0 0,0 0-1,0 1 1,0-1 0,0 0 0,0 0 0,-1 0 0,1 0-1,0 0 1,0 0 0,0 0 0,0 0 0,-2-6-1419,3-4 628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4:40:3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68 10218,'27'-6'7303,"-35"7"-2965,-4 4-4107,-2 0 17,-5 2-93,12-4-84,0 0 0,-1 0 1,1-1-1,-1 0 0,0-1 0,-8 1 1,13-1-52,1-1 1,0 0-1,0 0 1,-1 0-1,1 0 1,0-1-1,-1 1 1,1-1 0,0 1-1,0-1 1,0 0-1,-1 0 1,-2-1-1,4 1-21,0 0 0,0 0 1,0 0-1,0 0 0,0 0 0,0 0 0,1 0 0,-1-1 0,0 1 0,0 0 0,1 0 0,-1-1 0,1 1 0,0 0 0,-1-1 0,1 1 0,0 0 1,0-1-1,-1 1 0,1-1 0,0 1 0,0 0 0,1-3 0,-1 2-7,0 1 0,0-1 0,1 0 0,-1 1 0,1-1 0,-1 1 0,1-1 0,-1 1 1,1-1-1,0 1 0,0 0 0,-1-1 0,1 1 0,0 0 0,0-1 0,0 1 0,2-2 0,1 1-2,-1 1-1,0-1 1,0 0-1,0 1 1,1 0-1,-1-1 1,4 1-1,-3-1 49,0 1 0,-1-1 0,1 0 0,-1 1 0,0-2 0,6-3 0,-12 7 82,0 1 0,0-1-1,0 1 1,0-1 0,-5 1 0,-3 2-23,-32 7-587,28-7 265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1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8450,'3'6'930,"1"-1"0,-1 1 0,1-1 0,-1 1 0,-1 0 0,1 0 0,-1 0 1,1 8-1,1 6 33,2 26-1,-5-26-329,8 31-1,0-22-346,2-1 1,1-1-1,17 29 0,3 9-28,-20-39-204,-1 2 0,-1-1 0,-1 2 0,-1-1 0,-2 1 1,5 47-1,-11-73-252,1 0 0,-1 0 0,0 0 0,0 0 0,0 0 0,-1 0 1,1 0-1,-1 0 0,1 0 0,-1 0 0,0 0 0,0 0 0,0 0 0,-1 0 1,-2 4-1,-5 2-913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10138,'26'10'5804,"17"9"-2222,-39-17-3461,0 0 0,-1 0 1,1 1-1,-1-1 1,0 1-1,0 0 1,0 0-1,4 5 0,-5-6-96,-1 0-1,0 1 1,0-1-1,0 0 1,-1 0-1,1 1 1,0-1-1,-1 1 1,0-1 0,1 0-1,-1 1 1,0-1-1,0 1 1,0-1-1,-1 1 1,0 3-1,-1 4 21,-1-1 0,-7 16 0,7-17-27,0-2-2,-1 1 0,1-1 0,-1 0 0,0 0 0,0-1 0,-1 1 0,0-1 0,-5 5 0,10-10-15,0 1 1,-1-1-1,1 0 1,0 0 0,-1 1-1,1-1 1,0 0-1,-1 1 1,1-1-1,0 0 1,0 1-1,-1-1 1,1 1-1,0-1 1,0 0-1,0 1 1,0-1-1,0 1 1,-1-1 0,1 0-1,0 1 1,0-1-1,0 1 1,0-1-1,0 1 1,0-1-1,0 0 1,0 1-1,1-1 1,-1 1-1,0-1 1,0 1-1,0-1 1,0 0 0,1 1-1,-1-1 1,0 0-1,0 1 1,1-1-1,-1 0 1,0 1-1,0-1 1,1 0-1,-1 1 1,0-1-1,1 0 1,-1 0-1,1 1 1,-1-1 0,1 0-1,1 1 16,0 0 0,0 0 0,0 0 0,0 0 1,0 0-1,1-1 0,-1 1 0,3-1 0,7 0 95,1-1 0,-1 0 0,1-1 0,-1 0 0,1-1 0,18-7 0,-28 9-100,0 0 1,-1 0-1,1 0 1,0-1-1,-1 1 0,4-3 1,-6 3-70,1 1 0,-1 0 0,1-1 0,-1 1 0,1-1 0,-1 0 0,1 1 0,-1-1 0,0 1 0,1-1 0,-1 0 0,0 1 0,1-1 0,-1 1 0,0-1 0,0 0 0,0 1 1,0-1-1,0 0 0,0 0 0,0 1 0,0-1 0,0 0 0,0 1 0,0-1 0,0 0 0,0 1 0,0-1 0,-1 0 0,1 1 0,0-1 0,0 0 0,-1 0 0,-9-10-603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1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6 8098,'0'0'302,"0"0"1,0 0 0,0-1-1,0 1 1,0 0-1,0 0 1,0-1 0,0 1-1,0 0 1,-1 0-1,1 0 1,0-1 0,0 1-1,0 0 1,0 0-1,0 0 1,0-1 0,-1 1-1,1 0 1,0 0-1,0 0 1,0 0 0,-1-1-1,1 1 1,0 0-1,0 0 1,-1 0 0,-8-1 1610,-13 6-1826,-19 12 577,39-16-582,-1 1 0,1-1 1,0 0-1,-1 1 0,1 0 0,0 0 0,0-1 1,0 1-1,1 0 0,-4 5 0,-6 5 399,10-11-450,1-1-1,-1 1 1,0 0-1,0 0 1,0 0-1,1-1 1,-1 1-1,0 0 1,1 0-1,-1 0 1,1 0-1,0 0 1,-1 0-1,1 1 1,0-1-1,-1 0 0,1 0 1,0 0-1,0 0 1,0 0-1,0 0 1,0 1-1,0-1 1,0 0-1,0 0 1,1 0-1,-1 0 1,0 0-1,1 0 1,0 2-1,0-1 20,1 1 0,-1-1 0,1 1 0,0-1 0,0 0 0,0 1-1,0-1 1,0 0 0,1-1 0,2 4 0,13 5 81,0-1 0,0-1 0,24 8 0,21 10-19,-57-24-223,-5-1-87,1-1 0,-1 1 0,1-1 0,-1 1 1,0 0-1,1-1 0,-1 1 0,0 0 0,0 0 0,1 0 1,-1 0-1,1 1 0,-1 4-753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7:1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8386,'-13'5'4305,"13"0"-865,9 3-1927,4 2 15,7-2-320,0-2-159,3 0-393,-4 0-168,2 0-224,-1 0-80,-7-2-112,-2 2-80,-6 0-744,-5 1-729,1 2 905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2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38 561 6761,'-15'-1'3273,"13"1"-2954,1 0 0,-1 0-1,1 0 1,-1 0 0,1 0 0,-1 0 0,1-1 0,0 1 0,-1 0-1,1-1 1,-1 1 0,1-1 0,-2 0 0,3 1-106,-1-2 805,6-2-238,54-17 17,-30 12-539,45-15 774,136-27 0,-63 33-530,-78 12-317,96-14 186,193-16 89,-18 24-270,51-3-75,592-59 7,240-23 35,-263 32 231,-94 7 210,0 14 228,525 50 153,-3 68-455,-307 8-228,-401-28-168,-183-12-35,-4-1 54,-2-13 78,-154-26 13,-258-3-196,94-15 0,-159 13-435,-14 2 374,0 1 1,0 0-1,0 0 1,1 0-1,-1 0 1,0 0-1,0 0 1,0-1 0,0 1-1,0 0 1,1 0-1,-1 0 1,0-1-1,0 1 1,0 0-1,0 0 1,0 0-1,0-1 1,0 1-1,0 0 1,0 0 0,0 0-1,0-1 1,0 1-1,0 0 1,0 0-1,0-1 1,0 1-1,0 0 1,0 0-1,0 0 1,0-1-1,0 1 1,0 0 0,0 0-1,0 0 1,0-1-1,0 1 1,-1 0-1,1 0 1,0 0-1,0-1 1,0 1-1,0 0 1,-1 0-1,1 0 1,0 0 0,0 0-1,0-1 1,0 1-1,-1 0 1,-19-13-480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 3089,'1'0'396,"-1"0"0,0-1 0,0 1 1,1 0-1,-1-1 0,0 1 0,0 0 0,0-1 1,1 1-1,-1 0 0,0-1 0,0 1 0,0 0 1,0-1-1,0 1 0,0 0 0,0-1 1,0 1-1,0-1 0,0 1 0,0 0 0,0-1 1,0 1-1,0-1 0,0 1 0,0 0 0,0-1 1,0 1-1,-1-1 0,1 1-316,0 0 0,0 0 0,0-1 1,0 1-1,0 0 0,0 0 0,0 0 0,0-1 0,0 1 0,0 0 0,0 0 1,-1 0-1,1-1 0,0 1 0,0 0 0,0 0 0,0 0 0,0 0 0,-1 0 1,1-1-1,0 1 0,0 0 0,0 0 0,0 0 0,-1 0 0,1 0 0,0 0 1,0 0-1,0 0 0,-1 0 0,1 0 0,0 0 0,0-1 0,0 1 0,-1 0 1,1 0-1,0 1 0,0-1 0,0 0 0,-1 0 0,1 0 0,0 0 0,0 0 1,0 0-1,-1 0 0,1 0 0,0 0 0,0 0 0,0 0 0,-1 1 0,-1 2-30,0-1-1,0 2 0,0-1 1,1 0-1,-1 0 0,1 0 1,-1 1-1,1-1 0,0 1 1,0-1-1,0 6 0,0 1 19,0 0 0,1 11-1,0-17-42,0-1 1,1 0-1,-1 0 0,1 1 0,0-1 1,0 0-1,0 0 0,0 0 0,1 0 0,-1 0 1,1 0-1,0-1 0,0 1 0,0 0 1,0-1-1,0 1 0,1-1 0,-1 0 0,1 0 1,-1 0-1,5 2 0,-4-2-13,1 0 1,0 0-1,0 0 0,0-1 0,0 1 1,0-1-1,0 0 0,0 0 1,0-1-1,0 1 0,0-1 0,0 0 1,1 0-1,5-1 0,-7 0-9,0 0 0,0 0 0,0 0 0,-1-1-1,1 1 1,-1-1 0,1 1 0,-1-1 0,1 0 0,-1 0 0,0 0 0,0 0-1,0 0 1,0-1 0,0 1 0,-1-1 0,3-3 0,-1 1 5,-1 0 0,1-1 0,-1 1 1,-1-1-1,1 1 0,-1-1 0,2-10 0,-3 14-1,0 0 0,0 0-1,0 0 1,0 1-1,-1-1 1,1 0-1,0 0 1,-1 0-1,0 0 1,1 1 0,-1-1-1,0 0 1,0 0-1,0 1 1,0-1-1,-2-2 1,1 2 2,0 0 1,0 0-1,-1 0 1,1 1 0,0-1-1,-1 1 1,1-1-1,-1 1 1,0 0-1,-2-1 1,-2 0 4,0 0 0,0 1 0,-1 0 0,1 1 1,0-1-1,0 1 0,0 0 0,-8 2 1,1 1-427,1 1 0,-23 10 1,32-13-210,-2 2-495,2 1-3273,1 1 2023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43 2272,'1'-2'487,"-1"0"-1,1 0 0,-1 1 0,0-1 0,0 0 0,0 0 0,0-2 0,0-11 3150,2 12-2456,3-3 1358,-6 4-569,-3 2 704,1 1-2538,1 0 1,-1-1-1,1 1 0,-1 0 0,1 0 1,-5 3-1,-4 2 41,6-3-125,-14 7 181,0 0 1,-23 19-1,-148 143 949,148-133-1053,31-28-102,-33 33 32,38-37-56,1 0 0,-1 0 0,2 0 1,-1 1-1,-3 7 0,3-5-42,3-6 50,-1 1-1,1-1 0,-2 9 0,4-12-28,0 0-1,-1-1 1,1 1-1,0 0 1,0 0-1,0 0 1,0 0 0,0 0-1,0 0 1,0-1-1,0 1 1,0 0-1,1 0 1,-1 0-1,0 0 1,0-1-1,1 1 1,-1 0-1,1 0 1,-1-1 0,1 1-1,-1 0 1,1 0-1,-1-1 1,1 1-1,1 1 1,-2-2-184,1 0 0,0 0 0,-1 1 0,1-1 0,-1 0 1,1 0-1,0 1 0,-1-1 0,1 0 0,0 0 0,-1 0 0,1 0 0,0 0 0,-1 0 1,1 0-1,0 0 0,-1 0 0,1-1 0,0 1 0,-1 0 0,1 0 0,0-1 0,0 0-1201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4577,'-50'18'7439,"13"-6"-5840,34-11-1426,1 0-1,-1 0 1,1 0 0,0 0-1,-1 0 1,1 1 0,0-1 0,0 1-1,0-1 1,0 1 0,0 0-1,0 0 1,1 0 0,-3 2 0,3-2-99,1 0 0,-1 0 1,1 0-1,-1 0 0,1 0 1,0 1-1,-1-1 1,1 0-1,0 0 0,1 0 1,-1 0-1,0 0 0,1 0 1,0 4-1,0-2-33,0-1 0,0 1 0,1 0 0,-1 0 0,1-1 0,-1 1 0,1-1 0,1 1 0,-1-1 0,0 0 1,1 0-1,-1 0 0,1 0 0,0 0 0,0-1 0,0 1 0,0-1 0,1 0 0,-1 0 0,1 0 0,-1 0 0,1-1 0,0 1 0,0-1 0,-1 0 0,7 1 0,-1-1 11,0 0 0,-1 0 0,1-1 0,0 0 0,0-1 0,15-2 0,-21 2-39,0 0-1,0 0 0,0 0 1,0 0-1,0-1 0,0 1 1,-1-1-1,1 1 1,4-5-1,-6 5-4,1-1 0,-1 1 0,0-1 0,0 1 0,0-1 0,0 1 0,0-1 0,0 0 0,0 0 0,-1 1 0,1-1 0,-1 0 0,1 0 0,-1 0 0,0 0 0,1 0 0,-1-2 0,-1 0 8,1 1-1,-1-1 1,0 1 0,0-1-1,0 1 1,0-1-1,-1 1 1,1 0-1,-1 0 1,0 0-1,0 0 1,0 0-1,0 0 1,0 0-1,-1 1 1,1-1-1,-5-3 1,-1 1 10,1-1-1,-1 1 1,1 0 0,-2 1-1,-11-6 1,17 9-38,1 1-1,-1-1 1,1 0 0,-1 1 0,1-1 0,-1 1 0,0 0-1,1 0 1,-1 0 0,1 0 0,-1 0 0,0 0 0,1 1-1,-1-1 1,1 1 0,-3 1 0,3-1-138,0 0 1,0 0 0,1 0-1,-1 0 1,0 0-1,1 1 1,0-1 0,-1 1-1,1-1 1,0 1-1,-1-1 1,1 1-1,0 0 1,0-1 0,0 1-1,1 0 1,-1 0-1,0 0 1,1 0 0,-1 3-1,0 10-669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81 3217,'-46'-47'2075,"43"43"-1462,-1 1 0,0-1 1,1 1-1,-1 0 0,0 1 0,-1-1 1,-5-3-1,3 3 503,7 3-864,-1 0-1,1-1 0,-1 1 1,1 0-1,-1 0 0,1-1 1,-1 1-1,1 0 0,-1 0 1,1 0-1,-1 0 0,1 0 1,-1 0-1,0 0 0,1 0 1,-1 0-1,1 0 0,-1 0 1,0 0-1,0 1-122,1-1 0,-1 1 0,1-1 0,0 1 0,-1-1 0,1 1 0,0 0 0,0-1 0,-1 1 0,1 0 0,0-1 0,0 1 0,0-1 0,0 1 0,0 0 0,0-1 0,0 1 0,0 1 0,0 23 308,3 31-1,-1-38-306,4 33 255,3-1 1,30 97 0,-34-129-344,4 11-84,-2 0 0,-1 0 0,2 32 0,-7-54-1043,-1-7 1036,0 0-1,0 0 1,0 0-1,0 0 0,0 0 1,0 0-1,0 0 1,0 0-1,0-1 1,0 1-1,0 0 1,0 0-1,0 0 1,0 0-1,0 0 1,0 0-1,0 0 1,0 0-1,0 0 1,0 0-1,0 0 1,0 0-1,1 0 0,-1 0 1,0-1-1,0 1 1,0 0-1,0 0 1,0 0-1,0 0 1,0 0-1,0 0 1,0 0-1,0 0 1,0 0-1,0 0 1,0 0-1,0 0 1,0 0-1,0 0 1,0 0-1,1 0 1,-1 0-1,0 0 0,0 0 1,0 0-1,0 0 1,0 0-1,0 0 1,0 0-1,0 0 1,0 0-1,0 0 1,0 0-1,0 0 1,0 0-1,0 0 1,1 0-1,-1 0 1,0 0-1,0 0 1,0 0-1,0 0 1,0-1-1064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15:28:5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28 4073,'-15'1'12377,"4"5"-9668,9-4-2723,1 0 1,0-1-1,0 1 1,-1 0-1,1 0 1,0 0 0,1 0-1,-1 0 1,0 0-1,0 0 1,1 0 0,-1 0-1,1 4 1,0-5 25,-1 5 38,0-1 1,0 1-1,1-1 1,1 7-1,-1-9-28,0-1 0,1 1 1,-1-1-1,1 0 0,0 1 0,0-1 0,0 0 0,0 1 0,0-1 0,0 0 0,1 0 1,-1 0-1,1 0 0,2 3 0,1-1 12,1 0 0,-1 0 1,0 0-1,1-1 0,0 0 1,0 0-1,0 0 0,0-1 0,0 0 1,1 0-1,-1 0 0,1-1 1,-1 0-1,1 0 0,-1-1 1,8 0-1,-10 0-23,1 0 0,-1-1 0,0 0 0,1 1 1,-1-2-1,0 1 0,0 0 0,0-1 0,0 0 0,0 0 0,0 0 1,0 0-1,-1-1 0,1 0 0,-1 1 0,0-1 0,1 0 0,-1-1 1,-1 1-1,1-1 0,0 1 0,-1-1 0,0 0 0,3-7 0,-3 8 4,-1-1-1,0 1 1,0-1-1,0 0 1,0 1-1,-1-1 1,1 0-1,-1 0 1,0 1-1,-1-7 1,1 7-1,-1 1 0,1-1 0,-1 0 0,0 1 0,0 0 0,0-1 0,-1 1 0,1-1 0,-1 1 0,1 0 0,-1 0 0,0 0 0,1 0 0,-1 0 0,-3-2 0,0 1 9,0-1 0,1 1 0,-1 0 0,-1 1 0,1-1 0,0 1 0,-1 0 0,1 0 0,-1 1 0,1 0 0,-1 0 0,-6-1 0,9 2-57,-1 0-1,0 0 1,0 1-1,0-1 1,1 1 0,-1-1-1,0 1 1,1 1-1,-1-1 1,1 0 0,-1 1-1,1 0 1,-1-1-1,1 1 1,0 1 0,0-1-1,0 0 1,0 1-1,-3 3 1,6-5-81,-1-1 1,1 1-1,-1 0 1,1 0-1,-1-1 1,1 1-1,-1 0 0,1 0 1,0 0-1,0-1 1,-1 1-1,1 0 1,0 1-1,0-1-137,0-1 1,0 1-1,0 0 0,0-1 1,0 1-1,1 0 0,-1-1 1,0 1-1,0 0 0,1-1 1,-1 1-1,0-1 0,1 1 1,-1-1-1,0 1 0,1-1 1,-1 1-1,1-1 0,-1 1 1,1-1-1,-1 1 0,1-1 1,0 0-1,-1 1 0,1-1 1,0 0-1,9 4-1434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1" Type="http://schemas.openxmlformats.org/officeDocument/2006/relationships/customXml" Target="../ink/ink136.xml"/><Relationship Id="rId63" Type="http://schemas.openxmlformats.org/officeDocument/2006/relationships/customXml" Target="../ink/ink157.xml"/><Relationship Id="rId159" Type="http://schemas.openxmlformats.org/officeDocument/2006/relationships/customXml" Target="../ink/ink205.xml"/><Relationship Id="rId170" Type="http://schemas.openxmlformats.org/officeDocument/2006/relationships/image" Target="../media/image216.png"/><Relationship Id="rId226" Type="http://schemas.openxmlformats.org/officeDocument/2006/relationships/image" Target="../media/image244.png"/><Relationship Id="rId268" Type="http://schemas.openxmlformats.org/officeDocument/2006/relationships/image" Target="../media/image265.png"/><Relationship Id="rId32" Type="http://schemas.openxmlformats.org/officeDocument/2006/relationships/image" Target="../media/image147.png"/><Relationship Id="rId74" Type="http://schemas.openxmlformats.org/officeDocument/2006/relationships/image" Target="../media/image168.png"/><Relationship Id="rId128" Type="http://schemas.openxmlformats.org/officeDocument/2006/relationships/image" Target="../media/image195.png"/><Relationship Id="rId5" Type="http://schemas.openxmlformats.org/officeDocument/2006/relationships/customXml" Target="../ink/ink128.xml"/><Relationship Id="rId181" Type="http://schemas.openxmlformats.org/officeDocument/2006/relationships/customXml" Target="../ink/ink216.xml"/><Relationship Id="rId237" Type="http://schemas.openxmlformats.org/officeDocument/2006/relationships/customXml" Target="../ink/ink244.xml"/><Relationship Id="rId279" Type="http://schemas.openxmlformats.org/officeDocument/2006/relationships/customXml" Target="../ink/ink265.xml"/><Relationship Id="rId43" Type="http://schemas.openxmlformats.org/officeDocument/2006/relationships/customXml" Target="../ink/ink147.xml"/><Relationship Id="rId139" Type="http://schemas.openxmlformats.org/officeDocument/2006/relationships/customXml" Target="../ink/ink195.xml"/><Relationship Id="rId290" Type="http://schemas.openxmlformats.org/officeDocument/2006/relationships/image" Target="../media/image276.png"/><Relationship Id="rId85" Type="http://schemas.openxmlformats.org/officeDocument/2006/relationships/customXml" Target="../ink/ink168.xml"/><Relationship Id="rId150" Type="http://schemas.openxmlformats.org/officeDocument/2006/relationships/image" Target="../media/image206.png"/><Relationship Id="rId192" Type="http://schemas.openxmlformats.org/officeDocument/2006/relationships/image" Target="../media/image227.png"/><Relationship Id="rId206" Type="http://schemas.openxmlformats.org/officeDocument/2006/relationships/image" Target="../media/image234.png"/><Relationship Id="rId248" Type="http://schemas.openxmlformats.org/officeDocument/2006/relationships/image" Target="../media/image255.png"/><Relationship Id="rId12" Type="http://schemas.openxmlformats.org/officeDocument/2006/relationships/image" Target="../media/image137.png"/><Relationship Id="rId33" Type="http://schemas.openxmlformats.org/officeDocument/2006/relationships/customXml" Target="../ink/ink142.xml"/><Relationship Id="rId108" Type="http://schemas.openxmlformats.org/officeDocument/2006/relationships/image" Target="../media/image185.png"/><Relationship Id="rId129" Type="http://schemas.openxmlformats.org/officeDocument/2006/relationships/customXml" Target="../ink/ink190.xml"/><Relationship Id="rId280" Type="http://schemas.openxmlformats.org/officeDocument/2006/relationships/image" Target="../media/image271.png"/><Relationship Id="rId54" Type="http://schemas.openxmlformats.org/officeDocument/2006/relationships/image" Target="../media/image158.png"/><Relationship Id="rId75" Type="http://schemas.openxmlformats.org/officeDocument/2006/relationships/customXml" Target="../ink/ink163.xml"/><Relationship Id="rId96" Type="http://schemas.openxmlformats.org/officeDocument/2006/relationships/image" Target="../media/image179.png"/><Relationship Id="rId140" Type="http://schemas.openxmlformats.org/officeDocument/2006/relationships/image" Target="../media/image201.png"/><Relationship Id="rId161" Type="http://schemas.openxmlformats.org/officeDocument/2006/relationships/customXml" Target="../ink/ink206.xml"/><Relationship Id="rId182" Type="http://schemas.openxmlformats.org/officeDocument/2006/relationships/image" Target="../media/image222.png"/><Relationship Id="rId217" Type="http://schemas.openxmlformats.org/officeDocument/2006/relationships/customXml" Target="../ink/ink234.xml"/><Relationship Id="rId6" Type="http://schemas.openxmlformats.org/officeDocument/2006/relationships/image" Target="../media/image134.png"/><Relationship Id="rId238" Type="http://schemas.openxmlformats.org/officeDocument/2006/relationships/image" Target="../media/image250.png"/><Relationship Id="rId259" Type="http://schemas.openxmlformats.org/officeDocument/2006/relationships/customXml" Target="../ink/ink255.xml"/><Relationship Id="rId23" Type="http://schemas.openxmlformats.org/officeDocument/2006/relationships/customXml" Target="../ink/ink137.xml"/><Relationship Id="rId119" Type="http://schemas.openxmlformats.org/officeDocument/2006/relationships/customXml" Target="../ink/ink185.xml"/><Relationship Id="rId270" Type="http://schemas.openxmlformats.org/officeDocument/2006/relationships/image" Target="../media/image266.png"/><Relationship Id="rId291" Type="http://schemas.openxmlformats.org/officeDocument/2006/relationships/customXml" Target="../ink/ink271.xml"/><Relationship Id="rId44" Type="http://schemas.openxmlformats.org/officeDocument/2006/relationships/image" Target="../media/image153.png"/><Relationship Id="rId65" Type="http://schemas.openxmlformats.org/officeDocument/2006/relationships/customXml" Target="../ink/ink158.xml"/><Relationship Id="rId86" Type="http://schemas.openxmlformats.org/officeDocument/2006/relationships/image" Target="../media/image174.png"/><Relationship Id="rId130" Type="http://schemas.openxmlformats.org/officeDocument/2006/relationships/image" Target="../media/image196.png"/><Relationship Id="rId151" Type="http://schemas.openxmlformats.org/officeDocument/2006/relationships/customXml" Target="../ink/ink201.xml"/><Relationship Id="rId172" Type="http://schemas.openxmlformats.org/officeDocument/2006/relationships/image" Target="../media/image217.png"/><Relationship Id="rId193" Type="http://schemas.openxmlformats.org/officeDocument/2006/relationships/customXml" Target="../ink/ink222.xml"/><Relationship Id="rId207" Type="http://schemas.openxmlformats.org/officeDocument/2006/relationships/customXml" Target="../ink/ink229.xml"/><Relationship Id="rId228" Type="http://schemas.openxmlformats.org/officeDocument/2006/relationships/image" Target="../media/image245.png"/><Relationship Id="rId249" Type="http://schemas.openxmlformats.org/officeDocument/2006/relationships/customXml" Target="../ink/ink250.xml"/><Relationship Id="rId13" Type="http://schemas.openxmlformats.org/officeDocument/2006/relationships/customXml" Target="../ink/ink132.xml"/><Relationship Id="rId109" Type="http://schemas.openxmlformats.org/officeDocument/2006/relationships/customXml" Target="../ink/ink180.xml"/><Relationship Id="rId260" Type="http://schemas.openxmlformats.org/officeDocument/2006/relationships/image" Target="../media/image261.png"/><Relationship Id="rId281" Type="http://schemas.openxmlformats.org/officeDocument/2006/relationships/customXml" Target="../ink/ink266.xml"/><Relationship Id="rId34" Type="http://schemas.openxmlformats.org/officeDocument/2006/relationships/image" Target="../media/image148.png"/><Relationship Id="rId55" Type="http://schemas.openxmlformats.org/officeDocument/2006/relationships/customXml" Target="../ink/ink153.xml"/><Relationship Id="rId76" Type="http://schemas.openxmlformats.org/officeDocument/2006/relationships/image" Target="../media/image169.png"/><Relationship Id="rId97" Type="http://schemas.openxmlformats.org/officeDocument/2006/relationships/customXml" Target="../ink/ink174.xml"/><Relationship Id="rId120" Type="http://schemas.openxmlformats.org/officeDocument/2006/relationships/image" Target="../media/image191.png"/><Relationship Id="rId141" Type="http://schemas.openxmlformats.org/officeDocument/2006/relationships/customXml" Target="../ink/ink196.xml"/><Relationship Id="rId7" Type="http://schemas.openxmlformats.org/officeDocument/2006/relationships/customXml" Target="../ink/ink129.xml"/><Relationship Id="rId162" Type="http://schemas.openxmlformats.org/officeDocument/2006/relationships/image" Target="../media/image212.png"/><Relationship Id="rId183" Type="http://schemas.openxmlformats.org/officeDocument/2006/relationships/customXml" Target="../ink/ink217.xml"/><Relationship Id="rId218" Type="http://schemas.openxmlformats.org/officeDocument/2006/relationships/image" Target="../media/image240.png"/><Relationship Id="rId239" Type="http://schemas.openxmlformats.org/officeDocument/2006/relationships/customXml" Target="../ink/ink245.xml"/><Relationship Id="rId250" Type="http://schemas.openxmlformats.org/officeDocument/2006/relationships/image" Target="../media/image256.png"/><Relationship Id="rId271" Type="http://schemas.openxmlformats.org/officeDocument/2006/relationships/customXml" Target="../ink/ink261.xml"/><Relationship Id="rId292" Type="http://schemas.openxmlformats.org/officeDocument/2006/relationships/image" Target="../media/image277.png"/><Relationship Id="rId24" Type="http://schemas.openxmlformats.org/officeDocument/2006/relationships/image" Target="../media/image143.png"/><Relationship Id="rId45" Type="http://schemas.openxmlformats.org/officeDocument/2006/relationships/customXml" Target="../ink/ink148.xml"/><Relationship Id="rId66" Type="http://schemas.openxmlformats.org/officeDocument/2006/relationships/image" Target="../media/image164.png"/><Relationship Id="rId87" Type="http://schemas.openxmlformats.org/officeDocument/2006/relationships/customXml" Target="../ink/ink169.xml"/><Relationship Id="rId110" Type="http://schemas.openxmlformats.org/officeDocument/2006/relationships/image" Target="../media/image186.png"/><Relationship Id="rId131" Type="http://schemas.openxmlformats.org/officeDocument/2006/relationships/customXml" Target="../ink/ink191.xml"/><Relationship Id="rId152" Type="http://schemas.openxmlformats.org/officeDocument/2006/relationships/image" Target="../media/image207.png"/><Relationship Id="rId173" Type="http://schemas.openxmlformats.org/officeDocument/2006/relationships/customXml" Target="../ink/ink212.xml"/><Relationship Id="rId194" Type="http://schemas.openxmlformats.org/officeDocument/2006/relationships/image" Target="../media/image228.png"/><Relationship Id="rId208" Type="http://schemas.openxmlformats.org/officeDocument/2006/relationships/image" Target="../media/image235.png"/><Relationship Id="rId229" Type="http://schemas.openxmlformats.org/officeDocument/2006/relationships/customXml" Target="../ink/ink240.xml"/><Relationship Id="rId240" Type="http://schemas.openxmlformats.org/officeDocument/2006/relationships/image" Target="../media/image251.png"/><Relationship Id="rId261" Type="http://schemas.openxmlformats.org/officeDocument/2006/relationships/customXml" Target="../ink/ink256.xml"/><Relationship Id="rId14" Type="http://schemas.openxmlformats.org/officeDocument/2006/relationships/image" Target="../media/image138.png"/><Relationship Id="rId35" Type="http://schemas.openxmlformats.org/officeDocument/2006/relationships/customXml" Target="../ink/ink143.xml"/><Relationship Id="rId56" Type="http://schemas.openxmlformats.org/officeDocument/2006/relationships/image" Target="../media/image159.png"/><Relationship Id="rId77" Type="http://schemas.openxmlformats.org/officeDocument/2006/relationships/customXml" Target="../ink/ink164.xml"/><Relationship Id="rId100" Type="http://schemas.openxmlformats.org/officeDocument/2006/relationships/image" Target="../media/image181.png"/><Relationship Id="rId282" Type="http://schemas.openxmlformats.org/officeDocument/2006/relationships/image" Target="../media/image272.png"/><Relationship Id="rId8" Type="http://schemas.openxmlformats.org/officeDocument/2006/relationships/image" Target="../media/image135.png"/><Relationship Id="rId98" Type="http://schemas.openxmlformats.org/officeDocument/2006/relationships/image" Target="../media/image180.png"/><Relationship Id="rId121" Type="http://schemas.openxmlformats.org/officeDocument/2006/relationships/customXml" Target="../ink/ink186.xml"/><Relationship Id="rId142" Type="http://schemas.openxmlformats.org/officeDocument/2006/relationships/image" Target="../media/image202.png"/><Relationship Id="rId163" Type="http://schemas.openxmlformats.org/officeDocument/2006/relationships/customXml" Target="../ink/ink207.xml"/><Relationship Id="rId184" Type="http://schemas.openxmlformats.org/officeDocument/2006/relationships/image" Target="../media/image223.png"/><Relationship Id="rId219" Type="http://schemas.openxmlformats.org/officeDocument/2006/relationships/customXml" Target="../ink/ink235.xml"/><Relationship Id="rId230" Type="http://schemas.openxmlformats.org/officeDocument/2006/relationships/image" Target="../media/image246.png"/><Relationship Id="rId251" Type="http://schemas.openxmlformats.org/officeDocument/2006/relationships/customXml" Target="../ink/ink251.xml"/><Relationship Id="rId25" Type="http://schemas.openxmlformats.org/officeDocument/2006/relationships/customXml" Target="../ink/ink138.xml"/><Relationship Id="rId46" Type="http://schemas.openxmlformats.org/officeDocument/2006/relationships/image" Target="../media/image154.png"/><Relationship Id="rId67" Type="http://schemas.openxmlformats.org/officeDocument/2006/relationships/customXml" Target="../ink/ink159.xml"/><Relationship Id="rId272" Type="http://schemas.openxmlformats.org/officeDocument/2006/relationships/image" Target="../media/image267.png"/><Relationship Id="rId293" Type="http://schemas.openxmlformats.org/officeDocument/2006/relationships/customXml" Target="../ink/ink272.xml"/><Relationship Id="rId88" Type="http://schemas.openxmlformats.org/officeDocument/2006/relationships/image" Target="../media/image175.png"/><Relationship Id="rId111" Type="http://schemas.openxmlformats.org/officeDocument/2006/relationships/customXml" Target="../ink/ink181.xml"/><Relationship Id="rId132" Type="http://schemas.openxmlformats.org/officeDocument/2006/relationships/image" Target="../media/image197.png"/><Relationship Id="rId153" Type="http://schemas.openxmlformats.org/officeDocument/2006/relationships/customXml" Target="../ink/ink202.xml"/><Relationship Id="rId174" Type="http://schemas.openxmlformats.org/officeDocument/2006/relationships/image" Target="../media/image218.png"/><Relationship Id="rId195" Type="http://schemas.openxmlformats.org/officeDocument/2006/relationships/customXml" Target="../ink/ink223.xml"/><Relationship Id="rId209" Type="http://schemas.openxmlformats.org/officeDocument/2006/relationships/customXml" Target="../ink/ink230.xml"/><Relationship Id="rId220" Type="http://schemas.openxmlformats.org/officeDocument/2006/relationships/image" Target="../media/image241.png"/><Relationship Id="rId241" Type="http://schemas.openxmlformats.org/officeDocument/2006/relationships/customXml" Target="../ink/ink246.xml"/><Relationship Id="rId15" Type="http://schemas.openxmlformats.org/officeDocument/2006/relationships/customXml" Target="../ink/ink133.xml"/><Relationship Id="rId36" Type="http://schemas.openxmlformats.org/officeDocument/2006/relationships/image" Target="../media/image149.png"/><Relationship Id="rId57" Type="http://schemas.openxmlformats.org/officeDocument/2006/relationships/customXml" Target="../ink/ink154.xml"/><Relationship Id="rId262" Type="http://schemas.openxmlformats.org/officeDocument/2006/relationships/image" Target="../media/image262.png"/><Relationship Id="rId283" Type="http://schemas.openxmlformats.org/officeDocument/2006/relationships/customXml" Target="../ink/ink267.xml"/><Relationship Id="rId78" Type="http://schemas.openxmlformats.org/officeDocument/2006/relationships/image" Target="../media/image170.png"/><Relationship Id="rId99" Type="http://schemas.openxmlformats.org/officeDocument/2006/relationships/customXml" Target="../ink/ink175.xml"/><Relationship Id="rId101" Type="http://schemas.openxmlformats.org/officeDocument/2006/relationships/customXml" Target="../ink/ink176.xml"/><Relationship Id="rId122" Type="http://schemas.openxmlformats.org/officeDocument/2006/relationships/image" Target="../media/image192.png"/><Relationship Id="rId143" Type="http://schemas.openxmlformats.org/officeDocument/2006/relationships/customXml" Target="../ink/ink197.xml"/><Relationship Id="rId164" Type="http://schemas.openxmlformats.org/officeDocument/2006/relationships/image" Target="../media/image213.png"/><Relationship Id="rId185" Type="http://schemas.openxmlformats.org/officeDocument/2006/relationships/customXml" Target="../ink/ink218.xml"/><Relationship Id="rId9" Type="http://schemas.openxmlformats.org/officeDocument/2006/relationships/customXml" Target="../ink/ink130.xml"/><Relationship Id="rId210" Type="http://schemas.openxmlformats.org/officeDocument/2006/relationships/image" Target="../media/image236.png"/><Relationship Id="rId26" Type="http://schemas.openxmlformats.org/officeDocument/2006/relationships/image" Target="../media/image144.png"/><Relationship Id="rId231" Type="http://schemas.openxmlformats.org/officeDocument/2006/relationships/customXml" Target="../ink/ink241.xml"/><Relationship Id="rId252" Type="http://schemas.openxmlformats.org/officeDocument/2006/relationships/image" Target="../media/image257.png"/><Relationship Id="rId273" Type="http://schemas.openxmlformats.org/officeDocument/2006/relationships/customXml" Target="../ink/ink262.xml"/><Relationship Id="rId294" Type="http://schemas.openxmlformats.org/officeDocument/2006/relationships/image" Target="../media/image278.png"/><Relationship Id="rId47" Type="http://schemas.openxmlformats.org/officeDocument/2006/relationships/customXml" Target="../ink/ink149.xml"/><Relationship Id="rId68" Type="http://schemas.openxmlformats.org/officeDocument/2006/relationships/image" Target="../media/image165.png"/><Relationship Id="rId89" Type="http://schemas.openxmlformats.org/officeDocument/2006/relationships/customXml" Target="../ink/ink170.xml"/><Relationship Id="rId112" Type="http://schemas.openxmlformats.org/officeDocument/2006/relationships/image" Target="../media/image187.png"/><Relationship Id="rId133" Type="http://schemas.openxmlformats.org/officeDocument/2006/relationships/customXml" Target="../ink/ink192.xml"/><Relationship Id="rId154" Type="http://schemas.openxmlformats.org/officeDocument/2006/relationships/image" Target="../media/image208.png"/><Relationship Id="rId175" Type="http://schemas.openxmlformats.org/officeDocument/2006/relationships/customXml" Target="../ink/ink213.xml"/><Relationship Id="rId196" Type="http://schemas.openxmlformats.org/officeDocument/2006/relationships/image" Target="../media/image229.png"/><Relationship Id="rId200" Type="http://schemas.openxmlformats.org/officeDocument/2006/relationships/image" Target="../media/image231.png"/><Relationship Id="rId16" Type="http://schemas.openxmlformats.org/officeDocument/2006/relationships/image" Target="../media/image139.png"/><Relationship Id="rId221" Type="http://schemas.openxmlformats.org/officeDocument/2006/relationships/customXml" Target="../ink/ink236.xml"/><Relationship Id="rId242" Type="http://schemas.openxmlformats.org/officeDocument/2006/relationships/image" Target="../media/image252.png"/><Relationship Id="rId263" Type="http://schemas.openxmlformats.org/officeDocument/2006/relationships/customXml" Target="../ink/ink257.xml"/><Relationship Id="rId284" Type="http://schemas.openxmlformats.org/officeDocument/2006/relationships/image" Target="../media/image273.png"/><Relationship Id="rId37" Type="http://schemas.openxmlformats.org/officeDocument/2006/relationships/customXml" Target="../ink/ink144.xml"/><Relationship Id="rId58" Type="http://schemas.openxmlformats.org/officeDocument/2006/relationships/image" Target="../media/image160.png"/><Relationship Id="rId79" Type="http://schemas.openxmlformats.org/officeDocument/2006/relationships/customXml" Target="../ink/ink165.xml"/><Relationship Id="rId102" Type="http://schemas.openxmlformats.org/officeDocument/2006/relationships/image" Target="../media/image182.png"/><Relationship Id="rId123" Type="http://schemas.openxmlformats.org/officeDocument/2006/relationships/customXml" Target="../ink/ink187.xml"/><Relationship Id="rId144" Type="http://schemas.openxmlformats.org/officeDocument/2006/relationships/image" Target="../media/image203.png"/><Relationship Id="rId90" Type="http://schemas.openxmlformats.org/officeDocument/2006/relationships/image" Target="../media/image176.png"/><Relationship Id="rId165" Type="http://schemas.openxmlformats.org/officeDocument/2006/relationships/customXml" Target="../ink/ink208.xml"/><Relationship Id="rId186" Type="http://schemas.openxmlformats.org/officeDocument/2006/relationships/image" Target="../media/image224.png"/><Relationship Id="rId211" Type="http://schemas.openxmlformats.org/officeDocument/2006/relationships/customXml" Target="../ink/ink231.xml"/><Relationship Id="rId232" Type="http://schemas.openxmlformats.org/officeDocument/2006/relationships/image" Target="../media/image247.png"/><Relationship Id="rId253" Type="http://schemas.openxmlformats.org/officeDocument/2006/relationships/customXml" Target="../ink/ink252.xml"/><Relationship Id="rId274" Type="http://schemas.openxmlformats.org/officeDocument/2006/relationships/image" Target="../media/image268.png"/><Relationship Id="rId27" Type="http://schemas.openxmlformats.org/officeDocument/2006/relationships/customXml" Target="../ink/ink139.xml"/><Relationship Id="rId48" Type="http://schemas.openxmlformats.org/officeDocument/2006/relationships/image" Target="../media/image155.png"/><Relationship Id="rId69" Type="http://schemas.openxmlformats.org/officeDocument/2006/relationships/customXml" Target="../ink/ink160.xml"/><Relationship Id="rId113" Type="http://schemas.openxmlformats.org/officeDocument/2006/relationships/customXml" Target="../ink/ink182.xml"/><Relationship Id="rId134" Type="http://schemas.openxmlformats.org/officeDocument/2006/relationships/image" Target="../media/image198.png"/><Relationship Id="rId80" Type="http://schemas.openxmlformats.org/officeDocument/2006/relationships/image" Target="../media/image171.png"/><Relationship Id="rId155" Type="http://schemas.openxmlformats.org/officeDocument/2006/relationships/customXml" Target="../ink/ink203.xml"/><Relationship Id="rId176" Type="http://schemas.openxmlformats.org/officeDocument/2006/relationships/image" Target="../media/image219.png"/><Relationship Id="rId197" Type="http://schemas.openxmlformats.org/officeDocument/2006/relationships/customXml" Target="../ink/ink224.xml"/><Relationship Id="rId201" Type="http://schemas.openxmlformats.org/officeDocument/2006/relationships/customXml" Target="../ink/ink226.xml"/><Relationship Id="rId222" Type="http://schemas.openxmlformats.org/officeDocument/2006/relationships/image" Target="../media/image242.png"/><Relationship Id="rId243" Type="http://schemas.openxmlformats.org/officeDocument/2006/relationships/customXml" Target="../ink/ink247.xml"/><Relationship Id="rId264" Type="http://schemas.openxmlformats.org/officeDocument/2006/relationships/image" Target="../media/image263.png"/><Relationship Id="rId285" Type="http://schemas.openxmlformats.org/officeDocument/2006/relationships/customXml" Target="../ink/ink268.xml"/><Relationship Id="rId17" Type="http://schemas.openxmlformats.org/officeDocument/2006/relationships/customXml" Target="../ink/ink134.xml"/><Relationship Id="rId38" Type="http://schemas.openxmlformats.org/officeDocument/2006/relationships/image" Target="../media/image150.png"/><Relationship Id="rId59" Type="http://schemas.openxmlformats.org/officeDocument/2006/relationships/customXml" Target="../ink/ink155.xml"/><Relationship Id="rId103" Type="http://schemas.openxmlformats.org/officeDocument/2006/relationships/customXml" Target="../ink/ink177.xml"/><Relationship Id="rId124" Type="http://schemas.openxmlformats.org/officeDocument/2006/relationships/image" Target="../media/image193.png"/><Relationship Id="rId70" Type="http://schemas.openxmlformats.org/officeDocument/2006/relationships/image" Target="../media/image166.png"/><Relationship Id="rId91" Type="http://schemas.openxmlformats.org/officeDocument/2006/relationships/customXml" Target="../ink/ink171.xml"/><Relationship Id="rId145" Type="http://schemas.openxmlformats.org/officeDocument/2006/relationships/customXml" Target="../ink/ink198.xml"/><Relationship Id="rId166" Type="http://schemas.openxmlformats.org/officeDocument/2006/relationships/image" Target="../media/image214.png"/><Relationship Id="rId187" Type="http://schemas.openxmlformats.org/officeDocument/2006/relationships/customXml" Target="../ink/ink219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37.png"/><Relationship Id="rId233" Type="http://schemas.openxmlformats.org/officeDocument/2006/relationships/customXml" Target="../ink/ink242.xml"/><Relationship Id="rId254" Type="http://schemas.openxmlformats.org/officeDocument/2006/relationships/image" Target="../media/image258.png"/><Relationship Id="rId28" Type="http://schemas.openxmlformats.org/officeDocument/2006/relationships/image" Target="../media/image145.png"/><Relationship Id="rId49" Type="http://schemas.openxmlformats.org/officeDocument/2006/relationships/customXml" Target="../ink/ink150.xml"/><Relationship Id="rId114" Type="http://schemas.openxmlformats.org/officeDocument/2006/relationships/image" Target="../media/image188.png"/><Relationship Id="rId275" Type="http://schemas.openxmlformats.org/officeDocument/2006/relationships/customXml" Target="../ink/ink263.xml"/><Relationship Id="rId60" Type="http://schemas.openxmlformats.org/officeDocument/2006/relationships/image" Target="../media/image161.png"/><Relationship Id="rId81" Type="http://schemas.openxmlformats.org/officeDocument/2006/relationships/customXml" Target="../ink/ink166.xml"/><Relationship Id="rId135" Type="http://schemas.openxmlformats.org/officeDocument/2006/relationships/customXml" Target="../ink/ink193.xml"/><Relationship Id="rId156" Type="http://schemas.openxmlformats.org/officeDocument/2006/relationships/image" Target="../media/image209.png"/><Relationship Id="rId177" Type="http://schemas.openxmlformats.org/officeDocument/2006/relationships/customXml" Target="../ink/ink214.xml"/><Relationship Id="rId198" Type="http://schemas.openxmlformats.org/officeDocument/2006/relationships/image" Target="../media/image230.png"/><Relationship Id="rId202" Type="http://schemas.openxmlformats.org/officeDocument/2006/relationships/image" Target="../media/image232.png"/><Relationship Id="rId223" Type="http://schemas.openxmlformats.org/officeDocument/2006/relationships/customXml" Target="../ink/ink237.xml"/><Relationship Id="rId244" Type="http://schemas.openxmlformats.org/officeDocument/2006/relationships/image" Target="../media/image253.png"/><Relationship Id="rId18" Type="http://schemas.openxmlformats.org/officeDocument/2006/relationships/image" Target="../media/image140.png"/><Relationship Id="rId39" Type="http://schemas.openxmlformats.org/officeDocument/2006/relationships/customXml" Target="../ink/ink145.xml"/><Relationship Id="rId265" Type="http://schemas.openxmlformats.org/officeDocument/2006/relationships/customXml" Target="../ink/ink258.xml"/><Relationship Id="rId286" Type="http://schemas.openxmlformats.org/officeDocument/2006/relationships/image" Target="../media/image274.png"/><Relationship Id="rId50" Type="http://schemas.openxmlformats.org/officeDocument/2006/relationships/image" Target="../media/image156.png"/><Relationship Id="rId104" Type="http://schemas.openxmlformats.org/officeDocument/2006/relationships/image" Target="../media/image183.png"/><Relationship Id="rId125" Type="http://schemas.openxmlformats.org/officeDocument/2006/relationships/customXml" Target="../ink/ink188.xml"/><Relationship Id="rId146" Type="http://schemas.openxmlformats.org/officeDocument/2006/relationships/image" Target="../media/image204.png"/><Relationship Id="rId167" Type="http://schemas.openxmlformats.org/officeDocument/2006/relationships/customXml" Target="../ink/ink209.xml"/><Relationship Id="rId188" Type="http://schemas.openxmlformats.org/officeDocument/2006/relationships/image" Target="../media/image225.png"/><Relationship Id="rId71" Type="http://schemas.openxmlformats.org/officeDocument/2006/relationships/customXml" Target="../ink/ink161.xml"/><Relationship Id="rId92" Type="http://schemas.openxmlformats.org/officeDocument/2006/relationships/image" Target="../media/image177.png"/><Relationship Id="rId213" Type="http://schemas.openxmlformats.org/officeDocument/2006/relationships/customXml" Target="../ink/ink232.xml"/><Relationship Id="rId234" Type="http://schemas.openxmlformats.org/officeDocument/2006/relationships/image" Target="../media/image248.png"/><Relationship Id="rId2" Type="http://schemas.openxmlformats.org/officeDocument/2006/relationships/image" Target="../media/image2410.png"/><Relationship Id="rId29" Type="http://schemas.openxmlformats.org/officeDocument/2006/relationships/customXml" Target="../ink/ink140.xml"/><Relationship Id="rId255" Type="http://schemas.openxmlformats.org/officeDocument/2006/relationships/customXml" Target="../ink/ink253.xml"/><Relationship Id="rId276" Type="http://schemas.openxmlformats.org/officeDocument/2006/relationships/image" Target="../media/image269.png"/><Relationship Id="rId40" Type="http://schemas.openxmlformats.org/officeDocument/2006/relationships/image" Target="../media/image151.png"/><Relationship Id="rId115" Type="http://schemas.openxmlformats.org/officeDocument/2006/relationships/customXml" Target="../ink/ink183.xml"/><Relationship Id="rId136" Type="http://schemas.openxmlformats.org/officeDocument/2006/relationships/image" Target="../media/image199.png"/><Relationship Id="rId157" Type="http://schemas.openxmlformats.org/officeDocument/2006/relationships/customXml" Target="../ink/ink204.xml"/><Relationship Id="rId178" Type="http://schemas.openxmlformats.org/officeDocument/2006/relationships/image" Target="../media/image220.png"/><Relationship Id="rId61" Type="http://schemas.openxmlformats.org/officeDocument/2006/relationships/customXml" Target="../ink/ink156.xml"/><Relationship Id="rId82" Type="http://schemas.openxmlformats.org/officeDocument/2006/relationships/image" Target="../media/image172.png"/><Relationship Id="rId199" Type="http://schemas.openxmlformats.org/officeDocument/2006/relationships/customXml" Target="../ink/ink225.xml"/><Relationship Id="rId203" Type="http://schemas.openxmlformats.org/officeDocument/2006/relationships/customXml" Target="../ink/ink227.xml"/><Relationship Id="rId19" Type="http://schemas.openxmlformats.org/officeDocument/2006/relationships/customXml" Target="../ink/ink135.xml"/><Relationship Id="rId224" Type="http://schemas.openxmlformats.org/officeDocument/2006/relationships/image" Target="../media/image243.png"/><Relationship Id="rId245" Type="http://schemas.openxmlformats.org/officeDocument/2006/relationships/customXml" Target="../ink/ink248.xml"/><Relationship Id="rId266" Type="http://schemas.openxmlformats.org/officeDocument/2006/relationships/image" Target="../media/image264.png"/><Relationship Id="rId287" Type="http://schemas.openxmlformats.org/officeDocument/2006/relationships/customXml" Target="../ink/ink269.xml"/><Relationship Id="rId30" Type="http://schemas.openxmlformats.org/officeDocument/2006/relationships/image" Target="../media/image146.png"/><Relationship Id="rId105" Type="http://schemas.openxmlformats.org/officeDocument/2006/relationships/customXml" Target="../ink/ink178.xml"/><Relationship Id="rId126" Type="http://schemas.openxmlformats.org/officeDocument/2006/relationships/image" Target="../media/image194.png"/><Relationship Id="rId147" Type="http://schemas.openxmlformats.org/officeDocument/2006/relationships/customXml" Target="../ink/ink199.xml"/><Relationship Id="rId168" Type="http://schemas.openxmlformats.org/officeDocument/2006/relationships/image" Target="../media/image215.png"/><Relationship Id="rId51" Type="http://schemas.openxmlformats.org/officeDocument/2006/relationships/customXml" Target="../ink/ink151.xml"/><Relationship Id="rId72" Type="http://schemas.openxmlformats.org/officeDocument/2006/relationships/image" Target="../media/image167.png"/><Relationship Id="rId93" Type="http://schemas.openxmlformats.org/officeDocument/2006/relationships/customXml" Target="../ink/ink172.xml"/><Relationship Id="rId189" Type="http://schemas.openxmlformats.org/officeDocument/2006/relationships/customXml" Target="../ink/ink220.xml"/><Relationship Id="rId3" Type="http://schemas.openxmlformats.org/officeDocument/2006/relationships/customXml" Target="../ink/ink127.xml"/><Relationship Id="rId214" Type="http://schemas.openxmlformats.org/officeDocument/2006/relationships/image" Target="../media/image238.png"/><Relationship Id="rId235" Type="http://schemas.openxmlformats.org/officeDocument/2006/relationships/customXml" Target="../ink/ink243.xml"/><Relationship Id="rId256" Type="http://schemas.openxmlformats.org/officeDocument/2006/relationships/image" Target="../media/image259.png"/><Relationship Id="rId277" Type="http://schemas.openxmlformats.org/officeDocument/2006/relationships/customXml" Target="../ink/ink264.xml"/><Relationship Id="rId116" Type="http://schemas.openxmlformats.org/officeDocument/2006/relationships/image" Target="../media/image189.png"/><Relationship Id="rId137" Type="http://schemas.openxmlformats.org/officeDocument/2006/relationships/customXml" Target="../ink/ink194.xml"/><Relationship Id="rId158" Type="http://schemas.openxmlformats.org/officeDocument/2006/relationships/image" Target="../media/image210.png"/><Relationship Id="rId20" Type="http://schemas.openxmlformats.org/officeDocument/2006/relationships/image" Target="../media/image141.png"/><Relationship Id="rId41" Type="http://schemas.openxmlformats.org/officeDocument/2006/relationships/customXml" Target="../ink/ink146.xml"/><Relationship Id="rId62" Type="http://schemas.openxmlformats.org/officeDocument/2006/relationships/image" Target="../media/image162.png"/><Relationship Id="rId83" Type="http://schemas.openxmlformats.org/officeDocument/2006/relationships/customXml" Target="../ink/ink167.xml"/><Relationship Id="rId179" Type="http://schemas.openxmlformats.org/officeDocument/2006/relationships/customXml" Target="../ink/ink215.xml"/><Relationship Id="rId190" Type="http://schemas.openxmlformats.org/officeDocument/2006/relationships/image" Target="../media/image226.png"/><Relationship Id="rId204" Type="http://schemas.openxmlformats.org/officeDocument/2006/relationships/image" Target="../media/image233.png"/><Relationship Id="rId225" Type="http://schemas.openxmlformats.org/officeDocument/2006/relationships/customXml" Target="../ink/ink238.xml"/><Relationship Id="rId246" Type="http://schemas.openxmlformats.org/officeDocument/2006/relationships/image" Target="../media/image254.png"/><Relationship Id="rId267" Type="http://schemas.openxmlformats.org/officeDocument/2006/relationships/customXml" Target="../ink/ink259.xml"/><Relationship Id="rId288" Type="http://schemas.openxmlformats.org/officeDocument/2006/relationships/image" Target="../media/image275.png"/><Relationship Id="rId106" Type="http://schemas.openxmlformats.org/officeDocument/2006/relationships/image" Target="../media/image184.png"/><Relationship Id="rId127" Type="http://schemas.openxmlformats.org/officeDocument/2006/relationships/customXml" Target="../ink/ink189.xml"/><Relationship Id="rId10" Type="http://schemas.openxmlformats.org/officeDocument/2006/relationships/image" Target="../media/image136.png"/><Relationship Id="rId31" Type="http://schemas.openxmlformats.org/officeDocument/2006/relationships/customXml" Target="../ink/ink141.xml"/><Relationship Id="rId52" Type="http://schemas.openxmlformats.org/officeDocument/2006/relationships/image" Target="../media/image157.png"/><Relationship Id="rId73" Type="http://schemas.openxmlformats.org/officeDocument/2006/relationships/customXml" Target="../ink/ink162.xml"/><Relationship Id="rId94" Type="http://schemas.openxmlformats.org/officeDocument/2006/relationships/image" Target="../media/image178.png"/><Relationship Id="rId148" Type="http://schemas.openxmlformats.org/officeDocument/2006/relationships/image" Target="../media/image205.png"/><Relationship Id="rId169" Type="http://schemas.openxmlformats.org/officeDocument/2006/relationships/customXml" Target="../ink/ink210.xml"/><Relationship Id="rId4" Type="http://schemas.openxmlformats.org/officeDocument/2006/relationships/image" Target="../media/image133.png"/><Relationship Id="rId180" Type="http://schemas.openxmlformats.org/officeDocument/2006/relationships/image" Target="../media/image221.png"/><Relationship Id="rId215" Type="http://schemas.openxmlformats.org/officeDocument/2006/relationships/customXml" Target="../ink/ink233.xml"/><Relationship Id="rId236" Type="http://schemas.openxmlformats.org/officeDocument/2006/relationships/image" Target="../media/image249.png"/><Relationship Id="rId257" Type="http://schemas.openxmlformats.org/officeDocument/2006/relationships/customXml" Target="../ink/ink254.xml"/><Relationship Id="rId278" Type="http://schemas.openxmlformats.org/officeDocument/2006/relationships/image" Target="../media/image270.png"/><Relationship Id="rId42" Type="http://schemas.openxmlformats.org/officeDocument/2006/relationships/image" Target="../media/image152.png"/><Relationship Id="rId84" Type="http://schemas.openxmlformats.org/officeDocument/2006/relationships/image" Target="../media/image173.png"/><Relationship Id="rId138" Type="http://schemas.openxmlformats.org/officeDocument/2006/relationships/image" Target="../media/image200.png"/><Relationship Id="rId191" Type="http://schemas.openxmlformats.org/officeDocument/2006/relationships/customXml" Target="../ink/ink221.xml"/><Relationship Id="rId205" Type="http://schemas.openxmlformats.org/officeDocument/2006/relationships/customXml" Target="../ink/ink228.xml"/><Relationship Id="rId247" Type="http://schemas.openxmlformats.org/officeDocument/2006/relationships/customXml" Target="../ink/ink249.xml"/><Relationship Id="rId107" Type="http://schemas.openxmlformats.org/officeDocument/2006/relationships/customXml" Target="../ink/ink179.xml"/><Relationship Id="rId289" Type="http://schemas.openxmlformats.org/officeDocument/2006/relationships/customXml" Target="../ink/ink270.xml"/><Relationship Id="rId11" Type="http://schemas.openxmlformats.org/officeDocument/2006/relationships/customXml" Target="../ink/ink131.xml"/><Relationship Id="rId53" Type="http://schemas.openxmlformats.org/officeDocument/2006/relationships/customXml" Target="../ink/ink152.xml"/><Relationship Id="rId149" Type="http://schemas.openxmlformats.org/officeDocument/2006/relationships/customXml" Target="../ink/ink200.xml"/><Relationship Id="rId95" Type="http://schemas.openxmlformats.org/officeDocument/2006/relationships/customXml" Target="../ink/ink173.xml"/><Relationship Id="rId160" Type="http://schemas.openxmlformats.org/officeDocument/2006/relationships/image" Target="../media/image211.png"/><Relationship Id="rId216" Type="http://schemas.openxmlformats.org/officeDocument/2006/relationships/image" Target="../media/image239.png"/><Relationship Id="rId258" Type="http://schemas.openxmlformats.org/officeDocument/2006/relationships/image" Target="../media/image260.png"/><Relationship Id="rId22" Type="http://schemas.openxmlformats.org/officeDocument/2006/relationships/image" Target="../media/image142.png"/><Relationship Id="rId64" Type="http://schemas.openxmlformats.org/officeDocument/2006/relationships/image" Target="../media/image163.png"/><Relationship Id="rId118" Type="http://schemas.openxmlformats.org/officeDocument/2006/relationships/image" Target="../media/image190.png"/><Relationship Id="rId171" Type="http://schemas.openxmlformats.org/officeDocument/2006/relationships/customXml" Target="../ink/ink211.xml"/><Relationship Id="rId227" Type="http://schemas.openxmlformats.org/officeDocument/2006/relationships/customXml" Target="../ink/ink239.xml"/><Relationship Id="rId269" Type="http://schemas.openxmlformats.org/officeDocument/2006/relationships/customXml" Target="../ink/ink26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0.xml"/><Relationship Id="rId671" Type="http://schemas.openxmlformats.org/officeDocument/2006/relationships/customXml" Target="../ink/ink607.xml"/><Relationship Id="rId769" Type="http://schemas.openxmlformats.org/officeDocument/2006/relationships/customXml" Target="../ink/ink656.xml"/><Relationship Id="rId21" Type="http://schemas.openxmlformats.org/officeDocument/2006/relationships/customXml" Target="../ink/ink282.xml"/><Relationship Id="rId324" Type="http://schemas.openxmlformats.org/officeDocument/2006/relationships/image" Target="../media/image439.png"/><Relationship Id="rId531" Type="http://schemas.openxmlformats.org/officeDocument/2006/relationships/customXml" Target="../ink/ink537.xml"/><Relationship Id="rId629" Type="http://schemas.openxmlformats.org/officeDocument/2006/relationships/customXml" Target="../ink/ink586.xml"/><Relationship Id="rId170" Type="http://schemas.openxmlformats.org/officeDocument/2006/relationships/image" Target="../media/image362.png"/><Relationship Id="rId836" Type="http://schemas.openxmlformats.org/officeDocument/2006/relationships/image" Target="../media/image695.png"/><Relationship Id="rId268" Type="http://schemas.openxmlformats.org/officeDocument/2006/relationships/image" Target="../media/image411.png"/><Relationship Id="rId475" Type="http://schemas.openxmlformats.org/officeDocument/2006/relationships/customXml" Target="../ink/ink509.xml"/><Relationship Id="rId682" Type="http://schemas.openxmlformats.org/officeDocument/2006/relationships/image" Target="../media/image618.png"/><Relationship Id="rId32" Type="http://schemas.openxmlformats.org/officeDocument/2006/relationships/image" Target="../media/image293.png"/><Relationship Id="rId128" Type="http://schemas.openxmlformats.org/officeDocument/2006/relationships/image" Target="../media/image341.png"/><Relationship Id="rId335" Type="http://schemas.openxmlformats.org/officeDocument/2006/relationships/customXml" Target="../ink/ink439.xml"/><Relationship Id="rId542" Type="http://schemas.openxmlformats.org/officeDocument/2006/relationships/image" Target="../media/image548.png"/><Relationship Id="rId181" Type="http://schemas.openxmlformats.org/officeDocument/2006/relationships/customXml" Target="../ink/ink362.xml"/><Relationship Id="rId402" Type="http://schemas.openxmlformats.org/officeDocument/2006/relationships/image" Target="../media/image478.png"/><Relationship Id="rId847" Type="http://schemas.openxmlformats.org/officeDocument/2006/relationships/customXml" Target="../ink/ink695.xml"/><Relationship Id="rId279" Type="http://schemas.openxmlformats.org/officeDocument/2006/relationships/customXml" Target="../ink/ink411.xml"/><Relationship Id="rId486" Type="http://schemas.openxmlformats.org/officeDocument/2006/relationships/image" Target="../media/image520.png"/><Relationship Id="rId693" Type="http://schemas.openxmlformats.org/officeDocument/2006/relationships/customXml" Target="../ink/ink618.xml"/><Relationship Id="rId707" Type="http://schemas.openxmlformats.org/officeDocument/2006/relationships/customXml" Target="../ink/ink625.xml"/><Relationship Id="rId43" Type="http://schemas.openxmlformats.org/officeDocument/2006/relationships/customXml" Target="../ink/ink293.xml"/><Relationship Id="rId139" Type="http://schemas.openxmlformats.org/officeDocument/2006/relationships/customXml" Target="../ink/ink341.xml"/><Relationship Id="rId346" Type="http://schemas.openxmlformats.org/officeDocument/2006/relationships/image" Target="../media/image450.png"/><Relationship Id="rId553" Type="http://schemas.openxmlformats.org/officeDocument/2006/relationships/customXml" Target="../ink/ink548.xml"/><Relationship Id="rId760" Type="http://schemas.openxmlformats.org/officeDocument/2006/relationships/image" Target="../media/image657.png"/><Relationship Id="rId192" Type="http://schemas.openxmlformats.org/officeDocument/2006/relationships/image" Target="../media/image373.png"/><Relationship Id="rId206" Type="http://schemas.openxmlformats.org/officeDocument/2006/relationships/image" Target="../media/image380.png"/><Relationship Id="rId413" Type="http://schemas.openxmlformats.org/officeDocument/2006/relationships/customXml" Target="../ink/ink478.xml"/><Relationship Id="rId858" Type="http://schemas.openxmlformats.org/officeDocument/2006/relationships/image" Target="../media/image706.png"/><Relationship Id="rId497" Type="http://schemas.openxmlformats.org/officeDocument/2006/relationships/customXml" Target="../ink/ink520.xml"/><Relationship Id="rId620" Type="http://schemas.openxmlformats.org/officeDocument/2006/relationships/image" Target="../media/image587.png"/><Relationship Id="rId718" Type="http://schemas.openxmlformats.org/officeDocument/2006/relationships/image" Target="../media/image636.png"/><Relationship Id="rId357" Type="http://schemas.openxmlformats.org/officeDocument/2006/relationships/customXml" Target="../ink/ink450.xml"/><Relationship Id="rId54" Type="http://schemas.openxmlformats.org/officeDocument/2006/relationships/image" Target="../media/image304.png"/><Relationship Id="rId217" Type="http://schemas.openxmlformats.org/officeDocument/2006/relationships/customXml" Target="../ink/ink380.xml"/><Relationship Id="rId564" Type="http://schemas.openxmlformats.org/officeDocument/2006/relationships/image" Target="../media/image559.png"/><Relationship Id="rId771" Type="http://schemas.openxmlformats.org/officeDocument/2006/relationships/customXml" Target="../ink/ink657.xml"/><Relationship Id="rId869" Type="http://schemas.openxmlformats.org/officeDocument/2006/relationships/customXml" Target="../ink/ink706.xml"/><Relationship Id="rId424" Type="http://schemas.openxmlformats.org/officeDocument/2006/relationships/image" Target="../media/image489.png"/><Relationship Id="rId631" Type="http://schemas.openxmlformats.org/officeDocument/2006/relationships/customXml" Target="../ink/ink587.xml"/><Relationship Id="rId729" Type="http://schemas.openxmlformats.org/officeDocument/2006/relationships/customXml" Target="../ink/ink636.xml"/><Relationship Id="rId270" Type="http://schemas.openxmlformats.org/officeDocument/2006/relationships/image" Target="../media/image412.png"/><Relationship Id="rId65" Type="http://schemas.openxmlformats.org/officeDocument/2006/relationships/customXml" Target="../ink/ink304.xml"/><Relationship Id="rId130" Type="http://schemas.openxmlformats.org/officeDocument/2006/relationships/image" Target="../media/image342.png"/><Relationship Id="rId368" Type="http://schemas.openxmlformats.org/officeDocument/2006/relationships/image" Target="../media/image461.png"/><Relationship Id="rId575" Type="http://schemas.openxmlformats.org/officeDocument/2006/relationships/customXml" Target="../ink/ink559.xml"/><Relationship Id="rId782" Type="http://schemas.openxmlformats.org/officeDocument/2006/relationships/image" Target="../media/image668.png"/><Relationship Id="rId228" Type="http://schemas.openxmlformats.org/officeDocument/2006/relationships/image" Target="../media/image391.png"/><Relationship Id="rId435" Type="http://schemas.openxmlformats.org/officeDocument/2006/relationships/customXml" Target="../ink/ink489.xml"/><Relationship Id="rId642" Type="http://schemas.openxmlformats.org/officeDocument/2006/relationships/image" Target="../media/image598.png"/><Relationship Id="rId281" Type="http://schemas.openxmlformats.org/officeDocument/2006/relationships/customXml" Target="../ink/ink412.xml"/><Relationship Id="rId502" Type="http://schemas.openxmlformats.org/officeDocument/2006/relationships/image" Target="../media/image528.png"/><Relationship Id="rId76" Type="http://schemas.openxmlformats.org/officeDocument/2006/relationships/image" Target="../media/image315.png"/><Relationship Id="rId141" Type="http://schemas.openxmlformats.org/officeDocument/2006/relationships/customXml" Target="../ink/ink342.xml"/><Relationship Id="rId379" Type="http://schemas.openxmlformats.org/officeDocument/2006/relationships/customXml" Target="../ink/ink461.xml"/><Relationship Id="rId586" Type="http://schemas.openxmlformats.org/officeDocument/2006/relationships/image" Target="../media/image570.png"/><Relationship Id="rId793" Type="http://schemas.openxmlformats.org/officeDocument/2006/relationships/customXml" Target="../ink/ink668.xml"/><Relationship Id="rId807" Type="http://schemas.openxmlformats.org/officeDocument/2006/relationships/customXml" Target="../ink/ink675.xml"/><Relationship Id="rId7" Type="http://schemas.openxmlformats.org/officeDocument/2006/relationships/customXml" Target="../ink/ink275.xml"/><Relationship Id="rId239" Type="http://schemas.openxmlformats.org/officeDocument/2006/relationships/customXml" Target="../ink/ink391.xml"/><Relationship Id="rId446" Type="http://schemas.openxmlformats.org/officeDocument/2006/relationships/image" Target="../media/image500.png"/><Relationship Id="rId653" Type="http://schemas.openxmlformats.org/officeDocument/2006/relationships/customXml" Target="../ink/ink598.xml"/><Relationship Id="rId292" Type="http://schemas.openxmlformats.org/officeDocument/2006/relationships/image" Target="../media/image423.png"/><Relationship Id="rId306" Type="http://schemas.openxmlformats.org/officeDocument/2006/relationships/image" Target="../media/image430.png"/><Relationship Id="rId860" Type="http://schemas.openxmlformats.org/officeDocument/2006/relationships/image" Target="../media/image707.png"/><Relationship Id="rId87" Type="http://schemas.openxmlformats.org/officeDocument/2006/relationships/customXml" Target="../ink/ink315.xml"/><Relationship Id="rId513" Type="http://schemas.openxmlformats.org/officeDocument/2006/relationships/customXml" Target="../ink/ink528.xml"/><Relationship Id="rId597" Type="http://schemas.openxmlformats.org/officeDocument/2006/relationships/customXml" Target="../ink/ink570.xml"/><Relationship Id="rId720" Type="http://schemas.openxmlformats.org/officeDocument/2006/relationships/image" Target="../media/image637.png"/><Relationship Id="rId818" Type="http://schemas.openxmlformats.org/officeDocument/2006/relationships/image" Target="../media/image686.png"/><Relationship Id="rId152" Type="http://schemas.openxmlformats.org/officeDocument/2006/relationships/image" Target="../media/image353.png"/><Relationship Id="rId457" Type="http://schemas.openxmlformats.org/officeDocument/2006/relationships/customXml" Target="../ink/ink500.xml"/><Relationship Id="rId664" Type="http://schemas.openxmlformats.org/officeDocument/2006/relationships/image" Target="../media/image609.png"/><Relationship Id="rId871" Type="http://schemas.openxmlformats.org/officeDocument/2006/relationships/customXml" Target="../ink/ink707.xml"/><Relationship Id="rId14" Type="http://schemas.openxmlformats.org/officeDocument/2006/relationships/image" Target="../media/image284.png"/><Relationship Id="rId317" Type="http://schemas.openxmlformats.org/officeDocument/2006/relationships/customXml" Target="../ink/ink430.xml"/><Relationship Id="rId524" Type="http://schemas.openxmlformats.org/officeDocument/2006/relationships/image" Target="../media/image539.png"/><Relationship Id="rId731" Type="http://schemas.openxmlformats.org/officeDocument/2006/relationships/customXml" Target="../ink/ink637.xml"/><Relationship Id="rId98" Type="http://schemas.openxmlformats.org/officeDocument/2006/relationships/image" Target="../media/image326.png"/><Relationship Id="rId163" Type="http://schemas.openxmlformats.org/officeDocument/2006/relationships/customXml" Target="../ink/ink353.xml"/><Relationship Id="rId370" Type="http://schemas.openxmlformats.org/officeDocument/2006/relationships/image" Target="../media/image462.png"/><Relationship Id="rId829" Type="http://schemas.openxmlformats.org/officeDocument/2006/relationships/customXml" Target="../ink/ink686.xml"/><Relationship Id="rId230" Type="http://schemas.openxmlformats.org/officeDocument/2006/relationships/image" Target="../media/image392.png"/><Relationship Id="rId468" Type="http://schemas.openxmlformats.org/officeDocument/2006/relationships/image" Target="../media/image511.png"/><Relationship Id="rId675" Type="http://schemas.openxmlformats.org/officeDocument/2006/relationships/customXml" Target="../ink/ink609.xml"/><Relationship Id="rId882" Type="http://schemas.openxmlformats.org/officeDocument/2006/relationships/image" Target="../media/image718.png"/><Relationship Id="rId25" Type="http://schemas.openxmlformats.org/officeDocument/2006/relationships/customXml" Target="../ink/ink284.xml"/><Relationship Id="rId328" Type="http://schemas.openxmlformats.org/officeDocument/2006/relationships/image" Target="../media/image441.png"/><Relationship Id="rId535" Type="http://schemas.openxmlformats.org/officeDocument/2006/relationships/customXml" Target="../ink/ink539.xml"/><Relationship Id="rId742" Type="http://schemas.openxmlformats.org/officeDocument/2006/relationships/image" Target="../media/image648.png"/><Relationship Id="rId174" Type="http://schemas.openxmlformats.org/officeDocument/2006/relationships/image" Target="../media/image364.png"/><Relationship Id="rId381" Type="http://schemas.openxmlformats.org/officeDocument/2006/relationships/customXml" Target="../ink/ink462.xml"/><Relationship Id="rId602" Type="http://schemas.openxmlformats.org/officeDocument/2006/relationships/image" Target="../media/image578.png"/><Relationship Id="rId241" Type="http://schemas.openxmlformats.org/officeDocument/2006/relationships/customXml" Target="../ink/ink392.xml"/><Relationship Id="rId479" Type="http://schemas.openxmlformats.org/officeDocument/2006/relationships/customXml" Target="../ink/ink511.xml"/><Relationship Id="rId686" Type="http://schemas.openxmlformats.org/officeDocument/2006/relationships/image" Target="../media/image620.png"/><Relationship Id="rId893" Type="http://schemas.openxmlformats.org/officeDocument/2006/relationships/customXml" Target="../ink/ink718.xml"/><Relationship Id="rId36" Type="http://schemas.openxmlformats.org/officeDocument/2006/relationships/image" Target="../media/image295.png"/><Relationship Id="rId339" Type="http://schemas.openxmlformats.org/officeDocument/2006/relationships/customXml" Target="../ink/ink441.xml"/><Relationship Id="rId546" Type="http://schemas.openxmlformats.org/officeDocument/2006/relationships/image" Target="../media/image550.png"/><Relationship Id="rId753" Type="http://schemas.openxmlformats.org/officeDocument/2006/relationships/customXml" Target="../ink/ink648.xml"/><Relationship Id="rId101" Type="http://schemas.openxmlformats.org/officeDocument/2006/relationships/customXml" Target="../ink/ink322.xml"/><Relationship Id="rId185" Type="http://schemas.openxmlformats.org/officeDocument/2006/relationships/customXml" Target="../ink/ink364.xml"/><Relationship Id="rId406" Type="http://schemas.openxmlformats.org/officeDocument/2006/relationships/image" Target="../media/image480.png"/><Relationship Id="rId392" Type="http://schemas.openxmlformats.org/officeDocument/2006/relationships/image" Target="../media/image473.png"/><Relationship Id="rId613" Type="http://schemas.openxmlformats.org/officeDocument/2006/relationships/customXml" Target="../ink/ink578.xml"/><Relationship Id="rId697" Type="http://schemas.openxmlformats.org/officeDocument/2006/relationships/customXml" Target="../ink/ink620.xml"/><Relationship Id="rId820" Type="http://schemas.openxmlformats.org/officeDocument/2006/relationships/image" Target="../media/image687.png"/><Relationship Id="rId252" Type="http://schemas.openxmlformats.org/officeDocument/2006/relationships/image" Target="../media/image403.png"/><Relationship Id="rId47" Type="http://schemas.openxmlformats.org/officeDocument/2006/relationships/customXml" Target="../ink/ink295.xml"/><Relationship Id="rId112" Type="http://schemas.openxmlformats.org/officeDocument/2006/relationships/image" Target="../media/image333.png"/><Relationship Id="rId557" Type="http://schemas.openxmlformats.org/officeDocument/2006/relationships/customXml" Target="../ink/ink550.xml"/><Relationship Id="rId764" Type="http://schemas.openxmlformats.org/officeDocument/2006/relationships/image" Target="../media/image659.png"/><Relationship Id="rId196" Type="http://schemas.openxmlformats.org/officeDocument/2006/relationships/image" Target="../media/image375.png"/><Relationship Id="rId417" Type="http://schemas.openxmlformats.org/officeDocument/2006/relationships/customXml" Target="../ink/ink480.xml"/><Relationship Id="rId624" Type="http://schemas.openxmlformats.org/officeDocument/2006/relationships/image" Target="../media/image589.png"/><Relationship Id="rId831" Type="http://schemas.openxmlformats.org/officeDocument/2006/relationships/customXml" Target="../ink/ink687.xml"/><Relationship Id="rId263" Type="http://schemas.openxmlformats.org/officeDocument/2006/relationships/customXml" Target="../ink/ink403.xml"/><Relationship Id="rId470" Type="http://schemas.openxmlformats.org/officeDocument/2006/relationships/image" Target="../media/image512.png"/><Relationship Id="rId58" Type="http://schemas.openxmlformats.org/officeDocument/2006/relationships/image" Target="../media/image306.png"/><Relationship Id="rId123" Type="http://schemas.openxmlformats.org/officeDocument/2006/relationships/customXml" Target="../ink/ink333.xml"/><Relationship Id="rId330" Type="http://schemas.openxmlformats.org/officeDocument/2006/relationships/image" Target="../media/image442.png"/><Relationship Id="rId568" Type="http://schemas.openxmlformats.org/officeDocument/2006/relationships/image" Target="../media/image561.png"/><Relationship Id="rId775" Type="http://schemas.openxmlformats.org/officeDocument/2006/relationships/customXml" Target="../ink/ink659.xml"/><Relationship Id="rId428" Type="http://schemas.openxmlformats.org/officeDocument/2006/relationships/image" Target="../media/image491.png"/><Relationship Id="rId635" Type="http://schemas.openxmlformats.org/officeDocument/2006/relationships/customXml" Target="../ink/ink589.xml"/><Relationship Id="rId842" Type="http://schemas.openxmlformats.org/officeDocument/2006/relationships/image" Target="../media/image698.png"/><Relationship Id="rId274" Type="http://schemas.openxmlformats.org/officeDocument/2006/relationships/image" Target="../media/image414.png"/><Relationship Id="rId481" Type="http://schemas.openxmlformats.org/officeDocument/2006/relationships/customXml" Target="../ink/ink512.xml"/><Relationship Id="rId702" Type="http://schemas.openxmlformats.org/officeDocument/2006/relationships/image" Target="../media/image628.png"/><Relationship Id="rId69" Type="http://schemas.openxmlformats.org/officeDocument/2006/relationships/customXml" Target="../ink/ink306.xml"/><Relationship Id="rId134" Type="http://schemas.openxmlformats.org/officeDocument/2006/relationships/image" Target="../media/image344.png"/><Relationship Id="rId579" Type="http://schemas.openxmlformats.org/officeDocument/2006/relationships/customXml" Target="../ink/ink561.xml"/><Relationship Id="rId786" Type="http://schemas.openxmlformats.org/officeDocument/2006/relationships/image" Target="../media/image670.png"/><Relationship Id="rId341" Type="http://schemas.openxmlformats.org/officeDocument/2006/relationships/customXml" Target="../ink/ink442.xml"/><Relationship Id="rId439" Type="http://schemas.openxmlformats.org/officeDocument/2006/relationships/customXml" Target="../ink/ink491.xml"/><Relationship Id="rId646" Type="http://schemas.openxmlformats.org/officeDocument/2006/relationships/image" Target="../media/image600.png"/><Relationship Id="rId201" Type="http://schemas.openxmlformats.org/officeDocument/2006/relationships/customXml" Target="../ink/ink372.xml"/><Relationship Id="rId285" Type="http://schemas.openxmlformats.org/officeDocument/2006/relationships/customXml" Target="../ink/ink414.xml"/><Relationship Id="rId506" Type="http://schemas.openxmlformats.org/officeDocument/2006/relationships/image" Target="../media/image530.png"/><Relationship Id="rId853" Type="http://schemas.openxmlformats.org/officeDocument/2006/relationships/customXml" Target="../ink/ink698.xml"/><Relationship Id="rId492" Type="http://schemas.openxmlformats.org/officeDocument/2006/relationships/image" Target="../media/image523.png"/><Relationship Id="rId713" Type="http://schemas.openxmlformats.org/officeDocument/2006/relationships/customXml" Target="../ink/ink628.xml"/><Relationship Id="rId797" Type="http://schemas.openxmlformats.org/officeDocument/2006/relationships/customXml" Target="../ink/ink670.xml"/><Relationship Id="rId145" Type="http://schemas.openxmlformats.org/officeDocument/2006/relationships/customXml" Target="../ink/ink344.xml"/><Relationship Id="rId352" Type="http://schemas.openxmlformats.org/officeDocument/2006/relationships/image" Target="../media/image453.png"/><Relationship Id="rId212" Type="http://schemas.openxmlformats.org/officeDocument/2006/relationships/image" Target="../media/image383.png"/><Relationship Id="rId657" Type="http://schemas.openxmlformats.org/officeDocument/2006/relationships/customXml" Target="../ink/ink600.xml"/><Relationship Id="rId864" Type="http://schemas.openxmlformats.org/officeDocument/2006/relationships/image" Target="../media/image709.png"/><Relationship Id="rId296" Type="http://schemas.openxmlformats.org/officeDocument/2006/relationships/image" Target="../media/image425.png"/><Relationship Id="rId517" Type="http://schemas.openxmlformats.org/officeDocument/2006/relationships/customXml" Target="../ink/ink530.xml"/><Relationship Id="rId724" Type="http://schemas.openxmlformats.org/officeDocument/2006/relationships/image" Target="../media/image639.png"/><Relationship Id="rId60" Type="http://schemas.openxmlformats.org/officeDocument/2006/relationships/image" Target="../media/image307.png"/><Relationship Id="rId156" Type="http://schemas.openxmlformats.org/officeDocument/2006/relationships/image" Target="../media/image355.png"/><Relationship Id="rId363" Type="http://schemas.openxmlformats.org/officeDocument/2006/relationships/customXml" Target="../ink/ink453.xml"/><Relationship Id="rId570" Type="http://schemas.openxmlformats.org/officeDocument/2006/relationships/image" Target="../media/image562.png"/><Relationship Id="rId223" Type="http://schemas.openxmlformats.org/officeDocument/2006/relationships/customXml" Target="../ink/ink383.xml"/><Relationship Id="rId430" Type="http://schemas.openxmlformats.org/officeDocument/2006/relationships/image" Target="../media/image492.png"/><Relationship Id="rId668" Type="http://schemas.openxmlformats.org/officeDocument/2006/relationships/image" Target="../media/image611.png"/><Relationship Id="rId875" Type="http://schemas.openxmlformats.org/officeDocument/2006/relationships/customXml" Target="../ink/ink709.xml"/><Relationship Id="rId18" Type="http://schemas.openxmlformats.org/officeDocument/2006/relationships/image" Target="../media/image286.png"/><Relationship Id="rId528" Type="http://schemas.openxmlformats.org/officeDocument/2006/relationships/image" Target="../media/image541.png"/><Relationship Id="rId735" Type="http://schemas.openxmlformats.org/officeDocument/2006/relationships/customXml" Target="../ink/ink639.xml"/><Relationship Id="rId167" Type="http://schemas.openxmlformats.org/officeDocument/2006/relationships/customXml" Target="../ink/ink355.xml"/><Relationship Id="rId374" Type="http://schemas.openxmlformats.org/officeDocument/2006/relationships/image" Target="../media/image464.png"/><Relationship Id="rId581" Type="http://schemas.openxmlformats.org/officeDocument/2006/relationships/customXml" Target="../ink/ink562.xml"/><Relationship Id="rId71" Type="http://schemas.openxmlformats.org/officeDocument/2006/relationships/customXml" Target="../ink/ink307.xml"/><Relationship Id="rId234" Type="http://schemas.openxmlformats.org/officeDocument/2006/relationships/image" Target="../media/image394.png"/><Relationship Id="rId679" Type="http://schemas.openxmlformats.org/officeDocument/2006/relationships/customXml" Target="../ink/ink611.xml"/><Relationship Id="rId802" Type="http://schemas.openxmlformats.org/officeDocument/2006/relationships/image" Target="../media/image678.png"/><Relationship Id="rId886" Type="http://schemas.openxmlformats.org/officeDocument/2006/relationships/image" Target="../media/image720.png"/><Relationship Id="rId2" Type="http://schemas.openxmlformats.org/officeDocument/2006/relationships/image" Target="../media/image2510.png"/><Relationship Id="rId29" Type="http://schemas.openxmlformats.org/officeDocument/2006/relationships/customXml" Target="../ink/ink286.xml"/><Relationship Id="rId441" Type="http://schemas.openxmlformats.org/officeDocument/2006/relationships/customXml" Target="../ink/ink492.xml"/><Relationship Id="rId539" Type="http://schemas.openxmlformats.org/officeDocument/2006/relationships/customXml" Target="../ink/ink541.xml"/><Relationship Id="rId746" Type="http://schemas.openxmlformats.org/officeDocument/2006/relationships/image" Target="../media/image650.png"/><Relationship Id="rId178" Type="http://schemas.openxmlformats.org/officeDocument/2006/relationships/image" Target="../media/image366.png"/><Relationship Id="rId301" Type="http://schemas.openxmlformats.org/officeDocument/2006/relationships/customXml" Target="../ink/ink422.xml"/><Relationship Id="rId82" Type="http://schemas.openxmlformats.org/officeDocument/2006/relationships/image" Target="../media/image318.png"/><Relationship Id="rId385" Type="http://schemas.openxmlformats.org/officeDocument/2006/relationships/customXml" Target="../ink/ink464.xml"/><Relationship Id="rId592" Type="http://schemas.openxmlformats.org/officeDocument/2006/relationships/image" Target="../media/image573.png"/><Relationship Id="rId606" Type="http://schemas.openxmlformats.org/officeDocument/2006/relationships/image" Target="../media/image580.png"/><Relationship Id="rId813" Type="http://schemas.openxmlformats.org/officeDocument/2006/relationships/customXml" Target="../ink/ink678.xml"/><Relationship Id="rId245" Type="http://schemas.openxmlformats.org/officeDocument/2006/relationships/customXml" Target="../ink/ink394.xml"/><Relationship Id="rId452" Type="http://schemas.openxmlformats.org/officeDocument/2006/relationships/image" Target="../media/image503.png"/><Relationship Id="rId897" Type="http://schemas.openxmlformats.org/officeDocument/2006/relationships/customXml" Target="../ink/ink720.xml"/><Relationship Id="rId105" Type="http://schemas.openxmlformats.org/officeDocument/2006/relationships/customXml" Target="../ink/ink324.xml"/><Relationship Id="rId312" Type="http://schemas.openxmlformats.org/officeDocument/2006/relationships/image" Target="../media/image433.png"/><Relationship Id="rId757" Type="http://schemas.openxmlformats.org/officeDocument/2006/relationships/customXml" Target="../ink/ink650.xml"/><Relationship Id="rId93" Type="http://schemas.openxmlformats.org/officeDocument/2006/relationships/customXml" Target="../ink/ink318.xml"/><Relationship Id="rId189" Type="http://schemas.openxmlformats.org/officeDocument/2006/relationships/customXml" Target="../ink/ink366.xml"/><Relationship Id="rId396" Type="http://schemas.openxmlformats.org/officeDocument/2006/relationships/image" Target="../media/image475.png"/><Relationship Id="rId617" Type="http://schemas.openxmlformats.org/officeDocument/2006/relationships/customXml" Target="../ink/ink580.xml"/><Relationship Id="rId824" Type="http://schemas.openxmlformats.org/officeDocument/2006/relationships/image" Target="../media/image689.png"/><Relationship Id="rId256" Type="http://schemas.openxmlformats.org/officeDocument/2006/relationships/image" Target="../media/image405.png"/><Relationship Id="rId463" Type="http://schemas.openxmlformats.org/officeDocument/2006/relationships/customXml" Target="../ink/ink503.xml"/><Relationship Id="rId670" Type="http://schemas.openxmlformats.org/officeDocument/2006/relationships/image" Target="../media/image612.png"/><Relationship Id="rId116" Type="http://schemas.openxmlformats.org/officeDocument/2006/relationships/image" Target="../media/image335.png"/><Relationship Id="rId323" Type="http://schemas.openxmlformats.org/officeDocument/2006/relationships/customXml" Target="../ink/ink433.xml"/><Relationship Id="rId530" Type="http://schemas.openxmlformats.org/officeDocument/2006/relationships/image" Target="../media/image542.png"/><Relationship Id="rId768" Type="http://schemas.openxmlformats.org/officeDocument/2006/relationships/image" Target="../media/image661.png"/><Relationship Id="rId20" Type="http://schemas.openxmlformats.org/officeDocument/2006/relationships/image" Target="../media/image287.png"/><Relationship Id="rId628" Type="http://schemas.openxmlformats.org/officeDocument/2006/relationships/image" Target="../media/image591.png"/><Relationship Id="rId835" Type="http://schemas.openxmlformats.org/officeDocument/2006/relationships/customXml" Target="../ink/ink689.xml"/><Relationship Id="rId267" Type="http://schemas.openxmlformats.org/officeDocument/2006/relationships/customXml" Target="../ink/ink405.xml"/><Relationship Id="rId474" Type="http://schemas.openxmlformats.org/officeDocument/2006/relationships/image" Target="../media/image514.png"/><Relationship Id="rId127" Type="http://schemas.openxmlformats.org/officeDocument/2006/relationships/customXml" Target="../ink/ink335.xml"/><Relationship Id="rId681" Type="http://schemas.openxmlformats.org/officeDocument/2006/relationships/customXml" Target="../ink/ink612.xml"/><Relationship Id="rId779" Type="http://schemas.openxmlformats.org/officeDocument/2006/relationships/customXml" Target="../ink/ink661.xml"/><Relationship Id="rId31" Type="http://schemas.openxmlformats.org/officeDocument/2006/relationships/customXml" Target="../ink/ink287.xml"/><Relationship Id="rId334" Type="http://schemas.openxmlformats.org/officeDocument/2006/relationships/image" Target="../media/image444.png"/><Relationship Id="rId541" Type="http://schemas.openxmlformats.org/officeDocument/2006/relationships/customXml" Target="../ink/ink542.xml"/><Relationship Id="rId639" Type="http://schemas.openxmlformats.org/officeDocument/2006/relationships/customXml" Target="../ink/ink591.xml"/><Relationship Id="rId180" Type="http://schemas.openxmlformats.org/officeDocument/2006/relationships/image" Target="../media/image367.png"/><Relationship Id="rId278" Type="http://schemas.openxmlformats.org/officeDocument/2006/relationships/image" Target="../media/image416.png"/><Relationship Id="rId401" Type="http://schemas.openxmlformats.org/officeDocument/2006/relationships/customXml" Target="../ink/ink472.xml"/><Relationship Id="rId846" Type="http://schemas.openxmlformats.org/officeDocument/2006/relationships/image" Target="../media/image700.png"/><Relationship Id="rId485" Type="http://schemas.openxmlformats.org/officeDocument/2006/relationships/customXml" Target="../ink/ink514.xml"/><Relationship Id="rId692" Type="http://schemas.openxmlformats.org/officeDocument/2006/relationships/image" Target="../media/image623.png"/><Relationship Id="rId706" Type="http://schemas.openxmlformats.org/officeDocument/2006/relationships/image" Target="../media/image630.png"/><Relationship Id="rId42" Type="http://schemas.openxmlformats.org/officeDocument/2006/relationships/image" Target="../media/image298.png"/><Relationship Id="rId138" Type="http://schemas.openxmlformats.org/officeDocument/2006/relationships/image" Target="../media/image346.png"/><Relationship Id="rId345" Type="http://schemas.openxmlformats.org/officeDocument/2006/relationships/customXml" Target="../ink/ink444.xml"/><Relationship Id="rId552" Type="http://schemas.openxmlformats.org/officeDocument/2006/relationships/image" Target="../media/image553.png"/><Relationship Id="rId191" Type="http://schemas.openxmlformats.org/officeDocument/2006/relationships/customXml" Target="../ink/ink367.xml"/><Relationship Id="rId205" Type="http://schemas.openxmlformats.org/officeDocument/2006/relationships/customXml" Target="../ink/ink374.xml"/><Relationship Id="rId412" Type="http://schemas.openxmlformats.org/officeDocument/2006/relationships/image" Target="../media/image483.png"/><Relationship Id="rId857" Type="http://schemas.openxmlformats.org/officeDocument/2006/relationships/customXml" Target="../ink/ink700.xml"/><Relationship Id="rId289" Type="http://schemas.openxmlformats.org/officeDocument/2006/relationships/customXml" Target="../ink/ink416.xml"/><Relationship Id="rId496" Type="http://schemas.openxmlformats.org/officeDocument/2006/relationships/image" Target="../media/image525.png"/><Relationship Id="rId717" Type="http://schemas.openxmlformats.org/officeDocument/2006/relationships/customXml" Target="../ink/ink630.xml"/><Relationship Id="rId53" Type="http://schemas.openxmlformats.org/officeDocument/2006/relationships/customXml" Target="../ink/ink298.xml"/><Relationship Id="rId149" Type="http://schemas.openxmlformats.org/officeDocument/2006/relationships/customXml" Target="../ink/ink346.xml"/><Relationship Id="rId356" Type="http://schemas.openxmlformats.org/officeDocument/2006/relationships/image" Target="../media/image455.png"/><Relationship Id="rId563" Type="http://schemas.openxmlformats.org/officeDocument/2006/relationships/customXml" Target="../ink/ink553.xml"/><Relationship Id="rId770" Type="http://schemas.openxmlformats.org/officeDocument/2006/relationships/image" Target="../media/image662.png"/><Relationship Id="rId216" Type="http://schemas.openxmlformats.org/officeDocument/2006/relationships/image" Target="../media/image385.png"/><Relationship Id="rId423" Type="http://schemas.openxmlformats.org/officeDocument/2006/relationships/customXml" Target="../ink/ink483.xml"/><Relationship Id="rId868" Type="http://schemas.openxmlformats.org/officeDocument/2006/relationships/image" Target="../media/image711.png"/><Relationship Id="rId630" Type="http://schemas.openxmlformats.org/officeDocument/2006/relationships/image" Target="../media/image592.png"/><Relationship Id="rId728" Type="http://schemas.openxmlformats.org/officeDocument/2006/relationships/image" Target="../media/image641.png"/><Relationship Id="rId64" Type="http://schemas.openxmlformats.org/officeDocument/2006/relationships/image" Target="../media/image309.png"/><Relationship Id="rId367" Type="http://schemas.openxmlformats.org/officeDocument/2006/relationships/customXml" Target="../ink/ink455.xml"/><Relationship Id="rId574" Type="http://schemas.openxmlformats.org/officeDocument/2006/relationships/image" Target="../media/image564.png"/><Relationship Id="rId227" Type="http://schemas.openxmlformats.org/officeDocument/2006/relationships/customXml" Target="../ink/ink385.xml"/><Relationship Id="rId781" Type="http://schemas.openxmlformats.org/officeDocument/2006/relationships/customXml" Target="../ink/ink662.xml"/><Relationship Id="rId879" Type="http://schemas.openxmlformats.org/officeDocument/2006/relationships/customXml" Target="../ink/ink711.xml"/><Relationship Id="rId434" Type="http://schemas.openxmlformats.org/officeDocument/2006/relationships/image" Target="../media/image494.png"/><Relationship Id="rId641" Type="http://schemas.openxmlformats.org/officeDocument/2006/relationships/customXml" Target="../ink/ink592.xml"/><Relationship Id="rId739" Type="http://schemas.openxmlformats.org/officeDocument/2006/relationships/customXml" Target="../ink/ink641.xml"/><Relationship Id="rId280" Type="http://schemas.openxmlformats.org/officeDocument/2006/relationships/image" Target="../media/image417.png"/><Relationship Id="rId501" Type="http://schemas.openxmlformats.org/officeDocument/2006/relationships/customXml" Target="../ink/ink522.xml"/><Relationship Id="rId75" Type="http://schemas.openxmlformats.org/officeDocument/2006/relationships/customXml" Target="../ink/ink309.xml"/><Relationship Id="rId140" Type="http://schemas.openxmlformats.org/officeDocument/2006/relationships/image" Target="../media/image347.png"/><Relationship Id="rId378" Type="http://schemas.openxmlformats.org/officeDocument/2006/relationships/image" Target="../media/image466.png"/><Relationship Id="rId585" Type="http://schemas.openxmlformats.org/officeDocument/2006/relationships/customXml" Target="../ink/ink564.xml"/><Relationship Id="rId792" Type="http://schemas.openxmlformats.org/officeDocument/2006/relationships/image" Target="../media/image673.png"/><Relationship Id="rId806" Type="http://schemas.openxmlformats.org/officeDocument/2006/relationships/image" Target="../media/image680.png"/><Relationship Id="rId6" Type="http://schemas.openxmlformats.org/officeDocument/2006/relationships/image" Target="../media/image280.png"/><Relationship Id="rId238" Type="http://schemas.openxmlformats.org/officeDocument/2006/relationships/image" Target="../media/image396.png"/><Relationship Id="rId445" Type="http://schemas.openxmlformats.org/officeDocument/2006/relationships/customXml" Target="../ink/ink494.xml"/><Relationship Id="rId652" Type="http://schemas.openxmlformats.org/officeDocument/2006/relationships/image" Target="../media/image603.png"/><Relationship Id="rId291" Type="http://schemas.openxmlformats.org/officeDocument/2006/relationships/customXml" Target="../ink/ink417.xml"/><Relationship Id="rId305" Type="http://schemas.openxmlformats.org/officeDocument/2006/relationships/customXml" Target="../ink/ink424.xml"/><Relationship Id="rId512" Type="http://schemas.openxmlformats.org/officeDocument/2006/relationships/image" Target="../media/image533.png"/><Relationship Id="rId86" Type="http://schemas.openxmlformats.org/officeDocument/2006/relationships/image" Target="../media/image320.png"/><Relationship Id="rId151" Type="http://schemas.openxmlformats.org/officeDocument/2006/relationships/customXml" Target="../ink/ink347.xml"/><Relationship Id="rId389" Type="http://schemas.openxmlformats.org/officeDocument/2006/relationships/customXml" Target="../ink/ink466.xml"/><Relationship Id="rId596" Type="http://schemas.openxmlformats.org/officeDocument/2006/relationships/image" Target="../media/image575.png"/><Relationship Id="rId817" Type="http://schemas.openxmlformats.org/officeDocument/2006/relationships/customXml" Target="../ink/ink680.xml"/><Relationship Id="rId249" Type="http://schemas.openxmlformats.org/officeDocument/2006/relationships/customXml" Target="../ink/ink396.xml"/><Relationship Id="rId456" Type="http://schemas.openxmlformats.org/officeDocument/2006/relationships/image" Target="../media/image505.png"/><Relationship Id="rId663" Type="http://schemas.openxmlformats.org/officeDocument/2006/relationships/customXml" Target="../ink/ink603.xml"/><Relationship Id="rId870" Type="http://schemas.openxmlformats.org/officeDocument/2006/relationships/image" Target="../media/image712.png"/><Relationship Id="rId13" Type="http://schemas.openxmlformats.org/officeDocument/2006/relationships/customXml" Target="../ink/ink278.xml"/><Relationship Id="rId109" Type="http://schemas.openxmlformats.org/officeDocument/2006/relationships/customXml" Target="../ink/ink326.xml"/><Relationship Id="rId316" Type="http://schemas.openxmlformats.org/officeDocument/2006/relationships/image" Target="../media/image435.png"/><Relationship Id="rId523" Type="http://schemas.openxmlformats.org/officeDocument/2006/relationships/customXml" Target="../ink/ink533.xml"/><Relationship Id="rId97" Type="http://schemas.openxmlformats.org/officeDocument/2006/relationships/customXml" Target="../ink/ink320.xml"/><Relationship Id="rId730" Type="http://schemas.openxmlformats.org/officeDocument/2006/relationships/image" Target="../media/image642.png"/><Relationship Id="rId828" Type="http://schemas.openxmlformats.org/officeDocument/2006/relationships/image" Target="../media/image691.png"/><Relationship Id="rId162" Type="http://schemas.openxmlformats.org/officeDocument/2006/relationships/image" Target="../media/image358.png"/><Relationship Id="rId467" Type="http://schemas.openxmlformats.org/officeDocument/2006/relationships/customXml" Target="../ink/ink505.xml"/><Relationship Id="rId674" Type="http://schemas.openxmlformats.org/officeDocument/2006/relationships/image" Target="../media/image614.png"/><Relationship Id="rId881" Type="http://schemas.openxmlformats.org/officeDocument/2006/relationships/customXml" Target="../ink/ink712.xml"/><Relationship Id="rId24" Type="http://schemas.openxmlformats.org/officeDocument/2006/relationships/image" Target="../media/image289.png"/><Relationship Id="rId327" Type="http://schemas.openxmlformats.org/officeDocument/2006/relationships/customXml" Target="../ink/ink435.xml"/><Relationship Id="rId534" Type="http://schemas.openxmlformats.org/officeDocument/2006/relationships/image" Target="../media/image544.png"/><Relationship Id="rId741" Type="http://schemas.openxmlformats.org/officeDocument/2006/relationships/customXml" Target="../ink/ink642.xml"/><Relationship Id="rId839" Type="http://schemas.openxmlformats.org/officeDocument/2006/relationships/customXml" Target="../ink/ink691.xml"/><Relationship Id="rId173" Type="http://schemas.openxmlformats.org/officeDocument/2006/relationships/customXml" Target="../ink/ink358.xml"/><Relationship Id="rId380" Type="http://schemas.openxmlformats.org/officeDocument/2006/relationships/image" Target="../media/image467.png"/><Relationship Id="rId601" Type="http://schemas.openxmlformats.org/officeDocument/2006/relationships/customXml" Target="../ink/ink572.xml"/><Relationship Id="rId240" Type="http://schemas.openxmlformats.org/officeDocument/2006/relationships/image" Target="../media/image397.png"/><Relationship Id="rId478" Type="http://schemas.openxmlformats.org/officeDocument/2006/relationships/image" Target="../media/image516.png"/><Relationship Id="rId685" Type="http://schemas.openxmlformats.org/officeDocument/2006/relationships/customXml" Target="../ink/ink614.xml"/><Relationship Id="rId892" Type="http://schemas.openxmlformats.org/officeDocument/2006/relationships/image" Target="../media/image723.png"/><Relationship Id="rId35" Type="http://schemas.openxmlformats.org/officeDocument/2006/relationships/customXml" Target="../ink/ink289.xml"/><Relationship Id="rId100" Type="http://schemas.openxmlformats.org/officeDocument/2006/relationships/image" Target="../media/image327.png"/><Relationship Id="rId338" Type="http://schemas.openxmlformats.org/officeDocument/2006/relationships/image" Target="../media/image446.png"/><Relationship Id="rId545" Type="http://schemas.openxmlformats.org/officeDocument/2006/relationships/customXml" Target="../ink/ink544.xml"/><Relationship Id="rId752" Type="http://schemas.openxmlformats.org/officeDocument/2006/relationships/image" Target="../media/image653.png"/><Relationship Id="rId184" Type="http://schemas.openxmlformats.org/officeDocument/2006/relationships/image" Target="../media/image369.png"/><Relationship Id="rId391" Type="http://schemas.openxmlformats.org/officeDocument/2006/relationships/customXml" Target="../ink/ink467.xml"/><Relationship Id="rId405" Type="http://schemas.openxmlformats.org/officeDocument/2006/relationships/customXml" Target="../ink/ink474.xml"/><Relationship Id="rId612" Type="http://schemas.openxmlformats.org/officeDocument/2006/relationships/image" Target="../media/image583.png"/><Relationship Id="rId251" Type="http://schemas.openxmlformats.org/officeDocument/2006/relationships/customXml" Target="../ink/ink397.xml"/><Relationship Id="rId489" Type="http://schemas.openxmlformats.org/officeDocument/2006/relationships/customXml" Target="../ink/ink516.xml"/><Relationship Id="rId696" Type="http://schemas.openxmlformats.org/officeDocument/2006/relationships/image" Target="../media/image625.png"/><Relationship Id="rId46" Type="http://schemas.openxmlformats.org/officeDocument/2006/relationships/image" Target="../media/image300.png"/><Relationship Id="rId349" Type="http://schemas.openxmlformats.org/officeDocument/2006/relationships/customXml" Target="../ink/ink446.xml"/><Relationship Id="rId556" Type="http://schemas.openxmlformats.org/officeDocument/2006/relationships/image" Target="../media/image555.png"/><Relationship Id="rId763" Type="http://schemas.openxmlformats.org/officeDocument/2006/relationships/customXml" Target="../ink/ink653.xml"/><Relationship Id="rId111" Type="http://schemas.openxmlformats.org/officeDocument/2006/relationships/customXml" Target="../ink/ink327.xml"/><Relationship Id="rId195" Type="http://schemas.openxmlformats.org/officeDocument/2006/relationships/customXml" Target="../ink/ink369.xml"/><Relationship Id="rId209" Type="http://schemas.openxmlformats.org/officeDocument/2006/relationships/customXml" Target="../ink/ink376.xml"/><Relationship Id="rId416" Type="http://schemas.openxmlformats.org/officeDocument/2006/relationships/image" Target="../media/image485.png"/><Relationship Id="rId623" Type="http://schemas.openxmlformats.org/officeDocument/2006/relationships/customXml" Target="../ink/ink583.xml"/><Relationship Id="rId830" Type="http://schemas.openxmlformats.org/officeDocument/2006/relationships/image" Target="../media/image692.png"/><Relationship Id="rId57" Type="http://schemas.openxmlformats.org/officeDocument/2006/relationships/customXml" Target="../ink/ink300.xml"/><Relationship Id="rId262" Type="http://schemas.openxmlformats.org/officeDocument/2006/relationships/image" Target="../media/image408.png"/><Relationship Id="rId567" Type="http://schemas.openxmlformats.org/officeDocument/2006/relationships/customXml" Target="../ink/ink555.xml"/><Relationship Id="rId122" Type="http://schemas.openxmlformats.org/officeDocument/2006/relationships/image" Target="../media/image338.png"/><Relationship Id="rId774" Type="http://schemas.openxmlformats.org/officeDocument/2006/relationships/image" Target="../media/image664.png"/><Relationship Id="rId427" Type="http://schemas.openxmlformats.org/officeDocument/2006/relationships/customXml" Target="../ink/ink485.xml"/><Relationship Id="rId634" Type="http://schemas.openxmlformats.org/officeDocument/2006/relationships/image" Target="../media/image594.png"/><Relationship Id="rId841" Type="http://schemas.openxmlformats.org/officeDocument/2006/relationships/customXml" Target="../ink/ink692.xml"/><Relationship Id="rId273" Type="http://schemas.openxmlformats.org/officeDocument/2006/relationships/customXml" Target="../ink/ink408.xml"/><Relationship Id="rId480" Type="http://schemas.openxmlformats.org/officeDocument/2006/relationships/image" Target="../media/image517.png"/><Relationship Id="rId701" Type="http://schemas.openxmlformats.org/officeDocument/2006/relationships/customXml" Target="../ink/ink622.xml"/><Relationship Id="rId68" Type="http://schemas.openxmlformats.org/officeDocument/2006/relationships/image" Target="../media/image311.png"/><Relationship Id="rId133" Type="http://schemas.openxmlformats.org/officeDocument/2006/relationships/customXml" Target="../ink/ink338.xml"/><Relationship Id="rId175" Type="http://schemas.openxmlformats.org/officeDocument/2006/relationships/customXml" Target="../ink/ink359.xml"/><Relationship Id="rId340" Type="http://schemas.openxmlformats.org/officeDocument/2006/relationships/image" Target="../media/image447.png"/><Relationship Id="rId578" Type="http://schemas.openxmlformats.org/officeDocument/2006/relationships/image" Target="../media/image566.png"/><Relationship Id="rId743" Type="http://schemas.openxmlformats.org/officeDocument/2006/relationships/customXml" Target="../ink/ink643.xml"/><Relationship Id="rId785" Type="http://schemas.openxmlformats.org/officeDocument/2006/relationships/customXml" Target="../ink/ink664.xml"/><Relationship Id="rId200" Type="http://schemas.openxmlformats.org/officeDocument/2006/relationships/image" Target="../media/image377.png"/><Relationship Id="rId382" Type="http://schemas.openxmlformats.org/officeDocument/2006/relationships/image" Target="../media/image468.png"/><Relationship Id="rId438" Type="http://schemas.openxmlformats.org/officeDocument/2006/relationships/image" Target="../media/image496.png"/><Relationship Id="rId603" Type="http://schemas.openxmlformats.org/officeDocument/2006/relationships/customXml" Target="../ink/ink573.xml"/><Relationship Id="rId645" Type="http://schemas.openxmlformats.org/officeDocument/2006/relationships/customXml" Target="../ink/ink594.xml"/><Relationship Id="rId687" Type="http://schemas.openxmlformats.org/officeDocument/2006/relationships/customXml" Target="../ink/ink615.xml"/><Relationship Id="rId810" Type="http://schemas.openxmlformats.org/officeDocument/2006/relationships/image" Target="../media/image682.png"/><Relationship Id="rId852" Type="http://schemas.openxmlformats.org/officeDocument/2006/relationships/image" Target="../media/image703.png"/><Relationship Id="rId242" Type="http://schemas.openxmlformats.org/officeDocument/2006/relationships/image" Target="../media/image398.png"/><Relationship Id="rId284" Type="http://schemas.openxmlformats.org/officeDocument/2006/relationships/image" Target="../media/image419.png"/><Relationship Id="rId491" Type="http://schemas.openxmlformats.org/officeDocument/2006/relationships/customXml" Target="../ink/ink517.xml"/><Relationship Id="rId505" Type="http://schemas.openxmlformats.org/officeDocument/2006/relationships/customXml" Target="../ink/ink524.xml"/><Relationship Id="rId712" Type="http://schemas.openxmlformats.org/officeDocument/2006/relationships/image" Target="../media/image633.png"/><Relationship Id="rId894" Type="http://schemas.openxmlformats.org/officeDocument/2006/relationships/image" Target="../media/image724.png"/><Relationship Id="rId37" Type="http://schemas.openxmlformats.org/officeDocument/2006/relationships/customXml" Target="../ink/ink290.xml"/><Relationship Id="rId79" Type="http://schemas.openxmlformats.org/officeDocument/2006/relationships/customXml" Target="../ink/ink311.xml"/><Relationship Id="rId102" Type="http://schemas.openxmlformats.org/officeDocument/2006/relationships/image" Target="../media/image328.png"/><Relationship Id="rId144" Type="http://schemas.openxmlformats.org/officeDocument/2006/relationships/image" Target="../media/image349.png"/><Relationship Id="rId547" Type="http://schemas.openxmlformats.org/officeDocument/2006/relationships/customXml" Target="../ink/ink545.xml"/><Relationship Id="rId589" Type="http://schemas.openxmlformats.org/officeDocument/2006/relationships/customXml" Target="../ink/ink566.xml"/><Relationship Id="rId754" Type="http://schemas.openxmlformats.org/officeDocument/2006/relationships/image" Target="../media/image654.png"/><Relationship Id="rId796" Type="http://schemas.openxmlformats.org/officeDocument/2006/relationships/image" Target="../media/image675.png"/><Relationship Id="rId90" Type="http://schemas.openxmlformats.org/officeDocument/2006/relationships/image" Target="../media/image322.png"/><Relationship Id="rId186" Type="http://schemas.openxmlformats.org/officeDocument/2006/relationships/image" Target="../media/image370.png"/><Relationship Id="rId351" Type="http://schemas.openxmlformats.org/officeDocument/2006/relationships/customXml" Target="../ink/ink447.xml"/><Relationship Id="rId393" Type="http://schemas.openxmlformats.org/officeDocument/2006/relationships/customXml" Target="../ink/ink468.xml"/><Relationship Id="rId407" Type="http://schemas.openxmlformats.org/officeDocument/2006/relationships/customXml" Target="../ink/ink475.xml"/><Relationship Id="rId449" Type="http://schemas.openxmlformats.org/officeDocument/2006/relationships/customXml" Target="../ink/ink496.xml"/><Relationship Id="rId614" Type="http://schemas.openxmlformats.org/officeDocument/2006/relationships/image" Target="../media/image584.png"/><Relationship Id="rId656" Type="http://schemas.openxmlformats.org/officeDocument/2006/relationships/image" Target="../media/image605.png"/><Relationship Id="rId821" Type="http://schemas.openxmlformats.org/officeDocument/2006/relationships/customXml" Target="../ink/ink682.xml"/><Relationship Id="rId863" Type="http://schemas.openxmlformats.org/officeDocument/2006/relationships/customXml" Target="../ink/ink703.xml"/><Relationship Id="rId211" Type="http://schemas.openxmlformats.org/officeDocument/2006/relationships/customXml" Target="../ink/ink377.xml"/><Relationship Id="rId253" Type="http://schemas.openxmlformats.org/officeDocument/2006/relationships/customXml" Target="../ink/ink398.xml"/><Relationship Id="rId295" Type="http://schemas.openxmlformats.org/officeDocument/2006/relationships/customXml" Target="../ink/ink419.xml"/><Relationship Id="rId309" Type="http://schemas.openxmlformats.org/officeDocument/2006/relationships/customXml" Target="../ink/ink426.xml"/><Relationship Id="rId460" Type="http://schemas.openxmlformats.org/officeDocument/2006/relationships/image" Target="../media/image507.png"/><Relationship Id="rId516" Type="http://schemas.openxmlformats.org/officeDocument/2006/relationships/image" Target="../media/image535.png"/><Relationship Id="rId698" Type="http://schemas.openxmlformats.org/officeDocument/2006/relationships/image" Target="../media/image626.png"/><Relationship Id="rId48" Type="http://schemas.openxmlformats.org/officeDocument/2006/relationships/image" Target="../media/image301.png"/><Relationship Id="rId113" Type="http://schemas.openxmlformats.org/officeDocument/2006/relationships/customXml" Target="../ink/ink328.xml"/><Relationship Id="rId320" Type="http://schemas.openxmlformats.org/officeDocument/2006/relationships/image" Target="../media/image437.png"/><Relationship Id="rId558" Type="http://schemas.openxmlformats.org/officeDocument/2006/relationships/image" Target="../media/image556.png"/><Relationship Id="rId723" Type="http://schemas.openxmlformats.org/officeDocument/2006/relationships/customXml" Target="../ink/ink633.xml"/><Relationship Id="rId765" Type="http://schemas.openxmlformats.org/officeDocument/2006/relationships/customXml" Target="../ink/ink654.xml"/><Relationship Id="rId155" Type="http://schemas.openxmlformats.org/officeDocument/2006/relationships/customXml" Target="../ink/ink349.xml"/><Relationship Id="rId197" Type="http://schemas.openxmlformats.org/officeDocument/2006/relationships/customXml" Target="../ink/ink370.xml"/><Relationship Id="rId362" Type="http://schemas.openxmlformats.org/officeDocument/2006/relationships/image" Target="../media/image458.png"/><Relationship Id="rId418" Type="http://schemas.openxmlformats.org/officeDocument/2006/relationships/image" Target="../media/image486.png"/><Relationship Id="rId625" Type="http://schemas.openxmlformats.org/officeDocument/2006/relationships/customXml" Target="../ink/ink584.xml"/><Relationship Id="rId832" Type="http://schemas.openxmlformats.org/officeDocument/2006/relationships/image" Target="../media/image693.png"/><Relationship Id="rId222" Type="http://schemas.openxmlformats.org/officeDocument/2006/relationships/image" Target="../media/image388.png"/><Relationship Id="rId264" Type="http://schemas.openxmlformats.org/officeDocument/2006/relationships/image" Target="../media/image409.png"/><Relationship Id="rId471" Type="http://schemas.openxmlformats.org/officeDocument/2006/relationships/customXml" Target="../ink/ink507.xml"/><Relationship Id="rId667" Type="http://schemas.openxmlformats.org/officeDocument/2006/relationships/customXml" Target="../ink/ink605.xml"/><Relationship Id="rId874" Type="http://schemas.openxmlformats.org/officeDocument/2006/relationships/image" Target="../media/image714.png"/><Relationship Id="rId17" Type="http://schemas.openxmlformats.org/officeDocument/2006/relationships/customXml" Target="../ink/ink280.xml"/><Relationship Id="rId59" Type="http://schemas.openxmlformats.org/officeDocument/2006/relationships/customXml" Target="../ink/ink301.xml"/><Relationship Id="rId124" Type="http://schemas.openxmlformats.org/officeDocument/2006/relationships/image" Target="../media/image339.png"/><Relationship Id="rId527" Type="http://schemas.openxmlformats.org/officeDocument/2006/relationships/customXml" Target="../ink/ink535.xml"/><Relationship Id="rId569" Type="http://schemas.openxmlformats.org/officeDocument/2006/relationships/customXml" Target="../ink/ink556.xml"/><Relationship Id="rId734" Type="http://schemas.openxmlformats.org/officeDocument/2006/relationships/image" Target="../media/image644.png"/><Relationship Id="rId776" Type="http://schemas.openxmlformats.org/officeDocument/2006/relationships/image" Target="../media/image665.png"/><Relationship Id="rId70" Type="http://schemas.openxmlformats.org/officeDocument/2006/relationships/image" Target="../media/image312.png"/><Relationship Id="rId166" Type="http://schemas.openxmlformats.org/officeDocument/2006/relationships/image" Target="../media/image360.png"/><Relationship Id="rId331" Type="http://schemas.openxmlformats.org/officeDocument/2006/relationships/customXml" Target="../ink/ink437.xml"/><Relationship Id="rId373" Type="http://schemas.openxmlformats.org/officeDocument/2006/relationships/customXml" Target="../ink/ink458.xml"/><Relationship Id="rId429" Type="http://schemas.openxmlformats.org/officeDocument/2006/relationships/customXml" Target="../ink/ink486.xml"/><Relationship Id="rId580" Type="http://schemas.openxmlformats.org/officeDocument/2006/relationships/image" Target="../media/image567.png"/><Relationship Id="rId636" Type="http://schemas.openxmlformats.org/officeDocument/2006/relationships/image" Target="../media/image595.png"/><Relationship Id="rId801" Type="http://schemas.openxmlformats.org/officeDocument/2006/relationships/customXml" Target="../ink/ink672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388.xml"/><Relationship Id="rId440" Type="http://schemas.openxmlformats.org/officeDocument/2006/relationships/image" Target="../media/image497.png"/><Relationship Id="rId678" Type="http://schemas.openxmlformats.org/officeDocument/2006/relationships/image" Target="../media/image616.png"/><Relationship Id="rId843" Type="http://schemas.openxmlformats.org/officeDocument/2006/relationships/customXml" Target="../ink/ink693.xml"/><Relationship Id="rId885" Type="http://schemas.openxmlformats.org/officeDocument/2006/relationships/customXml" Target="../ink/ink714.xml"/><Relationship Id="rId28" Type="http://schemas.openxmlformats.org/officeDocument/2006/relationships/image" Target="../media/image291.png"/><Relationship Id="rId275" Type="http://schemas.openxmlformats.org/officeDocument/2006/relationships/customXml" Target="../ink/ink409.xml"/><Relationship Id="rId300" Type="http://schemas.openxmlformats.org/officeDocument/2006/relationships/image" Target="../media/image427.png"/><Relationship Id="rId482" Type="http://schemas.openxmlformats.org/officeDocument/2006/relationships/image" Target="../media/image518.png"/><Relationship Id="rId538" Type="http://schemas.openxmlformats.org/officeDocument/2006/relationships/image" Target="../media/image546.png"/><Relationship Id="rId703" Type="http://schemas.openxmlformats.org/officeDocument/2006/relationships/customXml" Target="../ink/ink623.xml"/><Relationship Id="rId745" Type="http://schemas.openxmlformats.org/officeDocument/2006/relationships/customXml" Target="../ink/ink644.xml"/><Relationship Id="rId81" Type="http://schemas.openxmlformats.org/officeDocument/2006/relationships/customXml" Target="../ink/ink312.xml"/><Relationship Id="rId135" Type="http://schemas.openxmlformats.org/officeDocument/2006/relationships/customXml" Target="../ink/ink339.xml"/><Relationship Id="rId177" Type="http://schemas.openxmlformats.org/officeDocument/2006/relationships/customXml" Target="../ink/ink360.xml"/><Relationship Id="rId342" Type="http://schemas.openxmlformats.org/officeDocument/2006/relationships/image" Target="../media/image448.png"/><Relationship Id="rId384" Type="http://schemas.openxmlformats.org/officeDocument/2006/relationships/image" Target="../media/image469.png"/><Relationship Id="rId591" Type="http://schemas.openxmlformats.org/officeDocument/2006/relationships/customXml" Target="../ink/ink567.xml"/><Relationship Id="rId605" Type="http://schemas.openxmlformats.org/officeDocument/2006/relationships/customXml" Target="../ink/ink574.xml"/><Relationship Id="rId787" Type="http://schemas.openxmlformats.org/officeDocument/2006/relationships/customXml" Target="../ink/ink665.xml"/><Relationship Id="rId812" Type="http://schemas.openxmlformats.org/officeDocument/2006/relationships/image" Target="../media/image683.png"/><Relationship Id="rId202" Type="http://schemas.openxmlformats.org/officeDocument/2006/relationships/image" Target="../media/image378.png"/><Relationship Id="rId244" Type="http://schemas.openxmlformats.org/officeDocument/2006/relationships/image" Target="../media/image399.png"/><Relationship Id="rId647" Type="http://schemas.openxmlformats.org/officeDocument/2006/relationships/customXml" Target="../ink/ink595.xml"/><Relationship Id="rId689" Type="http://schemas.openxmlformats.org/officeDocument/2006/relationships/customXml" Target="../ink/ink616.xml"/><Relationship Id="rId854" Type="http://schemas.openxmlformats.org/officeDocument/2006/relationships/image" Target="../media/image704.png"/><Relationship Id="rId896" Type="http://schemas.openxmlformats.org/officeDocument/2006/relationships/image" Target="../media/image725.png"/><Relationship Id="rId39" Type="http://schemas.openxmlformats.org/officeDocument/2006/relationships/customXml" Target="../ink/ink291.xml"/><Relationship Id="rId286" Type="http://schemas.openxmlformats.org/officeDocument/2006/relationships/image" Target="../media/image420.png"/><Relationship Id="rId451" Type="http://schemas.openxmlformats.org/officeDocument/2006/relationships/customXml" Target="../ink/ink497.xml"/><Relationship Id="rId493" Type="http://schemas.openxmlformats.org/officeDocument/2006/relationships/customXml" Target="../ink/ink518.xml"/><Relationship Id="rId507" Type="http://schemas.openxmlformats.org/officeDocument/2006/relationships/customXml" Target="../ink/ink525.xml"/><Relationship Id="rId549" Type="http://schemas.openxmlformats.org/officeDocument/2006/relationships/customXml" Target="../ink/ink546.xml"/><Relationship Id="rId714" Type="http://schemas.openxmlformats.org/officeDocument/2006/relationships/image" Target="../media/image634.png"/><Relationship Id="rId756" Type="http://schemas.openxmlformats.org/officeDocument/2006/relationships/image" Target="../media/image655.png"/><Relationship Id="rId50" Type="http://schemas.openxmlformats.org/officeDocument/2006/relationships/image" Target="../media/image302.png"/><Relationship Id="rId104" Type="http://schemas.openxmlformats.org/officeDocument/2006/relationships/image" Target="../media/image329.png"/><Relationship Id="rId146" Type="http://schemas.openxmlformats.org/officeDocument/2006/relationships/image" Target="../media/image350.png"/><Relationship Id="rId188" Type="http://schemas.openxmlformats.org/officeDocument/2006/relationships/image" Target="../media/image371.png"/><Relationship Id="rId311" Type="http://schemas.openxmlformats.org/officeDocument/2006/relationships/customXml" Target="../ink/ink427.xml"/><Relationship Id="rId353" Type="http://schemas.openxmlformats.org/officeDocument/2006/relationships/customXml" Target="../ink/ink448.xml"/><Relationship Id="rId395" Type="http://schemas.openxmlformats.org/officeDocument/2006/relationships/customXml" Target="../ink/ink469.xml"/><Relationship Id="rId409" Type="http://schemas.openxmlformats.org/officeDocument/2006/relationships/customXml" Target="../ink/ink476.xml"/><Relationship Id="rId560" Type="http://schemas.openxmlformats.org/officeDocument/2006/relationships/image" Target="../media/image557.png"/><Relationship Id="rId798" Type="http://schemas.openxmlformats.org/officeDocument/2006/relationships/image" Target="../media/image676.png"/><Relationship Id="rId92" Type="http://schemas.openxmlformats.org/officeDocument/2006/relationships/image" Target="../media/image323.png"/><Relationship Id="rId213" Type="http://schemas.openxmlformats.org/officeDocument/2006/relationships/customXml" Target="../ink/ink378.xml"/><Relationship Id="rId420" Type="http://schemas.openxmlformats.org/officeDocument/2006/relationships/image" Target="../media/image487.png"/><Relationship Id="rId616" Type="http://schemas.openxmlformats.org/officeDocument/2006/relationships/image" Target="../media/image585.png"/><Relationship Id="rId658" Type="http://schemas.openxmlformats.org/officeDocument/2006/relationships/image" Target="../media/image606.png"/><Relationship Id="rId823" Type="http://schemas.openxmlformats.org/officeDocument/2006/relationships/customXml" Target="../ink/ink683.xml"/><Relationship Id="rId865" Type="http://schemas.openxmlformats.org/officeDocument/2006/relationships/customXml" Target="../ink/ink704.xml"/><Relationship Id="rId255" Type="http://schemas.openxmlformats.org/officeDocument/2006/relationships/customXml" Target="../ink/ink399.xml"/><Relationship Id="rId297" Type="http://schemas.openxmlformats.org/officeDocument/2006/relationships/customXml" Target="../ink/ink420.xml"/><Relationship Id="rId462" Type="http://schemas.openxmlformats.org/officeDocument/2006/relationships/image" Target="../media/image508.png"/><Relationship Id="rId518" Type="http://schemas.openxmlformats.org/officeDocument/2006/relationships/image" Target="../media/image536.png"/><Relationship Id="rId725" Type="http://schemas.openxmlformats.org/officeDocument/2006/relationships/customXml" Target="../ink/ink634.xml"/><Relationship Id="rId115" Type="http://schemas.openxmlformats.org/officeDocument/2006/relationships/customXml" Target="../ink/ink329.xml"/><Relationship Id="rId157" Type="http://schemas.openxmlformats.org/officeDocument/2006/relationships/customXml" Target="../ink/ink350.xml"/><Relationship Id="rId322" Type="http://schemas.openxmlformats.org/officeDocument/2006/relationships/image" Target="../media/image438.png"/><Relationship Id="rId364" Type="http://schemas.openxmlformats.org/officeDocument/2006/relationships/image" Target="../media/image459.png"/><Relationship Id="rId767" Type="http://schemas.openxmlformats.org/officeDocument/2006/relationships/customXml" Target="../ink/ink655.xml"/><Relationship Id="rId61" Type="http://schemas.openxmlformats.org/officeDocument/2006/relationships/customXml" Target="../ink/ink302.xml"/><Relationship Id="rId199" Type="http://schemas.openxmlformats.org/officeDocument/2006/relationships/customXml" Target="../ink/ink371.xml"/><Relationship Id="rId571" Type="http://schemas.openxmlformats.org/officeDocument/2006/relationships/customXml" Target="../ink/ink557.xml"/><Relationship Id="rId627" Type="http://schemas.openxmlformats.org/officeDocument/2006/relationships/customXml" Target="../ink/ink585.xml"/><Relationship Id="rId669" Type="http://schemas.openxmlformats.org/officeDocument/2006/relationships/customXml" Target="../ink/ink606.xml"/><Relationship Id="rId834" Type="http://schemas.openxmlformats.org/officeDocument/2006/relationships/image" Target="../media/image694.png"/><Relationship Id="rId876" Type="http://schemas.openxmlformats.org/officeDocument/2006/relationships/image" Target="../media/image715.png"/><Relationship Id="rId19" Type="http://schemas.openxmlformats.org/officeDocument/2006/relationships/customXml" Target="../ink/ink281.xml"/><Relationship Id="rId224" Type="http://schemas.openxmlformats.org/officeDocument/2006/relationships/image" Target="../media/image389.png"/><Relationship Id="rId266" Type="http://schemas.openxmlformats.org/officeDocument/2006/relationships/image" Target="../media/image410.png"/><Relationship Id="rId431" Type="http://schemas.openxmlformats.org/officeDocument/2006/relationships/customXml" Target="../ink/ink487.xml"/><Relationship Id="rId473" Type="http://schemas.openxmlformats.org/officeDocument/2006/relationships/customXml" Target="../ink/ink508.xml"/><Relationship Id="rId529" Type="http://schemas.openxmlformats.org/officeDocument/2006/relationships/customXml" Target="../ink/ink536.xml"/><Relationship Id="rId680" Type="http://schemas.openxmlformats.org/officeDocument/2006/relationships/image" Target="../media/image617.png"/><Relationship Id="rId736" Type="http://schemas.openxmlformats.org/officeDocument/2006/relationships/image" Target="../media/image645.png"/><Relationship Id="rId30" Type="http://schemas.openxmlformats.org/officeDocument/2006/relationships/image" Target="../media/image292.png"/><Relationship Id="rId126" Type="http://schemas.openxmlformats.org/officeDocument/2006/relationships/image" Target="../media/image340.png"/><Relationship Id="rId168" Type="http://schemas.openxmlformats.org/officeDocument/2006/relationships/image" Target="../media/image361.png"/><Relationship Id="rId333" Type="http://schemas.openxmlformats.org/officeDocument/2006/relationships/customXml" Target="../ink/ink438.xml"/><Relationship Id="rId540" Type="http://schemas.openxmlformats.org/officeDocument/2006/relationships/image" Target="../media/image547.png"/><Relationship Id="rId778" Type="http://schemas.openxmlformats.org/officeDocument/2006/relationships/image" Target="../media/image666.png"/><Relationship Id="rId72" Type="http://schemas.openxmlformats.org/officeDocument/2006/relationships/image" Target="../media/image313.png"/><Relationship Id="rId375" Type="http://schemas.openxmlformats.org/officeDocument/2006/relationships/customXml" Target="../ink/ink459.xml"/><Relationship Id="rId582" Type="http://schemas.openxmlformats.org/officeDocument/2006/relationships/image" Target="../media/image568.png"/><Relationship Id="rId638" Type="http://schemas.openxmlformats.org/officeDocument/2006/relationships/image" Target="../media/image596.png"/><Relationship Id="rId803" Type="http://schemas.openxmlformats.org/officeDocument/2006/relationships/customXml" Target="../ink/ink673.xml"/><Relationship Id="rId845" Type="http://schemas.openxmlformats.org/officeDocument/2006/relationships/customXml" Target="../ink/ink694.xml"/><Relationship Id="rId3" Type="http://schemas.openxmlformats.org/officeDocument/2006/relationships/customXml" Target="../ink/ink273.xml"/><Relationship Id="rId235" Type="http://schemas.openxmlformats.org/officeDocument/2006/relationships/customXml" Target="../ink/ink389.xml"/><Relationship Id="rId277" Type="http://schemas.openxmlformats.org/officeDocument/2006/relationships/customXml" Target="../ink/ink410.xml"/><Relationship Id="rId400" Type="http://schemas.openxmlformats.org/officeDocument/2006/relationships/image" Target="../media/image477.png"/><Relationship Id="rId442" Type="http://schemas.openxmlformats.org/officeDocument/2006/relationships/image" Target="../media/image498.png"/><Relationship Id="rId484" Type="http://schemas.openxmlformats.org/officeDocument/2006/relationships/image" Target="../media/image519.png"/><Relationship Id="rId705" Type="http://schemas.openxmlformats.org/officeDocument/2006/relationships/customXml" Target="../ink/ink624.xml"/><Relationship Id="rId887" Type="http://schemas.openxmlformats.org/officeDocument/2006/relationships/customXml" Target="../ink/ink715.xml"/><Relationship Id="rId137" Type="http://schemas.openxmlformats.org/officeDocument/2006/relationships/customXml" Target="../ink/ink340.xml"/><Relationship Id="rId302" Type="http://schemas.openxmlformats.org/officeDocument/2006/relationships/image" Target="../media/image428.png"/><Relationship Id="rId344" Type="http://schemas.openxmlformats.org/officeDocument/2006/relationships/image" Target="../media/image449.png"/><Relationship Id="rId691" Type="http://schemas.openxmlformats.org/officeDocument/2006/relationships/customXml" Target="../ink/ink617.xml"/><Relationship Id="rId747" Type="http://schemas.openxmlformats.org/officeDocument/2006/relationships/customXml" Target="../ink/ink645.xml"/><Relationship Id="rId789" Type="http://schemas.openxmlformats.org/officeDocument/2006/relationships/customXml" Target="../ink/ink666.xml"/><Relationship Id="rId41" Type="http://schemas.openxmlformats.org/officeDocument/2006/relationships/customXml" Target="../ink/ink292.xml"/><Relationship Id="rId83" Type="http://schemas.openxmlformats.org/officeDocument/2006/relationships/customXml" Target="../ink/ink313.xml"/><Relationship Id="rId179" Type="http://schemas.openxmlformats.org/officeDocument/2006/relationships/customXml" Target="../ink/ink361.xml"/><Relationship Id="rId386" Type="http://schemas.openxmlformats.org/officeDocument/2006/relationships/image" Target="../media/image470.png"/><Relationship Id="rId551" Type="http://schemas.openxmlformats.org/officeDocument/2006/relationships/customXml" Target="../ink/ink547.xml"/><Relationship Id="rId593" Type="http://schemas.openxmlformats.org/officeDocument/2006/relationships/customXml" Target="../ink/ink568.xml"/><Relationship Id="rId607" Type="http://schemas.openxmlformats.org/officeDocument/2006/relationships/customXml" Target="../ink/ink575.xml"/><Relationship Id="rId649" Type="http://schemas.openxmlformats.org/officeDocument/2006/relationships/customXml" Target="../ink/ink596.xml"/><Relationship Id="rId814" Type="http://schemas.openxmlformats.org/officeDocument/2006/relationships/image" Target="../media/image684.png"/><Relationship Id="rId856" Type="http://schemas.openxmlformats.org/officeDocument/2006/relationships/image" Target="../media/image705.png"/><Relationship Id="rId190" Type="http://schemas.openxmlformats.org/officeDocument/2006/relationships/image" Target="../media/image372.png"/><Relationship Id="rId204" Type="http://schemas.openxmlformats.org/officeDocument/2006/relationships/image" Target="../media/image379.png"/><Relationship Id="rId246" Type="http://schemas.openxmlformats.org/officeDocument/2006/relationships/image" Target="../media/image400.png"/><Relationship Id="rId288" Type="http://schemas.openxmlformats.org/officeDocument/2006/relationships/image" Target="../media/image421.png"/><Relationship Id="rId411" Type="http://schemas.openxmlformats.org/officeDocument/2006/relationships/customXml" Target="../ink/ink477.xml"/><Relationship Id="rId453" Type="http://schemas.openxmlformats.org/officeDocument/2006/relationships/customXml" Target="../ink/ink498.xml"/><Relationship Id="rId509" Type="http://schemas.openxmlformats.org/officeDocument/2006/relationships/customXml" Target="../ink/ink526.xml"/><Relationship Id="rId660" Type="http://schemas.openxmlformats.org/officeDocument/2006/relationships/image" Target="../media/image607.png"/><Relationship Id="rId898" Type="http://schemas.openxmlformats.org/officeDocument/2006/relationships/image" Target="../media/image726.png"/><Relationship Id="rId106" Type="http://schemas.openxmlformats.org/officeDocument/2006/relationships/image" Target="../media/image330.png"/><Relationship Id="rId313" Type="http://schemas.openxmlformats.org/officeDocument/2006/relationships/customXml" Target="../ink/ink428.xml"/><Relationship Id="rId495" Type="http://schemas.openxmlformats.org/officeDocument/2006/relationships/customXml" Target="../ink/ink519.xml"/><Relationship Id="rId716" Type="http://schemas.openxmlformats.org/officeDocument/2006/relationships/image" Target="../media/image635.png"/><Relationship Id="rId758" Type="http://schemas.openxmlformats.org/officeDocument/2006/relationships/image" Target="../media/image656.png"/><Relationship Id="rId10" Type="http://schemas.openxmlformats.org/officeDocument/2006/relationships/image" Target="../media/image282.png"/><Relationship Id="rId52" Type="http://schemas.openxmlformats.org/officeDocument/2006/relationships/image" Target="../media/image303.png"/><Relationship Id="rId94" Type="http://schemas.openxmlformats.org/officeDocument/2006/relationships/image" Target="../media/image324.png"/><Relationship Id="rId148" Type="http://schemas.openxmlformats.org/officeDocument/2006/relationships/image" Target="../media/image351.png"/><Relationship Id="rId355" Type="http://schemas.openxmlformats.org/officeDocument/2006/relationships/customXml" Target="../ink/ink449.xml"/><Relationship Id="rId397" Type="http://schemas.openxmlformats.org/officeDocument/2006/relationships/customXml" Target="../ink/ink470.xml"/><Relationship Id="rId520" Type="http://schemas.openxmlformats.org/officeDocument/2006/relationships/image" Target="../media/image537.png"/><Relationship Id="rId562" Type="http://schemas.openxmlformats.org/officeDocument/2006/relationships/image" Target="../media/image558.png"/><Relationship Id="rId618" Type="http://schemas.openxmlformats.org/officeDocument/2006/relationships/image" Target="../media/image586.png"/><Relationship Id="rId825" Type="http://schemas.openxmlformats.org/officeDocument/2006/relationships/customXml" Target="../ink/ink684.xml"/><Relationship Id="rId215" Type="http://schemas.openxmlformats.org/officeDocument/2006/relationships/customXml" Target="../ink/ink379.xml"/><Relationship Id="rId257" Type="http://schemas.openxmlformats.org/officeDocument/2006/relationships/customXml" Target="../ink/ink400.xml"/><Relationship Id="rId422" Type="http://schemas.openxmlformats.org/officeDocument/2006/relationships/image" Target="../media/image488.png"/><Relationship Id="rId464" Type="http://schemas.openxmlformats.org/officeDocument/2006/relationships/image" Target="../media/image509.png"/><Relationship Id="rId867" Type="http://schemas.openxmlformats.org/officeDocument/2006/relationships/customXml" Target="../ink/ink705.xml"/><Relationship Id="rId299" Type="http://schemas.openxmlformats.org/officeDocument/2006/relationships/customXml" Target="../ink/ink421.xml"/><Relationship Id="rId727" Type="http://schemas.openxmlformats.org/officeDocument/2006/relationships/customXml" Target="../ink/ink635.xml"/><Relationship Id="rId63" Type="http://schemas.openxmlformats.org/officeDocument/2006/relationships/customXml" Target="../ink/ink303.xml"/><Relationship Id="rId159" Type="http://schemas.openxmlformats.org/officeDocument/2006/relationships/customXml" Target="../ink/ink351.xml"/><Relationship Id="rId366" Type="http://schemas.openxmlformats.org/officeDocument/2006/relationships/image" Target="../media/image460.png"/><Relationship Id="rId573" Type="http://schemas.openxmlformats.org/officeDocument/2006/relationships/customXml" Target="../ink/ink558.xml"/><Relationship Id="rId780" Type="http://schemas.openxmlformats.org/officeDocument/2006/relationships/image" Target="../media/image667.png"/><Relationship Id="rId226" Type="http://schemas.openxmlformats.org/officeDocument/2006/relationships/image" Target="../media/image390.png"/><Relationship Id="rId433" Type="http://schemas.openxmlformats.org/officeDocument/2006/relationships/customXml" Target="../ink/ink488.xml"/><Relationship Id="rId878" Type="http://schemas.openxmlformats.org/officeDocument/2006/relationships/image" Target="../media/image716.png"/><Relationship Id="rId640" Type="http://schemas.openxmlformats.org/officeDocument/2006/relationships/image" Target="../media/image597.png"/><Relationship Id="rId738" Type="http://schemas.openxmlformats.org/officeDocument/2006/relationships/image" Target="../media/image646.png"/><Relationship Id="rId74" Type="http://schemas.openxmlformats.org/officeDocument/2006/relationships/image" Target="../media/image314.png"/><Relationship Id="rId377" Type="http://schemas.openxmlformats.org/officeDocument/2006/relationships/customXml" Target="../ink/ink460.xml"/><Relationship Id="rId500" Type="http://schemas.openxmlformats.org/officeDocument/2006/relationships/image" Target="../media/image527.png"/><Relationship Id="rId584" Type="http://schemas.openxmlformats.org/officeDocument/2006/relationships/image" Target="../media/image569.png"/><Relationship Id="rId805" Type="http://schemas.openxmlformats.org/officeDocument/2006/relationships/customXml" Target="../ink/ink674.xml"/><Relationship Id="rId5" Type="http://schemas.openxmlformats.org/officeDocument/2006/relationships/customXml" Target="../ink/ink274.xml"/><Relationship Id="rId237" Type="http://schemas.openxmlformats.org/officeDocument/2006/relationships/customXml" Target="../ink/ink390.xml"/><Relationship Id="rId791" Type="http://schemas.openxmlformats.org/officeDocument/2006/relationships/customXml" Target="../ink/ink667.xml"/><Relationship Id="rId889" Type="http://schemas.openxmlformats.org/officeDocument/2006/relationships/customXml" Target="../ink/ink716.xml"/><Relationship Id="rId444" Type="http://schemas.openxmlformats.org/officeDocument/2006/relationships/image" Target="../media/image499.png"/><Relationship Id="rId651" Type="http://schemas.openxmlformats.org/officeDocument/2006/relationships/customXml" Target="../ink/ink597.xml"/><Relationship Id="rId749" Type="http://schemas.openxmlformats.org/officeDocument/2006/relationships/customXml" Target="../ink/ink646.xml"/><Relationship Id="rId290" Type="http://schemas.openxmlformats.org/officeDocument/2006/relationships/image" Target="../media/image422.png"/><Relationship Id="rId304" Type="http://schemas.openxmlformats.org/officeDocument/2006/relationships/image" Target="../media/image429.png"/><Relationship Id="rId388" Type="http://schemas.openxmlformats.org/officeDocument/2006/relationships/image" Target="../media/image471.png"/><Relationship Id="rId511" Type="http://schemas.openxmlformats.org/officeDocument/2006/relationships/customXml" Target="../ink/ink527.xml"/><Relationship Id="rId609" Type="http://schemas.openxmlformats.org/officeDocument/2006/relationships/customXml" Target="../ink/ink576.xml"/><Relationship Id="rId85" Type="http://schemas.openxmlformats.org/officeDocument/2006/relationships/customXml" Target="../ink/ink314.xml"/><Relationship Id="rId150" Type="http://schemas.openxmlformats.org/officeDocument/2006/relationships/image" Target="../media/image352.png"/><Relationship Id="rId595" Type="http://schemas.openxmlformats.org/officeDocument/2006/relationships/customXml" Target="../ink/ink569.xml"/><Relationship Id="rId816" Type="http://schemas.openxmlformats.org/officeDocument/2006/relationships/image" Target="../media/image685.png"/><Relationship Id="rId248" Type="http://schemas.openxmlformats.org/officeDocument/2006/relationships/image" Target="../media/image401.png"/><Relationship Id="rId455" Type="http://schemas.openxmlformats.org/officeDocument/2006/relationships/customXml" Target="../ink/ink499.xml"/><Relationship Id="rId662" Type="http://schemas.openxmlformats.org/officeDocument/2006/relationships/image" Target="../media/image608.png"/><Relationship Id="rId12" Type="http://schemas.openxmlformats.org/officeDocument/2006/relationships/image" Target="../media/image283.png"/><Relationship Id="rId108" Type="http://schemas.openxmlformats.org/officeDocument/2006/relationships/image" Target="../media/image331.png"/><Relationship Id="rId315" Type="http://schemas.openxmlformats.org/officeDocument/2006/relationships/customXml" Target="../ink/ink429.xml"/><Relationship Id="rId522" Type="http://schemas.openxmlformats.org/officeDocument/2006/relationships/image" Target="../media/image538.png"/><Relationship Id="rId96" Type="http://schemas.openxmlformats.org/officeDocument/2006/relationships/image" Target="../media/image325.png"/><Relationship Id="rId161" Type="http://schemas.openxmlformats.org/officeDocument/2006/relationships/customXml" Target="../ink/ink352.xml"/><Relationship Id="rId399" Type="http://schemas.openxmlformats.org/officeDocument/2006/relationships/customXml" Target="../ink/ink471.xml"/><Relationship Id="rId827" Type="http://schemas.openxmlformats.org/officeDocument/2006/relationships/customXml" Target="../ink/ink685.xml"/><Relationship Id="rId259" Type="http://schemas.openxmlformats.org/officeDocument/2006/relationships/customXml" Target="../ink/ink401.xml"/><Relationship Id="rId466" Type="http://schemas.openxmlformats.org/officeDocument/2006/relationships/image" Target="../media/image510.png"/><Relationship Id="rId673" Type="http://schemas.openxmlformats.org/officeDocument/2006/relationships/customXml" Target="../ink/ink608.xml"/><Relationship Id="rId880" Type="http://schemas.openxmlformats.org/officeDocument/2006/relationships/image" Target="../media/image717.png"/><Relationship Id="rId23" Type="http://schemas.openxmlformats.org/officeDocument/2006/relationships/customXml" Target="../ink/ink283.xml"/><Relationship Id="rId119" Type="http://schemas.openxmlformats.org/officeDocument/2006/relationships/customXml" Target="../ink/ink331.xml"/><Relationship Id="rId326" Type="http://schemas.openxmlformats.org/officeDocument/2006/relationships/image" Target="../media/image440.png"/><Relationship Id="rId533" Type="http://schemas.openxmlformats.org/officeDocument/2006/relationships/customXml" Target="../ink/ink538.xml"/><Relationship Id="rId740" Type="http://schemas.openxmlformats.org/officeDocument/2006/relationships/image" Target="../media/image647.png"/><Relationship Id="rId838" Type="http://schemas.openxmlformats.org/officeDocument/2006/relationships/image" Target="../media/image696.png"/><Relationship Id="rId172" Type="http://schemas.openxmlformats.org/officeDocument/2006/relationships/image" Target="../media/image363.png"/><Relationship Id="rId477" Type="http://schemas.openxmlformats.org/officeDocument/2006/relationships/customXml" Target="../ink/ink510.xml"/><Relationship Id="rId600" Type="http://schemas.openxmlformats.org/officeDocument/2006/relationships/image" Target="../media/image577.png"/><Relationship Id="rId684" Type="http://schemas.openxmlformats.org/officeDocument/2006/relationships/image" Target="../media/image619.png"/><Relationship Id="rId337" Type="http://schemas.openxmlformats.org/officeDocument/2006/relationships/customXml" Target="../ink/ink440.xml"/><Relationship Id="rId891" Type="http://schemas.openxmlformats.org/officeDocument/2006/relationships/customXml" Target="../ink/ink717.xml"/><Relationship Id="rId34" Type="http://schemas.openxmlformats.org/officeDocument/2006/relationships/image" Target="../media/image294.png"/><Relationship Id="rId544" Type="http://schemas.openxmlformats.org/officeDocument/2006/relationships/image" Target="../media/image549.png"/><Relationship Id="rId751" Type="http://schemas.openxmlformats.org/officeDocument/2006/relationships/customXml" Target="../ink/ink647.xml"/><Relationship Id="rId849" Type="http://schemas.openxmlformats.org/officeDocument/2006/relationships/customXml" Target="../ink/ink696.xml"/><Relationship Id="rId183" Type="http://schemas.openxmlformats.org/officeDocument/2006/relationships/customXml" Target="../ink/ink363.xml"/><Relationship Id="rId390" Type="http://schemas.openxmlformats.org/officeDocument/2006/relationships/image" Target="../media/image472.png"/><Relationship Id="rId404" Type="http://schemas.openxmlformats.org/officeDocument/2006/relationships/image" Target="../media/image479.png"/><Relationship Id="rId611" Type="http://schemas.openxmlformats.org/officeDocument/2006/relationships/customXml" Target="../ink/ink577.xml"/><Relationship Id="rId250" Type="http://schemas.openxmlformats.org/officeDocument/2006/relationships/image" Target="../media/image402.png"/><Relationship Id="rId488" Type="http://schemas.openxmlformats.org/officeDocument/2006/relationships/image" Target="../media/image521.png"/><Relationship Id="rId695" Type="http://schemas.openxmlformats.org/officeDocument/2006/relationships/customXml" Target="../ink/ink619.xml"/><Relationship Id="rId709" Type="http://schemas.openxmlformats.org/officeDocument/2006/relationships/customXml" Target="../ink/ink626.xml"/><Relationship Id="rId45" Type="http://schemas.openxmlformats.org/officeDocument/2006/relationships/customXml" Target="../ink/ink294.xml"/><Relationship Id="rId110" Type="http://schemas.openxmlformats.org/officeDocument/2006/relationships/image" Target="../media/image332.png"/><Relationship Id="rId348" Type="http://schemas.openxmlformats.org/officeDocument/2006/relationships/image" Target="../media/image451.png"/><Relationship Id="rId555" Type="http://schemas.openxmlformats.org/officeDocument/2006/relationships/customXml" Target="../ink/ink549.xml"/><Relationship Id="rId762" Type="http://schemas.openxmlformats.org/officeDocument/2006/relationships/image" Target="../media/image658.png"/><Relationship Id="rId194" Type="http://schemas.openxmlformats.org/officeDocument/2006/relationships/image" Target="../media/image374.png"/><Relationship Id="rId208" Type="http://schemas.openxmlformats.org/officeDocument/2006/relationships/image" Target="../media/image381.png"/><Relationship Id="rId415" Type="http://schemas.openxmlformats.org/officeDocument/2006/relationships/customXml" Target="../ink/ink479.xml"/><Relationship Id="rId622" Type="http://schemas.openxmlformats.org/officeDocument/2006/relationships/image" Target="../media/image588.png"/><Relationship Id="rId261" Type="http://schemas.openxmlformats.org/officeDocument/2006/relationships/customXml" Target="../ink/ink402.xml"/><Relationship Id="rId499" Type="http://schemas.openxmlformats.org/officeDocument/2006/relationships/customXml" Target="../ink/ink521.xml"/><Relationship Id="rId56" Type="http://schemas.openxmlformats.org/officeDocument/2006/relationships/image" Target="../media/image305.png"/><Relationship Id="rId359" Type="http://schemas.openxmlformats.org/officeDocument/2006/relationships/customXml" Target="../ink/ink451.xml"/><Relationship Id="rId566" Type="http://schemas.openxmlformats.org/officeDocument/2006/relationships/image" Target="../media/image560.png"/><Relationship Id="rId773" Type="http://schemas.openxmlformats.org/officeDocument/2006/relationships/customXml" Target="../ink/ink658.xml"/><Relationship Id="rId121" Type="http://schemas.openxmlformats.org/officeDocument/2006/relationships/customXml" Target="../ink/ink332.xml"/><Relationship Id="rId219" Type="http://schemas.openxmlformats.org/officeDocument/2006/relationships/customXml" Target="../ink/ink381.xml"/><Relationship Id="rId426" Type="http://schemas.openxmlformats.org/officeDocument/2006/relationships/image" Target="../media/image490.png"/><Relationship Id="rId633" Type="http://schemas.openxmlformats.org/officeDocument/2006/relationships/customXml" Target="../ink/ink588.xml"/><Relationship Id="rId840" Type="http://schemas.openxmlformats.org/officeDocument/2006/relationships/image" Target="../media/image697.png"/><Relationship Id="rId67" Type="http://schemas.openxmlformats.org/officeDocument/2006/relationships/customXml" Target="../ink/ink305.xml"/><Relationship Id="rId272" Type="http://schemas.openxmlformats.org/officeDocument/2006/relationships/image" Target="../media/image413.png"/><Relationship Id="rId577" Type="http://schemas.openxmlformats.org/officeDocument/2006/relationships/customXml" Target="../ink/ink560.xml"/><Relationship Id="rId700" Type="http://schemas.openxmlformats.org/officeDocument/2006/relationships/image" Target="../media/image627.png"/><Relationship Id="rId132" Type="http://schemas.openxmlformats.org/officeDocument/2006/relationships/image" Target="../media/image343.png"/><Relationship Id="rId784" Type="http://schemas.openxmlformats.org/officeDocument/2006/relationships/image" Target="../media/image669.png"/><Relationship Id="rId437" Type="http://schemas.openxmlformats.org/officeDocument/2006/relationships/customXml" Target="../ink/ink490.xml"/><Relationship Id="rId644" Type="http://schemas.openxmlformats.org/officeDocument/2006/relationships/image" Target="../media/image599.png"/><Relationship Id="rId851" Type="http://schemas.openxmlformats.org/officeDocument/2006/relationships/customXml" Target="../ink/ink697.xml"/><Relationship Id="rId283" Type="http://schemas.openxmlformats.org/officeDocument/2006/relationships/customXml" Target="../ink/ink413.xml"/><Relationship Id="rId490" Type="http://schemas.openxmlformats.org/officeDocument/2006/relationships/image" Target="../media/image522.png"/><Relationship Id="rId504" Type="http://schemas.openxmlformats.org/officeDocument/2006/relationships/image" Target="../media/image529.png"/><Relationship Id="rId711" Type="http://schemas.openxmlformats.org/officeDocument/2006/relationships/customXml" Target="../ink/ink627.xml"/><Relationship Id="rId78" Type="http://schemas.openxmlformats.org/officeDocument/2006/relationships/image" Target="../media/image316.png"/><Relationship Id="rId143" Type="http://schemas.openxmlformats.org/officeDocument/2006/relationships/customXml" Target="../ink/ink343.xml"/><Relationship Id="rId350" Type="http://schemas.openxmlformats.org/officeDocument/2006/relationships/image" Target="../media/image452.png"/><Relationship Id="rId588" Type="http://schemas.openxmlformats.org/officeDocument/2006/relationships/image" Target="../media/image571.png"/><Relationship Id="rId795" Type="http://schemas.openxmlformats.org/officeDocument/2006/relationships/customXml" Target="../ink/ink669.xml"/><Relationship Id="rId809" Type="http://schemas.openxmlformats.org/officeDocument/2006/relationships/customXml" Target="../ink/ink676.xml"/><Relationship Id="rId9" Type="http://schemas.openxmlformats.org/officeDocument/2006/relationships/customXml" Target="../ink/ink276.xml"/><Relationship Id="rId210" Type="http://schemas.openxmlformats.org/officeDocument/2006/relationships/image" Target="../media/image382.png"/><Relationship Id="rId448" Type="http://schemas.openxmlformats.org/officeDocument/2006/relationships/image" Target="../media/image501.png"/><Relationship Id="rId655" Type="http://schemas.openxmlformats.org/officeDocument/2006/relationships/customXml" Target="../ink/ink599.xml"/><Relationship Id="rId862" Type="http://schemas.openxmlformats.org/officeDocument/2006/relationships/image" Target="../media/image708.png"/><Relationship Id="rId294" Type="http://schemas.openxmlformats.org/officeDocument/2006/relationships/image" Target="../media/image424.png"/><Relationship Id="rId308" Type="http://schemas.openxmlformats.org/officeDocument/2006/relationships/image" Target="../media/image431.png"/><Relationship Id="rId515" Type="http://schemas.openxmlformats.org/officeDocument/2006/relationships/customXml" Target="../ink/ink529.xml"/><Relationship Id="rId722" Type="http://schemas.openxmlformats.org/officeDocument/2006/relationships/image" Target="../media/image638.png"/><Relationship Id="rId89" Type="http://schemas.openxmlformats.org/officeDocument/2006/relationships/customXml" Target="../ink/ink316.xml"/><Relationship Id="rId154" Type="http://schemas.openxmlformats.org/officeDocument/2006/relationships/image" Target="../media/image354.png"/><Relationship Id="rId361" Type="http://schemas.openxmlformats.org/officeDocument/2006/relationships/customXml" Target="../ink/ink452.xml"/><Relationship Id="rId599" Type="http://schemas.openxmlformats.org/officeDocument/2006/relationships/customXml" Target="../ink/ink571.xml"/><Relationship Id="rId459" Type="http://schemas.openxmlformats.org/officeDocument/2006/relationships/customXml" Target="../ink/ink501.xml"/><Relationship Id="rId666" Type="http://schemas.openxmlformats.org/officeDocument/2006/relationships/image" Target="../media/image610.png"/><Relationship Id="rId873" Type="http://schemas.openxmlformats.org/officeDocument/2006/relationships/customXml" Target="../ink/ink708.xml"/><Relationship Id="rId16" Type="http://schemas.openxmlformats.org/officeDocument/2006/relationships/image" Target="../media/image285.png"/><Relationship Id="rId221" Type="http://schemas.openxmlformats.org/officeDocument/2006/relationships/customXml" Target="../ink/ink382.xml"/><Relationship Id="rId319" Type="http://schemas.openxmlformats.org/officeDocument/2006/relationships/customXml" Target="../ink/ink431.xml"/><Relationship Id="rId526" Type="http://schemas.openxmlformats.org/officeDocument/2006/relationships/image" Target="../media/image540.png"/><Relationship Id="rId733" Type="http://schemas.openxmlformats.org/officeDocument/2006/relationships/customXml" Target="../ink/ink638.xml"/><Relationship Id="rId165" Type="http://schemas.openxmlformats.org/officeDocument/2006/relationships/customXml" Target="../ink/ink354.xml"/><Relationship Id="rId372" Type="http://schemas.openxmlformats.org/officeDocument/2006/relationships/image" Target="../media/image463.png"/><Relationship Id="rId677" Type="http://schemas.openxmlformats.org/officeDocument/2006/relationships/customXml" Target="../ink/ink610.xml"/><Relationship Id="rId800" Type="http://schemas.openxmlformats.org/officeDocument/2006/relationships/image" Target="../media/image677.png"/><Relationship Id="rId232" Type="http://schemas.openxmlformats.org/officeDocument/2006/relationships/image" Target="../media/image393.png"/><Relationship Id="rId884" Type="http://schemas.openxmlformats.org/officeDocument/2006/relationships/image" Target="../media/image719.png"/><Relationship Id="rId27" Type="http://schemas.openxmlformats.org/officeDocument/2006/relationships/customXml" Target="../ink/ink285.xml"/><Relationship Id="rId537" Type="http://schemas.openxmlformats.org/officeDocument/2006/relationships/customXml" Target="../ink/ink540.xml"/><Relationship Id="rId744" Type="http://schemas.openxmlformats.org/officeDocument/2006/relationships/image" Target="../media/image649.png"/><Relationship Id="rId80" Type="http://schemas.openxmlformats.org/officeDocument/2006/relationships/image" Target="../media/image317.png"/><Relationship Id="rId176" Type="http://schemas.openxmlformats.org/officeDocument/2006/relationships/image" Target="../media/image365.png"/><Relationship Id="rId383" Type="http://schemas.openxmlformats.org/officeDocument/2006/relationships/customXml" Target="../ink/ink463.xml"/><Relationship Id="rId590" Type="http://schemas.openxmlformats.org/officeDocument/2006/relationships/image" Target="../media/image572.png"/><Relationship Id="rId604" Type="http://schemas.openxmlformats.org/officeDocument/2006/relationships/image" Target="../media/image579.png"/><Relationship Id="rId811" Type="http://schemas.openxmlformats.org/officeDocument/2006/relationships/customXml" Target="../ink/ink677.xml"/><Relationship Id="rId243" Type="http://schemas.openxmlformats.org/officeDocument/2006/relationships/customXml" Target="../ink/ink393.xml"/><Relationship Id="rId450" Type="http://schemas.openxmlformats.org/officeDocument/2006/relationships/image" Target="../media/image502.png"/><Relationship Id="rId688" Type="http://schemas.openxmlformats.org/officeDocument/2006/relationships/image" Target="../media/image621.png"/><Relationship Id="rId895" Type="http://schemas.openxmlformats.org/officeDocument/2006/relationships/customXml" Target="../ink/ink719.xml"/><Relationship Id="rId38" Type="http://schemas.openxmlformats.org/officeDocument/2006/relationships/image" Target="../media/image296.png"/><Relationship Id="rId103" Type="http://schemas.openxmlformats.org/officeDocument/2006/relationships/customXml" Target="../ink/ink323.xml"/><Relationship Id="rId310" Type="http://schemas.openxmlformats.org/officeDocument/2006/relationships/image" Target="../media/image432.png"/><Relationship Id="rId548" Type="http://schemas.openxmlformats.org/officeDocument/2006/relationships/image" Target="../media/image551.png"/><Relationship Id="rId755" Type="http://schemas.openxmlformats.org/officeDocument/2006/relationships/customXml" Target="../ink/ink649.xml"/><Relationship Id="rId91" Type="http://schemas.openxmlformats.org/officeDocument/2006/relationships/customXml" Target="../ink/ink317.xml"/><Relationship Id="rId187" Type="http://schemas.openxmlformats.org/officeDocument/2006/relationships/customXml" Target="../ink/ink365.xml"/><Relationship Id="rId394" Type="http://schemas.openxmlformats.org/officeDocument/2006/relationships/image" Target="../media/image474.png"/><Relationship Id="rId408" Type="http://schemas.openxmlformats.org/officeDocument/2006/relationships/image" Target="../media/image481.png"/><Relationship Id="rId615" Type="http://schemas.openxmlformats.org/officeDocument/2006/relationships/customXml" Target="../ink/ink579.xml"/><Relationship Id="rId822" Type="http://schemas.openxmlformats.org/officeDocument/2006/relationships/image" Target="../media/image688.png"/><Relationship Id="rId254" Type="http://schemas.openxmlformats.org/officeDocument/2006/relationships/image" Target="../media/image404.png"/><Relationship Id="rId699" Type="http://schemas.openxmlformats.org/officeDocument/2006/relationships/customXml" Target="../ink/ink621.xml"/><Relationship Id="rId49" Type="http://schemas.openxmlformats.org/officeDocument/2006/relationships/customXml" Target="../ink/ink296.xml"/><Relationship Id="rId114" Type="http://schemas.openxmlformats.org/officeDocument/2006/relationships/image" Target="../media/image334.png"/><Relationship Id="rId461" Type="http://schemas.openxmlformats.org/officeDocument/2006/relationships/customXml" Target="../ink/ink502.xml"/><Relationship Id="rId559" Type="http://schemas.openxmlformats.org/officeDocument/2006/relationships/customXml" Target="../ink/ink551.xml"/><Relationship Id="rId766" Type="http://schemas.openxmlformats.org/officeDocument/2006/relationships/image" Target="../media/image660.png"/><Relationship Id="rId198" Type="http://schemas.openxmlformats.org/officeDocument/2006/relationships/image" Target="../media/image376.png"/><Relationship Id="rId321" Type="http://schemas.openxmlformats.org/officeDocument/2006/relationships/customXml" Target="../ink/ink432.xml"/><Relationship Id="rId419" Type="http://schemas.openxmlformats.org/officeDocument/2006/relationships/customXml" Target="../ink/ink481.xml"/><Relationship Id="rId626" Type="http://schemas.openxmlformats.org/officeDocument/2006/relationships/image" Target="../media/image590.png"/><Relationship Id="rId833" Type="http://schemas.openxmlformats.org/officeDocument/2006/relationships/customXml" Target="../ink/ink688.xml"/><Relationship Id="rId265" Type="http://schemas.openxmlformats.org/officeDocument/2006/relationships/customXml" Target="../ink/ink404.xml"/><Relationship Id="rId472" Type="http://schemas.openxmlformats.org/officeDocument/2006/relationships/image" Target="../media/image513.png"/><Relationship Id="rId900" Type="http://schemas.openxmlformats.org/officeDocument/2006/relationships/image" Target="../media/image727.png"/><Relationship Id="rId125" Type="http://schemas.openxmlformats.org/officeDocument/2006/relationships/customXml" Target="../ink/ink334.xml"/><Relationship Id="rId332" Type="http://schemas.openxmlformats.org/officeDocument/2006/relationships/image" Target="../media/image443.png"/><Relationship Id="rId777" Type="http://schemas.openxmlformats.org/officeDocument/2006/relationships/customXml" Target="../ink/ink660.xml"/><Relationship Id="rId637" Type="http://schemas.openxmlformats.org/officeDocument/2006/relationships/customXml" Target="../ink/ink590.xml"/><Relationship Id="rId844" Type="http://schemas.openxmlformats.org/officeDocument/2006/relationships/image" Target="../media/image699.png"/><Relationship Id="rId276" Type="http://schemas.openxmlformats.org/officeDocument/2006/relationships/image" Target="../media/image415.png"/><Relationship Id="rId483" Type="http://schemas.openxmlformats.org/officeDocument/2006/relationships/customXml" Target="../ink/ink513.xml"/><Relationship Id="rId690" Type="http://schemas.openxmlformats.org/officeDocument/2006/relationships/image" Target="../media/image622.png"/><Relationship Id="rId704" Type="http://schemas.openxmlformats.org/officeDocument/2006/relationships/image" Target="../media/image629.png"/><Relationship Id="rId40" Type="http://schemas.openxmlformats.org/officeDocument/2006/relationships/image" Target="../media/image297.png"/><Relationship Id="rId136" Type="http://schemas.openxmlformats.org/officeDocument/2006/relationships/image" Target="../media/image345.png"/><Relationship Id="rId343" Type="http://schemas.openxmlformats.org/officeDocument/2006/relationships/customXml" Target="../ink/ink443.xml"/><Relationship Id="rId550" Type="http://schemas.openxmlformats.org/officeDocument/2006/relationships/image" Target="../media/image552.png"/><Relationship Id="rId788" Type="http://schemas.openxmlformats.org/officeDocument/2006/relationships/image" Target="../media/image671.png"/><Relationship Id="rId203" Type="http://schemas.openxmlformats.org/officeDocument/2006/relationships/customXml" Target="../ink/ink373.xml"/><Relationship Id="rId648" Type="http://schemas.openxmlformats.org/officeDocument/2006/relationships/image" Target="../media/image601.png"/><Relationship Id="rId855" Type="http://schemas.openxmlformats.org/officeDocument/2006/relationships/customXml" Target="../ink/ink699.xml"/><Relationship Id="rId287" Type="http://schemas.openxmlformats.org/officeDocument/2006/relationships/customXml" Target="../ink/ink415.xml"/><Relationship Id="rId410" Type="http://schemas.openxmlformats.org/officeDocument/2006/relationships/image" Target="../media/image482.png"/><Relationship Id="rId494" Type="http://schemas.openxmlformats.org/officeDocument/2006/relationships/image" Target="../media/image524.png"/><Relationship Id="rId508" Type="http://schemas.openxmlformats.org/officeDocument/2006/relationships/image" Target="../media/image531.png"/><Relationship Id="rId715" Type="http://schemas.openxmlformats.org/officeDocument/2006/relationships/customXml" Target="../ink/ink629.xml"/><Relationship Id="rId147" Type="http://schemas.openxmlformats.org/officeDocument/2006/relationships/customXml" Target="../ink/ink345.xml"/><Relationship Id="rId354" Type="http://schemas.openxmlformats.org/officeDocument/2006/relationships/image" Target="../media/image454.png"/><Relationship Id="rId799" Type="http://schemas.openxmlformats.org/officeDocument/2006/relationships/customXml" Target="../ink/ink671.xml"/><Relationship Id="rId51" Type="http://schemas.openxmlformats.org/officeDocument/2006/relationships/customXml" Target="../ink/ink297.xml"/><Relationship Id="rId561" Type="http://schemas.openxmlformats.org/officeDocument/2006/relationships/customXml" Target="../ink/ink552.xml"/><Relationship Id="rId659" Type="http://schemas.openxmlformats.org/officeDocument/2006/relationships/customXml" Target="../ink/ink601.xml"/><Relationship Id="rId866" Type="http://schemas.openxmlformats.org/officeDocument/2006/relationships/image" Target="../media/image710.png"/><Relationship Id="rId214" Type="http://schemas.openxmlformats.org/officeDocument/2006/relationships/image" Target="../media/image384.png"/><Relationship Id="rId298" Type="http://schemas.openxmlformats.org/officeDocument/2006/relationships/image" Target="../media/image426.png"/><Relationship Id="rId421" Type="http://schemas.openxmlformats.org/officeDocument/2006/relationships/customXml" Target="../ink/ink482.xml"/><Relationship Id="rId519" Type="http://schemas.openxmlformats.org/officeDocument/2006/relationships/customXml" Target="../ink/ink531.xml"/><Relationship Id="rId158" Type="http://schemas.openxmlformats.org/officeDocument/2006/relationships/image" Target="../media/image356.png"/><Relationship Id="rId726" Type="http://schemas.openxmlformats.org/officeDocument/2006/relationships/image" Target="../media/image640.png"/><Relationship Id="rId62" Type="http://schemas.openxmlformats.org/officeDocument/2006/relationships/image" Target="../media/image308.png"/><Relationship Id="rId365" Type="http://schemas.openxmlformats.org/officeDocument/2006/relationships/customXml" Target="../ink/ink454.xml"/><Relationship Id="rId572" Type="http://schemas.openxmlformats.org/officeDocument/2006/relationships/image" Target="../media/image563.png"/><Relationship Id="rId225" Type="http://schemas.openxmlformats.org/officeDocument/2006/relationships/customXml" Target="../ink/ink384.xml"/><Relationship Id="rId432" Type="http://schemas.openxmlformats.org/officeDocument/2006/relationships/image" Target="../media/image493.png"/><Relationship Id="rId877" Type="http://schemas.openxmlformats.org/officeDocument/2006/relationships/customXml" Target="../ink/ink710.xml"/><Relationship Id="rId737" Type="http://schemas.openxmlformats.org/officeDocument/2006/relationships/customXml" Target="../ink/ink640.xml"/><Relationship Id="rId73" Type="http://schemas.openxmlformats.org/officeDocument/2006/relationships/customXml" Target="../ink/ink308.xml"/><Relationship Id="rId169" Type="http://schemas.openxmlformats.org/officeDocument/2006/relationships/customXml" Target="../ink/ink356.xml"/><Relationship Id="rId376" Type="http://schemas.openxmlformats.org/officeDocument/2006/relationships/image" Target="../media/image465.png"/><Relationship Id="rId583" Type="http://schemas.openxmlformats.org/officeDocument/2006/relationships/customXml" Target="../ink/ink563.xml"/><Relationship Id="rId790" Type="http://schemas.openxmlformats.org/officeDocument/2006/relationships/image" Target="../media/image672.png"/><Relationship Id="rId804" Type="http://schemas.openxmlformats.org/officeDocument/2006/relationships/image" Target="../media/image679.png"/><Relationship Id="rId4" Type="http://schemas.openxmlformats.org/officeDocument/2006/relationships/image" Target="../media/image279.png"/><Relationship Id="rId236" Type="http://schemas.openxmlformats.org/officeDocument/2006/relationships/image" Target="../media/image395.png"/><Relationship Id="rId443" Type="http://schemas.openxmlformats.org/officeDocument/2006/relationships/customXml" Target="../ink/ink493.xml"/><Relationship Id="rId650" Type="http://schemas.openxmlformats.org/officeDocument/2006/relationships/image" Target="../media/image602.png"/><Relationship Id="rId888" Type="http://schemas.openxmlformats.org/officeDocument/2006/relationships/image" Target="../media/image721.png"/><Relationship Id="rId303" Type="http://schemas.openxmlformats.org/officeDocument/2006/relationships/customXml" Target="../ink/ink423.xml"/><Relationship Id="rId748" Type="http://schemas.openxmlformats.org/officeDocument/2006/relationships/image" Target="../media/image651.png"/><Relationship Id="rId84" Type="http://schemas.openxmlformats.org/officeDocument/2006/relationships/image" Target="../media/image319.png"/><Relationship Id="rId387" Type="http://schemas.openxmlformats.org/officeDocument/2006/relationships/customXml" Target="../ink/ink465.xml"/><Relationship Id="rId510" Type="http://schemas.openxmlformats.org/officeDocument/2006/relationships/image" Target="../media/image532.png"/><Relationship Id="rId594" Type="http://schemas.openxmlformats.org/officeDocument/2006/relationships/image" Target="../media/image574.png"/><Relationship Id="rId608" Type="http://schemas.openxmlformats.org/officeDocument/2006/relationships/image" Target="../media/image581.png"/><Relationship Id="rId815" Type="http://schemas.openxmlformats.org/officeDocument/2006/relationships/customXml" Target="../ink/ink679.xml"/><Relationship Id="rId247" Type="http://schemas.openxmlformats.org/officeDocument/2006/relationships/customXml" Target="../ink/ink395.xml"/><Relationship Id="rId899" Type="http://schemas.openxmlformats.org/officeDocument/2006/relationships/customXml" Target="../ink/ink721.xml"/><Relationship Id="rId107" Type="http://schemas.openxmlformats.org/officeDocument/2006/relationships/customXml" Target="../ink/ink325.xml"/><Relationship Id="rId454" Type="http://schemas.openxmlformats.org/officeDocument/2006/relationships/image" Target="../media/image504.png"/><Relationship Id="rId661" Type="http://schemas.openxmlformats.org/officeDocument/2006/relationships/customXml" Target="../ink/ink602.xml"/><Relationship Id="rId759" Type="http://schemas.openxmlformats.org/officeDocument/2006/relationships/customXml" Target="../ink/ink651.xml"/><Relationship Id="rId11" Type="http://schemas.openxmlformats.org/officeDocument/2006/relationships/customXml" Target="../ink/ink277.xml"/><Relationship Id="rId314" Type="http://schemas.openxmlformats.org/officeDocument/2006/relationships/image" Target="../media/image434.png"/><Relationship Id="rId398" Type="http://schemas.openxmlformats.org/officeDocument/2006/relationships/image" Target="../media/image476.png"/><Relationship Id="rId521" Type="http://schemas.openxmlformats.org/officeDocument/2006/relationships/customXml" Target="../ink/ink532.xml"/><Relationship Id="rId619" Type="http://schemas.openxmlformats.org/officeDocument/2006/relationships/customXml" Target="../ink/ink581.xml"/><Relationship Id="rId95" Type="http://schemas.openxmlformats.org/officeDocument/2006/relationships/customXml" Target="../ink/ink319.xml"/><Relationship Id="rId160" Type="http://schemas.openxmlformats.org/officeDocument/2006/relationships/image" Target="../media/image357.png"/><Relationship Id="rId826" Type="http://schemas.openxmlformats.org/officeDocument/2006/relationships/image" Target="../media/image690.png"/><Relationship Id="rId258" Type="http://schemas.openxmlformats.org/officeDocument/2006/relationships/image" Target="../media/image406.png"/><Relationship Id="rId465" Type="http://schemas.openxmlformats.org/officeDocument/2006/relationships/customXml" Target="../ink/ink504.xml"/><Relationship Id="rId672" Type="http://schemas.openxmlformats.org/officeDocument/2006/relationships/image" Target="../media/image613.png"/><Relationship Id="rId22" Type="http://schemas.openxmlformats.org/officeDocument/2006/relationships/image" Target="../media/image288.png"/><Relationship Id="rId118" Type="http://schemas.openxmlformats.org/officeDocument/2006/relationships/image" Target="../media/image336.png"/><Relationship Id="rId325" Type="http://schemas.openxmlformats.org/officeDocument/2006/relationships/customXml" Target="../ink/ink434.xml"/><Relationship Id="rId532" Type="http://schemas.openxmlformats.org/officeDocument/2006/relationships/image" Target="../media/image543.png"/><Relationship Id="rId171" Type="http://schemas.openxmlformats.org/officeDocument/2006/relationships/customXml" Target="../ink/ink357.xml"/><Relationship Id="rId837" Type="http://schemas.openxmlformats.org/officeDocument/2006/relationships/customXml" Target="../ink/ink690.xml"/><Relationship Id="rId269" Type="http://schemas.openxmlformats.org/officeDocument/2006/relationships/customXml" Target="../ink/ink406.xml"/><Relationship Id="rId476" Type="http://schemas.openxmlformats.org/officeDocument/2006/relationships/image" Target="../media/image515.png"/><Relationship Id="rId683" Type="http://schemas.openxmlformats.org/officeDocument/2006/relationships/customXml" Target="../ink/ink613.xml"/><Relationship Id="rId890" Type="http://schemas.openxmlformats.org/officeDocument/2006/relationships/image" Target="../media/image722.png"/><Relationship Id="rId33" Type="http://schemas.openxmlformats.org/officeDocument/2006/relationships/customXml" Target="../ink/ink288.xml"/><Relationship Id="rId129" Type="http://schemas.openxmlformats.org/officeDocument/2006/relationships/customXml" Target="../ink/ink336.xml"/><Relationship Id="rId336" Type="http://schemas.openxmlformats.org/officeDocument/2006/relationships/image" Target="../media/image445.png"/><Relationship Id="rId543" Type="http://schemas.openxmlformats.org/officeDocument/2006/relationships/customXml" Target="../ink/ink543.xml"/><Relationship Id="rId182" Type="http://schemas.openxmlformats.org/officeDocument/2006/relationships/image" Target="../media/image368.png"/><Relationship Id="rId403" Type="http://schemas.openxmlformats.org/officeDocument/2006/relationships/customXml" Target="../ink/ink473.xml"/><Relationship Id="rId750" Type="http://schemas.openxmlformats.org/officeDocument/2006/relationships/image" Target="../media/image652.png"/><Relationship Id="rId848" Type="http://schemas.openxmlformats.org/officeDocument/2006/relationships/image" Target="../media/image701.png"/><Relationship Id="rId487" Type="http://schemas.openxmlformats.org/officeDocument/2006/relationships/customXml" Target="../ink/ink515.xml"/><Relationship Id="rId610" Type="http://schemas.openxmlformats.org/officeDocument/2006/relationships/image" Target="../media/image582.png"/><Relationship Id="rId694" Type="http://schemas.openxmlformats.org/officeDocument/2006/relationships/image" Target="../media/image624.png"/><Relationship Id="rId708" Type="http://schemas.openxmlformats.org/officeDocument/2006/relationships/image" Target="../media/image631.png"/><Relationship Id="rId347" Type="http://schemas.openxmlformats.org/officeDocument/2006/relationships/customXml" Target="../ink/ink445.xml"/><Relationship Id="rId44" Type="http://schemas.openxmlformats.org/officeDocument/2006/relationships/image" Target="../media/image299.png"/><Relationship Id="rId554" Type="http://schemas.openxmlformats.org/officeDocument/2006/relationships/image" Target="../media/image554.png"/><Relationship Id="rId761" Type="http://schemas.openxmlformats.org/officeDocument/2006/relationships/customXml" Target="../ink/ink652.xml"/><Relationship Id="rId859" Type="http://schemas.openxmlformats.org/officeDocument/2006/relationships/customXml" Target="../ink/ink701.xml"/><Relationship Id="rId193" Type="http://schemas.openxmlformats.org/officeDocument/2006/relationships/customXml" Target="../ink/ink368.xml"/><Relationship Id="rId207" Type="http://schemas.openxmlformats.org/officeDocument/2006/relationships/customXml" Target="../ink/ink375.xml"/><Relationship Id="rId414" Type="http://schemas.openxmlformats.org/officeDocument/2006/relationships/image" Target="../media/image484.png"/><Relationship Id="rId498" Type="http://schemas.openxmlformats.org/officeDocument/2006/relationships/image" Target="../media/image526.png"/><Relationship Id="rId621" Type="http://schemas.openxmlformats.org/officeDocument/2006/relationships/customXml" Target="../ink/ink582.xml"/><Relationship Id="rId260" Type="http://schemas.openxmlformats.org/officeDocument/2006/relationships/image" Target="../media/image407.png"/><Relationship Id="rId719" Type="http://schemas.openxmlformats.org/officeDocument/2006/relationships/customXml" Target="../ink/ink631.xml"/><Relationship Id="rId55" Type="http://schemas.openxmlformats.org/officeDocument/2006/relationships/customXml" Target="../ink/ink299.xml"/><Relationship Id="rId120" Type="http://schemas.openxmlformats.org/officeDocument/2006/relationships/image" Target="../media/image337.png"/><Relationship Id="rId358" Type="http://schemas.openxmlformats.org/officeDocument/2006/relationships/image" Target="../media/image456.png"/><Relationship Id="rId565" Type="http://schemas.openxmlformats.org/officeDocument/2006/relationships/customXml" Target="../ink/ink554.xml"/><Relationship Id="rId772" Type="http://schemas.openxmlformats.org/officeDocument/2006/relationships/image" Target="../media/image663.png"/><Relationship Id="rId218" Type="http://schemas.openxmlformats.org/officeDocument/2006/relationships/image" Target="../media/image386.png"/><Relationship Id="rId425" Type="http://schemas.openxmlformats.org/officeDocument/2006/relationships/customXml" Target="../ink/ink484.xml"/><Relationship Id="rId632" Type="http://schemas.openxmlformats.org/officeDocument/2006/relationships/image" Target="../media/image593.png"/><Relationship Id="rId271" Type="http://schemas.openxmlformats.org/officeDocument/2006/relationships/customXml" Target="../ink/ink407.xml"/><Relationship Id="rId66" Type="http://schemas.openxmlformats.org/officeDocument/2006/relationships/image" Target="../media/image310.png"/><Relationship Id="rId131" Type="http://schemas.openxmlformats.org/officeDocument/2006/relationships/customXml" Target="../ink/ink337.xml"/><Relationship Id="rId369" Type="http://schemas.openxmlformats.org/officeDocument/2006/relationships/customXml" Target="../ink/ink456.xml"/><Relationship Id="rId576" Type="http://schemas.openxmlformats.org/officeDocument/2006/relationships/image" Target="../media/image565.png"/><Relationship Id="rId783" Type="http://schemas.openxmlformats.org/officeDocument/2006/relationships/customXml" Target="../ink/ink663.xml"/><Relationship Id="rId229" Type="http://schemas.openxmlformats.org/officeDocument/2006/relationships/customXml" Target="../ink/ink386.xml"/><Relationship Id="rId436" Type="http://schemas.openxmlformats.org/officeDocument/2006/relationships/image" Target="../media/image495.png"/><Relationship Id="rId643" Type="http://schemas.openxmlformats.org/officeDocument/2006/relationships/customXml" Target="../ink/ink593.xml"/><Relationship Id="rId850" Type="http://schemas.openxmlformats.org/officeDocument/2006/relationships/image" Target="../media/image702.png"/><Relationship Id="rId77" Type="http://schemas.openxmlformats.org/officeDocument/2006/relationships/customXml" Target="../ink/ink310.xml"/><Relationship Id="rId282" Type="http://schemas.openxmlformats.org/officeDocument/2006/relationships/image" Target="../media/image418.png"/><Relationship Id="rId503" Type="http://schemas.openxmlformats.org/officeDocument/2006/relationships/customXml" Target="../ink/ink523.xml"/><Relationship Id="rId587" Type="http://schemas.openxmlformats.org/officeDocument/2006/relationships/customXml" Target="../ink/ink565.xml"/><Relationship Id="rId710" Type="http://schemas.openxmlformats.org/officeDocument/2006/relationships/image" Target="../media/image632.png"/><Relationship Id="rId808" Type="http://schemas.openxmlformats.org/officeDocument/2006/relationships/image" Target="../media/image681.png"/><Relationship Id="rId8" Type="http://schemas.openxmlformats.org/officeDocument/2006/relationships/image" Target="../media/image281.png"/><Relationship Id="rId142" Type="http://schemas.openxmlformats.org/officeDocument/2006/relationships/image" Target="../media/image348.png"/><Relationship Id="rId447" Type="http://schemas.openxmlformats.org/officeDocument/2006/relationships/customXml" Target="../ink/ink495.xml"/><Relationship Id="rId794" Type="http://schemas.openxmlformats.org/officeDocument/2006/relationships/image" Target="../media/image674.png"/><Relationship Id="rId654" Type="http://schemas.openxmlformats.org/officeDocument/2006/relationships/image" Target="../media/image604.png"/><Relationship Id="rId861" Type="http://schemas.openxmlformats.org/officeDocument/2006/relationships/customXml" Target="../ink/ink702.xml"/><Relationship Id="rId293" Type="http://schemas.openxmlformats.org/officeDocument/2006/relationships/customXml" Target="../ink/ink418.xml"/><Relationship Id="rId307" Type="http://schemas.openxmlformats.org/officeDocument/2006/relationships/customXml" Target="../ink/ink425.xml"/><Relationship Id="rId514" Type="http://schemas.openxmlformats.org/officeDocument/2006/relationships/image" Target="../media/image534.png"/><Relationship Id="rId721" Type="http://schemas.openxmlformats.org/officeDocument/2006/relationships/customXml" Target="../ink/ink632.xml"/><Relationship Id="rId88" Type="http://schemas.openxmlformats.org/officeDocument/2006/relationships/image" Target="../media/image321.png"/><Relationship Id="rId153" Type="http://schemas.openxmlformats.org/officeDocument/2006/relationships/customXml" Target="../ink/ink348.xml"/><Relationship Id="rId360" Type="http://schemas.openxmlformats.org/officeDocument/2006/relationships/image" Target="../media/image457.png"/><Relationship Id="rId598" Type="http://schemas.openxmlformats.org/officeDocument/2006/relationships/image" Target="../media/image576.png"/><Relationship Id="rId819" Type="http://schemas.openxmlformats.org/officeDocument/2006/relationships/customXml" Target="../ink/ink681.xml"/><Relationship Id="rId220" Type="http://schemas.openxmlformats.org/officeDocument/2006/relationships/image" Target="../media/image387.png"/><Relationship Id="rId458" Type="http://schemas.openxmlformats.org/officeDocument/2006/relationships/image" Target="../media/image506.png"/><Relationship Id="rId665" Type="http://schemas.openxmlformats.org/officeDocument/2006/relationships/customXml" Target="../ink/ink604.xml"/><Relationship Id="rId872" Type="http://schemas.openxmlformats.org/officeDocument/2006/relationships/image" Target="../media/image713.png"/><Relationship Id="rId15" Type="http://schemas.openxmlformats.org/officeDocument/2006/relationships/customXml" Target="../ink/ink279.xml"/><Relationship Id="rId318" Type="http://schemas.openxmlformats.org/officeDocument/2006/relationships/image" Target="../media/image436.png"/><Relationship Id="rId525" Type="http://schemas.openxmlformats.org/officeDocument/2006/relationships/customXml" Target="../ink/ink534.xml"/><Relationship Id="rId732" Type="http://schemas.openxmlformats.org/officeDocument/2006/relationships/image" Target="../media/image643.png"/><Relationship Id="rId99" Type="http://schemas.openxmlformats.org/officeDocument/2006/relationships/customXml" Target="../ink/ink321.xml"/><Relationship Id="rId164" Type="http://schemas.openxmlformats.org/officeDocument/2006/relationships/image" Target="../media/image359.png"/><Relationship Id="rId371" Type="http://schemas.openxmlformats.org/officeDocument/2006/relationships/customXml" Target="../ink/ink457.xml"/><Relationship Id="rId469" Type="http://schemas.openxmlformats.org/officeDocument/2006/relationships/customXml" Target="../ink/ink506.xml"/><Relationship Id="rId676" Type="http://schemas.openxmlformats.org/officeDocument/2006/relationships/image" Target="../media/image615.png"/><Relationship Id="rId883" Type="http://schemas.openxmlformats.org/officeDocument/2006/relationships/customXml" Target="../ink/ink713.xml"/><Relationship Id="rId26" Type="http://schemas.openxmlformats.org/officeDocument/2006/relationships/image" Target="../media/image290.png"/><Relationship Id="rId231" Type="http://schemas.openxmlformats.org/officeDocument/2006/relationships/customXml" Target="../ink/ink387.xml"/><Relationship Id="rId329" Type="http://schemas.openxmlformats.org/officeDocument/2006/relationships/customXml" Target="../ink/ink436.xml"/><Relationship Id="rId536" Type="http://schemas.openxmlformats.org/officeDocument/2006/relationships/image" Target="../media/image5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2.xml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0.xml"/><Relationship Id="rId21" Type="http://schemas.openxmlformats.org/officeDocument/2006/relationships/customXml" Target="../ink/ink732.xml"/><Relationship Id="rId42" Type="http://schemas.openxmlformats.org/officeDocument/2006/relationships/image" Target="../media/image749.png"/><Relationship Id="rId63" Type="http://schemas.openxmlformats.org/officeDocument/2006/relationships/customXml" Target="../ink/ink753.xml"/><Relationship Id="rId84" Type="http://schemas.openxmlformats.org/officeDocument/2006/relationships/image" Target="../media/image770.png"/><Relationship Id="rId138" Type="http://schemas.openxmlformats.org/officeDocument/2006/relationships/image" Target="../media/image797.png"/><Relationship Id="rId159" Type="http://schemas.openxmlformats.org/officeDocument/2006/relationships/customXml" Target="../ink/ink801.xml"/><Relationship Id="rId170" Type="http://schemas.openxmlformats.org/officeDocument/2006/relationships/image" Target="../media/image813.png"/><Relationship Id="rId191" Type="http://schemas.openxmlformats.org/officeDocument/2006/relationships/customXml" Target="../ink/ink817.xml"/><Relationship Id="rId205" Type="http://schemas.openxmlformats.org/officeDocument/2006/relationships/customXml" Target="../ink/ink824.xml"/><Relationship Id="rId107" Type="http://schemas.openxmlformats.org/officeDocument/2006/relationships/customXml" Target="../ink/ink775.xml"/><Relationship Id="rId11" Type="http://schemas.openxmlformats.org/officeDocument/2006/relationships/customXml" Target="../ink/ink727.xml"/><Relationship Id="rId32" Type="http://schemas.openxmlformats.org/officeDocument/2006/relationships/image" Target="../media/image744.png"/><Relationship Id="rId53" Type="http://schemas.openxmlformats.org/officeDocument/2006/relationships/customXml" Target="../ink/ink748.xml"/><Relationship Id="rId74" Type="http://schemas.openxmlformats.org/officeDocument/2006/relationships/image" Target="../media/image765.png"/><Relationship Id="rId128" Type="http://schemas.openxmlformats.org/officeDocument/2006/relationships/image" Target="../media/image792.png"/><Relationship Id="rId149" Type="http://schemas.openxmlformats.org/officeDocument/2006/relationships/customXml" Target="../ink/ink796.xml"/><Relationship Id="rId5" Type="http://schemas.openxmlformats.org/officeDocument/2006/relationships/customXml" Target="../ink/ink724.xml"/><Relationship Id="rId95" Type="http://schemas.openxmlformats.org/officeDocument/2006/relationships/customXml" Target="../ink/ink769.xml"/><Relationship Id="rId160" Type="http://schemas.openxmlformats.org/officeDocument/2006/relationships/image" Target="../media/image808.png"/><Relationship Id="rId181" Type="http://schemas.openxmlformats.org/officeDocument/2006/relationships/customXml" Target="../ink/ink812.xml"/><Relationship Id="rId216" Type="http://schemas.openxmlformats.org/officeDocument/2006/relationships/image" Target="../media/image836.png"/><Relationship Id="rId22" Type="http://schemas.openxmlformats.org/officeDocument/2006/relationships/image" Target="../media/image739.png"/><Relationship Id="rId43" Type="http://schemas.openxmlformats.org/officeDocument/2006/relationships/customXml" Target="../ink/ink743.xml"/><Relationship Id="rId64" Type="http://schemas.openxmlformats.org/officeDocument/2006/relationships/image" Target="../media/image760.png"/><Relationship Id="rId118" Type="http://schemas.openxmlformats.org/officeDocument/2006/relationships/image" Target="../media/image787.png"/><Relationship Id="rId139" Type="http://schemas.openxmlformats.org/officeDocument/2006/relationships/customXml" Target="../ink/ink791.xml"/><Relationship Id="rId85" Type="http://schemas.openxmlformats.org/officeDocument/2006/relationships/customXml" Target="../ink/ink764.xml"/><Relationship Id="rId150" Type="http://schemas.openxmlformats.org/officeDocument/2006/relationships/image" Target="../media/image803.png"/><Relationship Id="rId171" Type="http://schemas.openxmlformats.org/officeDocument/2006/relationships/customXml" Target="../ink/ink807.xml"/><Relationship Id="rId192" Type="http://schemas.openxmlformats.org/officeDocument/2006/relationships/image" Target="../media/image824.png"/><Relationship Id="rId206" Type="http://schemas.openxmlformats.org/officeDocument/2006/relationships/image" Target="../media/image831.png"/><Relationship Id="rId12" Type="http://schemas.openxmlformats.org/officeDocument/2006/relationships/image" Target="../media/image734.png"/><Relationship Id="rId33" Type="http://schemas.openxmlformats.org/officeDocument/2006/relationships/customXml" Target="../ink/ink738.xml"/><Relationship Id="rId108" Type="http://schemas.openxmlformats.org/officeDocument/2006/relationships/image" Target="../media/image782.png"/><Relationship Id="rId129" Type="http://schemas.openxmlformats.org/officeDocument/2006/relationships/customXml" Target="../ink/ink786.xml"/><Relationship Id="rId54" Type="http://schemas.openxmlformats.org/officeDocument/2006/relationships/image" Target="../media/image755.png"/><Relationship Id="rId75" Type="http://schemas.openxmlformats.org/officeDocument/2006/relationships/customXml" Target="../ink/ink759.xml"/><Relationship Id="rId96" Type="http://schemas.openxmlformats.org/officeDocument/2006/relationships/image" Target="../media/image776.png"/><Relationship Id="rId140" Type="http://schemas.openxmlformats.org/officeDocument/2006/relationships/image" Target="../media/image798.png"/><Relationship Id="rId161" Type="http://schemas.openxmlformats.org/officeDocument/2006/relationships/customXml" Target="../ink/ink802.xml"/><Relationship Id="rId182" Type="http://schemas.openxmlformats.org/officeDocument/2006/relationships/image" Target="../media/image819.png"/><Relationship Id="rId217" Type="http://schemas.openxmlformats.org/officeDocument/2006/relationships/customXml" Target="../ink/ink830.xml"/><Relationship Id="rId6" Type="http://schemas.openxmlformats.org/officeDocument/2006/relationships/image" Target="../media/image731.png"/><Relationship Id="rId23" Type="http://schemas.openxmlformats.org/officeDocument/2006/relationships/customXml" Target="../ink/ink733.xml"/><Relationship Id="rId119" Type="http://schemas.openxmlformats.org/officeDocument/2006/relationships/customXml" Target="../ink/ink781.xml"/><Relationship Id="rId44" Type="http://schemas.openxmlformats.org/officeDocument/2006/relationships/image" Target="../media/image750.png"/><Relationship Id="rId65" Type="http://schemas.openxmlformats.org/officeDocument/2006/relationships/customXml" Target="../ink/ink754.xml"/><Relationship Id="rId86" Type="http://schemas.openxmlformats.org/officeDocument/2006/relationships/image" Target="../media/image771.png"/><Relationship Id="rId130" Type="http://schemas.openxmlformats.org/officeDocument/2006/relationships/image" Target="../media/image793.png"/><Relationship Id="rId151" Type="http://schemas.openxmlformats.org/officeDocument/2006/relationships/customXml" Target="../ink/ink797.xml"/><Relationship Id="rId172" Type="http://schemas.openxmlformats.org/officeDocument/2006/relationships/image" Target="../media/image814.png"/><Relationship Id="rId193" Type="http://schemas.openxmlformats.org/officeDocument/2006/relationships/customXml" Target="../ink/ink818.xml"/><Relationship Id="rId207" Type="http://schemas.openxmlformats.org/officeDocument/2006/relationships/customXml" Target="../ink/ink825.xml"/><Relationship Id="rId13" Type="http://schemas.openxmlformats.org/officeDocument/2006/relationships/customXml" Target="../ink/ink728.xml"/><Relationship Id="rId109" Type="http://schemas.openxmlformats.org/officeDocument/2006/relationships/customXml" Target="../ink/ink776.xml"/><Relationship Id="rId34" Type="http://schemas.openxmlformats.org/officeDocument/2006/relationships/image" Target="../media/image745.png"/><Relationship Id="rId55" Type="http://schemas.openxmlformats.org/officeDocument/2006/relationships/customXml" Target="../ink/ink749.xml"/><Relationship Id="rId76" Type="http://schemas.openxmlformats.org/officeDocument/2006/relationships/image" Target="../media/image766.png"/><Relationship Id="rId97" Type="http://schemas.openxmlformats.org/officeDocument/2006/relationships/customXml" Target="../ink/ink770.xml"/><Relationship Id="rId120" Type="http://schemas.openxmlformats.org/officeDocument/2006/relationships/image" Target="../media/image788.png"/><Relationship Id="rId141" Type="http://schemas.openxmlformats.org/officeDocument/2006/relationships/customXml" Target="../ink/ink792.xml"/><Relationship Id="rId7" Type="http://schemas.openxmlformats.org/officeDocument/2006/relationships/customXml" Target="../ink/ink725.xml"/><Relationship Id="rId162" Type="http://schemas.openxmlformats.org/officeDocument/2006/relationships/image" Target="../media/image809.png"/><Relationship Id="rId183" Type="http://schemas.openxmlformats.org/officeDocument/2006/relationships/customXml" Target="../ink/ink813.xml"/><Relationship Id="rId218" Type="http://schemas.openxmlformats.org/officeDocument/2006/relationships/image" Target="../media/image837.png"/><Relationship Id="rId24" Type="http://schemas.openxmlformats.org/officeDocument/2006/relationships/image" Target="../media/image740.png"/><Relationship Id="rId45" Type="http://schemas.openxmlformats.org/officeDocument/2006/relationships/customXml" Target="../ink/ink744.xml"/><Relationship Id="rId66" Type="http://schemas.openxmlformats.org/officeDocument/2006/relationships/image" Target="../media/image761.png"/><Relationship Id="rId87" Type="http://schemas.openxmlformats.org/officeDocument/2006/relationships/customXml" Target="../ink/ink765.xml"/><Relationship Id="rId110" Type="http://schemas.openxmlformats.org/officeDocument/2006/relationships/image" Target="../media/image783.png"/><Relationship Id="rId131" Type="http://schemas.openxmlformats.org/officeDocument/2006/relationships/customXml" Target="../ink/ink787.xml"/><Relationship Id="rId152" Type="http://schemas.openxmlformats.org/officeDocument/2006/relationships/image" Target="../media/image804.png"/><Relationship Id="rId173" Type="http://schemas.openxmlformats.org/officeDocument/2006/relationships/customXml" Target="../ink/ink808.xml"/><Relationship Id="rId194" Type="http://schemas.openxmlformats.org/officeDocument/2006/relationships/image" Target="../media/image825.png"/><Relationship Id="rId208" Type="http://schemas.openxmlformats.org/officeDocument/2006/relationships/image" Target="../media/image832.png"/><Relationship Id="rId14" Type="http://schemas.openxmlformats.org/officeDocument/2006/relationships/image" Target="../media/image735.png"/><Relationship Id="rId30" Type="http://schemas.openxmlformats.org/officeDocument/2006/relationships/image" Target="../media/image743.png"/><Relationship Id="rId35" Type="http://schemas.openxmlformats.org/officeDocument/2006/relationships/customXml" Target="../ink/ink739.xml"/><Relationship Id="rId56" Type="http://schemas.openxmlformats.org/officeDocument/2006/relationships/image" Target="../media/image756.png"/><Relationship Id="rId77" Type="http://schemas.openxmlformats.org/officeDocument/2006/relationships/customXml" Target="../ink/ink760.xml"/><Relationship Id="rId100" Type="http://schemas.openxmlformats.org/officeDocument/2006/relationships/image" Target="../media/image778.png"/><Relationship Id="rId105" Type="http://schemas.openxmlformats.org/officeDocument/2006/relationships/customXml" Target="../ink/ink774.xml"/><Relationship Id="rId126" Type="http://schemas.openxmlformats.org/officeDocument/2006/relationships/image" Target="../media/image791.png"/><Relationship Id="rId147" Type="http://schemas.openxmlformats.org/officeDocument/2006/relationships/customXml" Target="../ink/ink795.xml"/><Relationship Id="rId168" Type="http://schemas.openxmlformats.org/officeDocument/2006/relationships/image" Target="../media/image812.png"/><Relationship Id="rId8" Type="http://schemas.openxmlformats.org/officeDocument/2006/relationships/image" Target="../media/image732.png"/><Relationship Id="rId51" Type="http://schemas.openxmlformats.org/officeDocument/2006/relationships/customXml" Target="../ink/ink747.xml"/><Relationship Id="rId72" Type="http://schemas.openxmlformats.org/officeDocument/2006/relationships/image" Target="../media/image764.png"/><Relationship Id="rId93" Type="http://schemas.openxmlformats.org/officeDocument/2006/relationships/customXml" Target="../ink/ink768.xml"/><Relationship Id="rId98" Type="http://schemas.openxmlformats.org/officeDocument/2006/relationships/image" Target="../media/image777.png"/><Relationship Id="rId121" Type="http://schemas.openxmlformats.org/officeDocument/2006/relationships/customXml" Target="../ink/ink782.xml"/><Relationship Id="rId142" Type="http://schemas.openxmlformats.org/officeDocument/2006/relationships/image" Target="../media/image799.png"/><Relationship Id="rId163" Type="http://schemas.openxmlformats.org/officeDocument/2006/relationships/customXml" Target="../ink/ink803.xml"/><Relationship Id="rId184" Type="http://schemas.openxmlformats.org/officeDocument/2006/relationships/image" Target="../media/image820.png"/><Relationship Id="rId189" Type="http://schemas.openxmlformats.org/officeDocument/2006/relationships/customXml" Target="../ink/ink816.xml"/><Relationship Id="rId3" Type="http://schemas.openxmlformats.org/officeDocument/2006/relationships/customXml" Target="../ink/ink723.xml"/><Relationship Id="rId214" Type="http://schemas.openxmlformats.org/officeDocument/2006/relationships/image" Target="../media/image835.png"/><Relationship Id="rId25" Type="http://schemas.openxmlformats.org/officeDocument/2006/relationships/customXml" Target="../ink/ink734.xml"/><Relationship Id="rId46" Type="http://schemas.openxmlformats.org/officeDocument/2006/relationships/image" Target="../media/image751.png"/><Relationship Id="rId67" Type="http://schemas.openxmlformats.org/officeDocument/2006/relationships/customXml" Target="../ink/ink755.xml"/><Relationship Id="rId116" Type="http://schemas.openxmlformats.org/officeDocument/2006/relationships/image" Target="../media/image786.png"/><Relationship Id="rId137" Type="http://schemas.openxmlformats.org/officeDocument/2006/relationships/customXml" Target="../ink/ink790.xml"/><Relationship Id="rId158" Type="http://schemas.openxmlformats.org/officeDocument/2006/relationships/image" Target="../media/image807.png"/><Relationship Id="rId20" Type="http://schemas.openxmlformats.org/officeDocument/2006/relationships/image" Target="../media/image738.png"/><Relationship Id="rId41" Type="http://schemas.openxmlformats.org/officeDocument/2006/relationships/customXml" Target="../ink/ink742.xml"/><Relationship Id="rId62" Type="http://schemas.openxmlformats.org/officeDocument/2006/relationships/image" Target="../media/image759.png"/><Relationship Id="rId83" Type="http://schemas.openxmlformats.org/officeDocument/2006/relationships/customXml" Target="../ink/ink763.xml"/><Relationship Id="rId88" Type="http://schemas.openxmlformats.org/officeDocument/2006/relationships/image" Target="../media/image772.png"/><Relationship Id="rId111" Type="http://schemas.openxmlformats.org/officeDocument/2006/relationships/customXml" Target="../ink/ink777.xml"/><Relationship Id="rId132" Type="http://schemas.openxmlformats.org/officeDocument/2006/relationships/image" Target="../media/image794.png"/><Relationship Id="rId153" Type="http://schemas.openxmlformats.org/officeDocument/2006/relationships/customXml" Target="../ink/ink798.xml"/><Relationship Id="rId174" Type="http://schemas.openxmlformats.org/officeDocument/2006/relationships/image" Target="../media/image815.png"/><Relationship Id="rId179" Type="http://schemas.openxmlformats.org/officeDocument/2006/relationships/customXml" Target="../ink/ink811.xml"/><Relationship Id="rId195" Type="http://schemas.openxmlformats.org/officeDocument/2006/relationships/customXml" Target="../ink/ink819.xml"/><Relationship Id="rId209" Type="http://schemas.openxmlformats.org/officeDocument/2006/relationships/customXml" Target="../ink/ink826.xml"/><Relationship Id="rId190" Type="http://schemas.openxmlformats.org/officeDocument/2006/relationships/image" Target="../media/image823.png"/><Relationship Id="rId204" Type="http://schemas.openxmlformats.org/officeDocument/2006/relationships/image" Target="../media/image830.png"/><Relationship Id="rId15" Type="http://schemas.openxmlformats.org/officeDocument/2006/relationships/customXml" Target="../ink/ink729.xml"/><Relationship Id="rId36" Type="http://schemas.openxmlformats.org/officeDocument/2006/relationships/image" Target="../media/image746.png"/><Relationship Id="rId57" Type="http://schemas.openxmlformats.org/officeDocument/2006/relationships/customXml" Target="../ink/ink750.xml"/><Relationship Id="rId106" Type="http://schemas.openxmlformats.org/officeDocument/2006/relationships/image" Target="../media/image781.png"/><Relationship Id="rId127" Type="http://schemas.openxmlformats.org/officeDocument/2006/relationships/customXml" Target="../ink/ink785.xml"/><Relationship Id="rId10" Type="http://schemas.openxmlformats.org/officeDocument/2006/relationships/image" Target="../media/image733.png"/><Relationship Id="rId31" Type="http://schemas.openxmlformats.org/officeDocument/2006/relationships/customXml" Target="../ink/ink737.xml"/><Relationship Id="rId52" Type="http://schemas.openxmlformats.org/officeDocument/2006/relationships/image" Target="../media/image754.png"/><Relationship Id="rId73" Type="http://schemas.openxmlformats.org/officeDocument/2006/relationships/customXml" Target="../ink/ink758.xml"/><Relationship Id="rId78" Type="http://schemas.openxmlformats.org/officeDocument/2006/relationships/image" Target="../media/image767.png"/><Relationship Id="rId94" Type="http://schemas.openxmlformats.org/officeDocument/2006/relationships/image" Target="../media/image775.png"/><Relationship Id="rId99" Type="http://schemas.openxmlformats.org/officeDocument/2006/relationships/customXml" Target="../ink/ink771.xml"/><Relationship Id="rId101" Type="http://schemas.openxmlformats.org/officeDocument/2006/relationships/customXml" Target="../ink/ink772.xml"/><Relationship Id="rId122" Type="http://schemas.openxmlformats.org/officeDocument/2006/relationships/image" Target="../media/image789.png"/><Relationship Id="rId143" Type="http://schemas.openxmlformats.org/officeDocument/2006/relationships/customXml" Target="../ink/ink793.xml"/><Relationship Id="rId148" Type="http://schemas.openxmlformats.org/officeDocument/2006/relationships/image" Target="../media/image802.png"/><Relationship Id="rId164" Type="http://schemas.openxmlformats.org/officeDocument/2006/relationships/image" Target="../media/image810.png"/><Relationship Id="rId169" Type="http://schemas.openxmlformats.org/officeDocument/2006/relationships/customXml" Target="../ink/ink806.xml"/><Relationship Id="rId185" Type="http://schemas.openxmlformats.org/officeDocument/2006/relationships/customXml" Target="../ink/ink814.xml"/><Relationship Id="rId4" Type="http://schemas.openxmlformats.org/officeDocument/2006/relationships/image" Target="../media/image730.png"/><Relationship Id="rId9" Type="http://schemas.openxmlformats.org/officeDocument/2006/relationships/customXml" Target="../ink/ink726.xml"/><Relationship Id="rId180" Type="http://schemas.openxmlformats.org/officeDocument/2006/relationships/image" Target="../media/image818.png"/><Relationship Id="rId210" Type="http://schemas.openxmlformats.org/officeDocument/2006/relationships/image" Target="../media/image833.png"/><Relationship Id="rId215" Type="http://schemas.openxmlformats.org/officeDocument/2006/relationships/customXml" Target="../ink/ink829.xml"/><Relationship Id="rId26" Type="http://schemas.openxmlformats.org/officeDocument/2006/relationships/image" Target="../media/image741.png"/><Relationship Id="rId47" Type="http://schemas.openxmlformats.org/officeDocument/2006/relationships/customXml" Target="../ink/ink745.xml"/><Relationship Id="rId68" Type="http://schemas.openxmlformats.org/officeDocument/2006/relationships/image" Target="../media/image762.png"/><Relationship Id="rId89" Type="http://schemas.openxmlformats.org/officeDocument/2006/relationships/customXml" Target="../ink/ink766.xml"/><Relationship Id="rId112" Type="http://schemas.openxmlformats.org/officeDocument/2006/relationships/image" Target="../media/image784.png"/><Relationship Id="rId133" Type="http://schemas.openxmlformats.org/officeDocument/2006/relationships/customXml" Target="../ink/ink788.xml"/><Relationship Id="rId154" Type="http://schemas.openxmlformats.org/officeDocument/2006/relationships/image" Target="../media/image805.png"/><Relationship Id="rId175" Type="http://schemas.openxmlformats.org/officeDocument/2006/relationships/customXml" Target="../ink/ink809.xml"/><Relationship Id="rId196" Type="http://schemas.openxmlformats.org/officeDocument/2006/relationships/image" Target="../media/image826.png"/><Relationship Id="rId200" Type="http://schemas.openxmlformats.org/officeDocument/2006/relationships/image" Target="../media/image828.png"/><Relationship Id="rId16" Type="http://schemas.openxmlformats.org/officeDocument/2006/relationships/image" Target="../media/image736.png"/><Relationship Id="rId37" Type="http://schemas.openxmlformats.org/officeDocument/2006/relationships/customXml" Target="../ink/ink740.xml"/><Relationship Id="rId58" Type="http://schemas.openxmlformats.org/officeDocument/2006/relationships/image" Target="../media/image757.png"/><Relationship Id="rId79" Type="http://schemas.openxmlformats.org/officeDocument/2006/relationships/customXml" Target="../ink/ink761.xml"/><Relationship Id="rId102" Type="http://schemas.openxmlformats.org/officeDocument/2006/relationships/image" Target="../media/image779.png"/><Relationship Id="rId123" Type="http://schemas.openxmlformats.org/officeDocument/2006/relationships/customXml" Target="../ink/ink783.xml"/><Relationship Id="rId144" Type="http://schemas.openxmlformats.org/officeDocument/2006/relationships/image" Target="../media/image800.png"/><Relationship Id="rId90" Type="http://schemas.openxmlformats.org/officeDocument/2006/relationships/image" Target="../media/image773.png"/><Relationship Id="rId165" Type="http://schemas.openxmlformats.org/officeDocument/2006/relationships/customXml" Target="../ink/ink804.xml"/><Relationship Id="rId186" Type="http://schemas.openxmlformats.org/officeDocument/2006/relationships/image" Target="../media/image821.png"/><Relationship Id="rId211" Type="http://schemas.openxmlformats.org/officeDocument/2006/relationships/customXml" Target="../ink/ink827.xml"/><Relationship Id="rId27" Type="http://schemas.openxmlformats.org/officeDocument/2006/relationships/customXml" Target="../ink/ink735.xml"/><Relationship Id="rId48" Type="http://schemas.openxmlformats.org/officeDocument/2006/relationships/image" Target="../media/image752.png"/><Relationship Id="rId69" Type="http://schemas.openxmlformats.org/officeDocument/2006/relationships/customXml" Target="../ink/ink756.xml"/><Relationship Id="rId113" Type="http://schemas.openxmlformats.org/officeDocument/2006/relationships/customXml" Target="../ink/ink778.xml"/><Relationship Id="rId134" Type="http://schemas.openxmlformats.org/officeDocument/2006/relationships/image" Target="../media/image795.png"/><Relationship Id="rId80" Type="http://schemas.openxmlformats.org/officeDocument/2006/relationships/image" Target="../media/image768.png"/><Relationship Id="rId155" Type="http://schemas.openxmlformats.org/officeDocument/2006/relationships/customXml" Target="../ink/ink799.xml"/><Relationship Id="rId176" Type="http://schemas.openxmlformats.org/officeDocument/2006/relationships/image" Target="../media/image816.png"/><Relationship Id="rId197" Type="http://schemas.openxmlformats.org/officeDocument/2006/relationships/customXml" Target="../ink/ink820.xml"/><Relationship Id="rId201" Type="http://schemas.openxmlformats.org/officeDocument/2006/relationships/customXml" Target="../ink/ink822.xml"/><Relationship Id="rId17" Type="http://schemas.openxmlformats.org/officeDocument/2006/relationships/customXml" Target="../ink/ink730.xml"/><Relationship Id="rId38" Type="http://schemas.openxmlformats.org/officeDocument/2006/relationships/image" Target="../media/image747.png"/><Relationship Id="rId59" Type="http://schemas.openxmlformats.org/officeDocument/2006/relationships/customXml" Target="../ink/ink751.xml"/><Relationship Id="rId103" Type="http://schemas.openxmlformats.org/officeDocument/2006/relationships/customXml" Target="../ink/ink773.xml"/><Relationship Id="rId124" Type="http://schemas.openxmlformats.org/officeDocument/2006/relationships/image" Target="../media/image790.png"/><Relationship Id="rId70" Type="http://schemas.openxmlformats.org/officeDocument/2006/relationships/image" Target="../media/image763.png"/><Relationship Id="rId91" Type="http://schemas.openxmlformats.org/officeDocument/2006/relationships/customXml" Target="../ink/ink767.xml"/><Relationship Id="rId145" Type="http://schemas.openxmlformats.org/officeDocument/2006/relationships/customXml" Target="../ink/ink794.xml"/><Relationship Id="rId166" Type="http://schemas.openxmlformats.org/officeDocument/2006/relationships/image" Target="../media/image811.png"/><Relationship Id="rId187" Type="http://schemas.openxmlformats.org/officeDocument/2006/relationships/customXml" Target="../ink/ink81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834.png"/><Relationship Id="rId28" Type="http://schemas.openxmlformats.org/officeDocument/2006/relationships/image" Target="../media/image742.png"/><Relationship Id="rId49" Type="http://schemas.openxmlformats.org/officeDocument/2006/relationships/customXml" Target="../ink/ink746.xml"/><Relationship Id="rId114" Type="http://schemas.openxmlformats.org/officeDocument/2006/relationships/image" Target="../media/image785.png"/><Relationship Id="rId60" Type="http://schemas.openxmlformats.org/officeDocument/2006/relationships/image" Target="../media/image758.png"/><Relationship Id="rId81" Type="http://schemas.openxmlformats.org/officeDocument/2006/relationships/customXml" Target="../ink/ink762.xml"/><Relationship Id="rId135" Type="http://schemas.openxmlformats.org/officeDocument/2006/relationships/customXml" Target="../ink/ink789.xml"/><Relationship Id="rId156" Type="http://schemas.openxmlformats.org/officeDocument/2006/relationships/image" Target="../media/image806.png"/><Relationship Id="rId177" Type="http://schemas.openxmlformats.org/officeDocument/2006/relationships/customXml" Target="../ink/ink810.xml"/><Relationship Id="rId198" Type="http://schemas.openxmlformats.org/officeDocument/2006/relationships/image" Target="../media/image827.png"/><Relationship Id="rId202" Type="http://schemas.openxmlformats.org/officeDocument/2006/relationships/image" Target="../media/image829.png"/><Relationship Id="rId18" Type="http://schemas.openxmlformats.org/officeDocument/2006/relationships/image" Target="../media/image737.png"/><Relationship Id="rId39" Type="http://schemas.openxmlformats.org/officeDocument/2006/relationships/customXml" Target="../ink/ink741.xml"/><Relationship Id="rId50" Type="http://schemas.openxmlformats.org/officeDocument/2006/relationships/image" Target="../media/image753.png"/><Relationship Id="rId104" Type="http://schemas.openxmlformats.org/officeDocument/2006/relationships/image" Target="../media/image780.png"/><Relationship Id="rId125" Type="http://schemas.openxmlformats.org/officeDocument/2006/relationships/customXml" Target="../ink/ink784.xml"/><Relationship Id="rId146" Type="http://schemas.openxmlformats.org/officeDocument/2006/relationships/image" Target="../media/image801.png"/><Relationship Id="rId167" Type="http://schemas.openxmlformats.org/officeDocument/2006/relationships/customXml" Target="../ink/ink805.xml"/><Relationship Id="rId188" Type="http://schemas.openxmlformats.org/officeDocument/2006/relationships/image" Target="../media/image822.png"/><Relationship Id="rId71" Type="http://schemas.openxmlformats.org/officeDocument/2006/relationships/customXml" Target="../ink/ink757.xml"/><Relationship Id="rId92" Type="http://schemas.openxmlformats.org/officeDocument/2006/relationships/image" Target="../media/image774.png"/><Relationship Id="rId213" Type="http://schemas.openxmlformats.org/officeDocument/2006/relationships/customXml" Target="../ink/ink828.xml"/><Relationship Id="rId2" Type="http://schemas.openxmlformats.org/officeDocument/2006/relationships/image" Target="../media/image729.png"/><Relationship Id="rId29" Type="http://schemas.openxmlformats.org/officeDocument/2006/relationships/customXml" Target="../ink/ink736.xml"/><Relationship Id="rId40" Type="http://schemas.openxmlformats.org/officeDocument/2006/relationships/image" Target="../media/image748.png"/><Relationship Id="rId115" Type="http://schemas.openxmlformats.org/officeDocument/2006/relationships/customXml" Target="../ink/ink779.xml"/><Relationship Id="rId136" Type="http://schemas.openxmlformats.org/officeDocument/2006/relationships/image" Target="../media/image796.png"/><Relationship Id="rId157" Type="http://schemas.openxmlformats.org/officeDocument/2006/relationships/customXml" Target="../ink/ink800.xml"/><Relationship Id="rId178" Type="http://schemas.openxmlformats.org/officeDocument/2006/relationships/image" Target="../media/image817.png"/><Relationship Id="rId61" Type="http://schemas.openxmlformats.org/officeDocument/2006/relationships/customXml" Target="../ink/ink752.xml"/><Relationship Id="rId82" Type="http://schemas.openxmlformats.org/officeDocument/2006/relationships/image" Target="../media/image769.png"/><Relationship Id="rId199" Type="http://schemas.openxmlformats.org/officeDocument/2006/relationships/customXml" Target="../ink/ink821.xml"/><Relationship Id="rId203" Type="http://schemas.openxmlformats.org/officeDocument/2006/relationships/customXml" Target="../ink/ink823.xml"/><Relationship Id="rId19" Type="http://schemas.openxmlformats.org/officeDocument/2006/relationships/customXml" Target="../ink/ink73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8.xml"/><Relationship Id="rId671" Type="http://schemas.openxmlformats.org/officeDocument/2006/relationships/customXml" Target="../ink/ink1165.xml"/><Relationship Id="rId21" Type="http://schemas.openxmlformats.org/officeDocument/2006/relationships/customXml" Target="../ink/ink840.xml"/><Relationship Id="rId324" Type="http://schemas.openxmlformats.org/officeDocument/2006/relationships/image" Target="../media/image998.png"/><Relationship Id="rId531" Type="http://schemas.openxmlformats.org/officeDocument/2006/relationships/customXml" Target="../ink/ink1095.xml"/><Relationship Id="rId629" Type="http://schemas.openxmlformats.org/officeDocument/2006/relationships/customXml" Target="../ink/ink1144.xml"/><Relationship Id="rId170" Type="http://schemas.openxmlformats.org/officeDocument/2006/relationships/image" Target="../media/image921.png"/><Relationship Id="rId268" Type="http://schemas.openxmlformats.org/officeDocument/2006/relationships/image" Target="../media/image970.png"/><Relationship Id="rId475" Type="http://schemas.openxmlformats.org/officeDocument/2006/relationships/customXml" Target="../ink/ink1067.xml"/><Relationship Id="rId682" Type="http://schemas.openxmlformats.org/officeDocument/2006/relationships/image" Target="../media/image1177.png"/><Relationship Id="rId32" Type="http://schemas.openxmlformats.org/officeDocument/2006/relationships/image" Target="../media/image852.png"/><Relationship Id="rId128" Type="http://schemas.openxmlformats.org/officeDocument/2006/relationships/image" Target="../media/image900.png"/><Relationship Id="rId335" Type="http://schemas.openxmlformats.org/officeDocument/2006/relationships/customXml" Target="../ink/ink997.xml"/><Relationship Id="rId542" Type="http://schemas.openxmlformats.org/officeDocument/2006/relationships/image" Target="../media/image1107.png"/><Relationship Id="rId181" Type="http://schemas.openxmlformats.org/officeDocument/2006/relationships/customXml" Target="../ink/ink920.xml"/><Relationship Id="rId402" Type="http://schemas.openxmlformats.org/officeDocument/2006/relationships/image" Target="../media/image1037.png"/><Relationship Id="rId279" Type="http://schemas.openxmlformats.org/officeDocument/2006/relationships/customXml" Target="../ink/ink969.xml"/><Relationship Id="rId486" Type="http://schemas.openxmlformats.org/officeDocument/2006/relationships/image" Target="../media/image1079.png"/><Relationship Id="rId43" Type="http://schemas.openxmlformats.org/officeDocument/2006/relationships/customXml" Target="../ink/ink851.xml"/><Relationship Id="rId139" Type="http://schemas.openxmlformats.org/officeDocument/2006/relationships/customXml" Target="../ink/ink899.xml"/><Relationship Id="rId346" Type="http://schemas.openxmlformats.org/officeDocument/2006/relationships/image" Target="../media/image1009.png"/><Relationship Id="rId553" Type="http://schemas.openxmlformats.org/officeDocument/2006/relationships/customXml" Target="../ink/ink1106.xml"/><Relationship Id="rId192" Type="http://schemas.openxmlformats.org/officeDocument/2006/relationships/image" Target="../media/image932.png"/><Relationship Id="rId206" Type="http://schemas.openxmlformats.org/officeDocument/2006/relationships/image" Target="../media/image939.png"/><Relationship Id="rId413" Type="http://schemas.openxmlformats.org/officeDocument/2006/relationships/customXml" Target="../ink/ink1036.xml"/><Relationship Id="rId497" Type="http://schemas.openxmlformats.org/officeDocument/2006/relationships/customXml" Target="../ink/ink1078.xml"/><Relationship Id="rId620" Type="http://schemas.openxmlformats.org/officeDocument/2006/relationships/image" Target="../media/image1146.png"/><Relationship Id="rId357" Type="http://schemas.openxmlformats.org/officeDocument/2006/relationships/customXml" Target="../ink/ink1008.xml"/><Relationship Id="rId54" Type="http://schemas.openxmlformats.org/officeDocument/2006/relationships/image" Target="../media/image863.png"/><Relationship Id="rId217" Type="http://schemas.openxmlformats.org/officeDocument/2006/relationships/customXml" Target="../ink/ink938.xml"/><Relationship Id="rId564" Type="http://schemas.openxmlformats.org/officeDocument/2006/relationships/image" Target="../media/image1118.png"/><Relationship Id="rId424" Type="http://schemas.openxmlformats.org/officeDocument/2006/relationships/image" Target="../media/image1048.png"/><Relationship Id="rId631" Type="http://schemas.openxmlformats.org/officeDocument/2006/relationships/customXml" Target="../ink/ink1145.xml"/><Relationship Id="rId270" Type="http://schemas.openxmlformats.org/officeDocument/2006/relationships/image" Target="../media/image971.png"/><Relationship Id="rId65" Type="http://schemas.openxmlformats.org/officeDocument/2006/relationships/customXml" Target="../ink/ink862.xml"/><Relationship Id="rId130" Type="http://schemas.openxmlformats.org/officeDocument/2006/relationships/image" Target="../media/image901.png"/><Relationship Id="rId368" Type="http://schemas.openxmlformats.org/officeDocument/2006/relationships/image" Target="../media/image1020.png"/><Relationship Id="rId575" Type="http://schemas.openxmlformats.org/officeDocument/2006/relationships/customXml" Target="../ink/ink1117.xml"/><Relationship Id="rId228" Type="http://schemas.openxmlformats.org/officeDocument/2006/relationships/image" Target="../media/image950.png"/><Relationship Id="rId435" Type="http://schemas.openxmlformats.org/officeDocument/2006/relationships/customXml" Target="../ink/ink1047.xml"/><Relationship Id="rId642" Type="http://schemas.openxmlformats.org/officeDocument/2006/relationships/image" Target="../media/image1157.png"/><Relationship Id="rId281" Type="http://schemas.openxmlformats.org/officeDocument/2006/relationships/customXml" Target="../ink/ink970.xml"/><Relationship Id="rId502" Type="http://schemas.openxmlformats.org/officeDocument/2006/relationships/image" Target="../media/image1087.png"/><Relationship Id="rId76" Type="http://schemas.openxmlformats.org/officeDocument/2006/relationships/image" Target="../media/image874.png"/><Relationship Id="rId141" Type="http://schemas.openxmlformats.org/officeDocument/2006/relationships/customXml" Target="../ink/ink900.xml"/><Relationship Id="rId379" Type="http://schemas.openxmlformats.org/officeDocument/2006/relationships/customXml" Target="../ink/ink1019.xml"/><Relationship Id="rId586" Type="http://schemas.openxmlformats.org/officeDocument/2006/relationships/image" Target="../media/image1129.png"/><Relationship Id="rId7" Type="http://schemas.openxmlformats.org/officeDocument/2006/relationships/customXml" Target="../ink/ink833.xml"/><Relationship Id="rId239" Type="http://schemas.openxmlformats.org/officeDocument/2006/relationships/customXml" Target="../ink/ink949.xml"/><Relationship Id="rId446" Type="http://schemas.openxmlformats.org/officeDocument/2006/relationships/image" Target="../media/image1059.png"/><Relationship Id="rId653" Type="http://schemas.openxmlformats.org/officeDocument/2006/relationships/customXml" Target="../ink/ink1156.xml"/><Relationship Id="rId292" Type="http://schemas.openxmlformats.org/officeDocument/2006/relationships/image" Target="../media/image982.png"/><Relationship Id="rId306" Type="http://schemas.openxmlformats.org/officeDocument/2006/relationships/image" Target="../media/image989.png"/><Relationship Id="rId87" Type="http://schemas.openxmlformats.org/officeDocument/2006/relationships/customXml" Target="../ink/ink873.xml"/><Relationship Id="rId513" Type="http://schemas.openxmlformats.org/officeDocument/2006/relationships/customXml" Target="../ink/ink1086.xml"/><Relationship Id="rId597" Type="http://schemas.openxmlformats.org/officeDocument/2006/relationships/customXml" Target="../ink/ink1128.xml"/><Relationship Id="rId152" Type="http://schemas.openxmlformats.org/officeDocument/2006/relationships/image" Target="../media/image912.png"/><Relationship Id="rId457" Type="http://schemas.openxmlformats.org/officeDocument/2006/relationships/customXml" Target="../ink/ink1058.xml"/><Relationship Id="rId664" Type="http://schemas.openxmlformats.org/officeDocument/2006/relationships/image" Target="../media/image1168.png"/><Relationship Id="rId14" Type="http://schemas.openxmlformats.org/officeDocument/2006/relationships/image" Target="../media/image843.png"/><Relationship Id="rId317" Type="http://schemas.openxmlformats.org/officeDocument/2006/relationships/customXml" Target="../ink/ink988.xml"/><Relationship Id="rId524" Type="http://schemas.openxmlformats.org/officeDocument/2006/relationships/image" Target="../media/image1098.png"/><Relationship Id="rId98" Type="http://schemas.openxmlformats.org/officeDocument/2006/relationships/image" Target="../media/image885.png"/><Relationship Id="rId163" Type="http://schemas.openxmlformats.org/officeDocument/2006/relationships/customXml" Target="../ink/ink911.xml"/><Relationship Id="rId370" Type="http://schemas.openxmlformats.org/officeDocument/2006/relationships/image" Target="../media/image1021.png"/><Relationship Id="rId230" Type="http://schemas.openxmlformats.org/officeDocument/2006/relationships/image" Target="../media/image951.png"/><Relationship Id="rId468" Type="http://schemas.openxmlformats.org/officeDocument/2006/relationships/image" Target="../media/image1070.png"/><Relationship Id="rId675" Type="http://schemas.openxmlformats.org/officeDocument/2006/relationships/customXml" Target="../ink/ink1167.xml"/><Relationship Id="rId25" Type="http://schemas.openxmlformats.org/officeDocument/2006/relationships/customXml" Target="../ink/ink842.xml"/><Relationship Id="rId328" Type="http://schemas.openxmlformats.org/officeDocument/2006/relationships/image" Target="../media/image1000.png"/><Relationship Id="rId535" Type="http://schemas.openxmlformats.org/officeDocument/2006/relationships/customXml" Target="../ink/ink1097.xml"/><Relationship Id="rId174" Type="http://schemas.openxmlformats.org/officeDocument/2006/relationships/image" Target="../media/image923.png"/><Relationship Id="rId381" Type="http://schemas.openxmlformats.org/officeDocument/2006/relationships/customXml" Target="../ink/ink1020.xml"/><Relationship Id="rId602" Type="http://schemas.openxmlformats.org/officeDocument/2006/relationships/image" Target="../media/image1137.png"/><Relationship Id="rId241" Type="http://schemas.openxmlformats.org/officeDocument/2006/relationships/customXml" Target="../ink/ink950.xml"/><Relationship Id="rId479" Type="http://schemas.openxmlformats.org/officeDocument/2006/relationships/customXml" Target="../ink/ink1069.xml"/><Relationship Id="rId686" Type="http://schemas.openxmlformats.org/officeDocument/2006/relationships/image" Target="../media/image1179.png"/><Relationship Id="rId36" Type="http://schemas.openxmlformats.org/officeDocument/2006/relationships/image" Target="../media/image854.png"/><Relationship Id="rId339" Type="http://schemas.openxmlformats.org/officeDocument/2006/relationships/customXml" Target="../ink/ink999.xml"/><Relationship Id="rId546" Type="http://schemas.openxmlformats.org/officeDocument/2006/relationships/image" Target="../media/image1109.png"/><Relationship Id="rId101" Type="http://schemas.openxmlformats.org/officeDocument/2006/relationships/customXml" Target="../ink/ink880.xml"/><Relationship Id="rId185" Type="http://schemas.openxmlformats.org/officeDocument/2006/relationships/customXml" Target="../ink/ink922.xml"/><Relationship Id="rId406" Type="http://schemas.openxmlformats.org/officeDocument/2006/relationships/image" Target="../media/image1039.png"/><Relationship Id="rId392" Type="http://schemas.openxmlformats.org/officeDocument/2006/relationships/image" Target="../media/image1032.png"/><Relationship Id="rId613" Type="http://schemas.openxmlformats.org/officeDocument/2006/relationships/customXml" Target="../ink/ink1136.xml"/><Relationship Id="rId252" Type="http://schemas.openxmlformats.org/officeDocument/2006/relationships/image" Target="../media/image962.png"/><Relationship Id="rId47" Type="http://schemas.openxmlformats.org/officeDocument/2006/relationships/customXml" Target="../ink/ink853.xml"/><Relationship Id="rId112" Type="http://schemas.openxmlformats.org/officeDocument/2006/relationships/image" Target="../media/image892.png"/><Relationship Id="rId557" Type="http://schemas.openxmlformats.org/officeDocument/2006/relationships/customXml" Target="../ink/ink1108.xml"/><Relationship Id="rId196" Type="http://schemas.openxmlformats.org/officeDocument/2006/relationships/image" Target="../media/image934.png"/><Relationship Id="rId417" Type="http://schemas.openxmlformats.org/officeDocument/2006/relationships/customXml" Target="../ink/ink1038.xml"/><Relationship Id="rId624" Type="http://schemas.openxmlformats.org/officeDocument/2006/relationships/image" Target="../media/image1148.png"/><Relationship Id="rId263" Type="http://schemas.openxmlformats.org/officeDocument/2006/relationships/customXml" Target="../ink/ink961.xml"/><Relationship Id="rId470" Type="http://schemas.openxmlformats.org/officeDocument/2006/relationships/image" Target="../media/image1071.png"/><Relationship Id="rId58" Type="http://schemas.openxmlformats.org/officeDocument/2006/relationships/image" Target="../media/image865.png"/><Relationship Id="rId123" Type="http://schemas.openxmlformats.org/officeDocument/2006/relationships/customXml" Target="../ink/ink891.xml"/><Relationship Id="rId330" Type="http://schemas.openxmlformats.org/officeDocument/2006/relationships/image" Target="../media/image1001.png"/><Relationship Id="rId568" Type="http://schemas.openxmlformats.org/officeDocument/2006/relationships/image" Target="../media/image1120.png"/><Relationship Id="rId428" Type="http://schemas.openxmlformats.org/officeDocument/2006/relationships/image" Target="../media/image1050.png"/><Relationship Id="rId635" Type="http://schemas.openxmlformats.org/officeDocument/2006/relationships/customXml" Target="../ink/ink1147.xml"/><Relationship Id="rId274" Type="http://schemas.openxmlformats.org/officeDocument/2006/relationships/image" Target="../media/image973.png"/><Relationship Id="rId481" Type="http://schemas.openxmlformats.org/officeDocument/2006/relationships/customXml" Target="../ink/ink1070.xml"/><Relationship Id="rId69" Type="http://schemas.openxmlformats.org/officeDocument/2006/relationships/customXml" Target="../ink/ink864.xml"/><Relationship Id="rId134" Type="http://schemas.openxmlformats.org/officeDocument/2006/relationships/image" Target="../media/image903.png"/><Relationship Id="rId579" Type="http://schemas.openxmlformats.org/officeDocument/2006/relationships/customXml" Target="../ink/ink1119.xml"/><Relationship Id="rId341" Type="http://schemas.openxmlformats.org/officeDocument/2006/relationships/customXml" Target="../ink/ink1000.xml"/><Relationship Id="rId439" Type="http://schemas.openxmlformats.org/officeDocument/2006/relationships/customXml" Target="../ink/ink1049.xml"/><Relationship Id="rId646" Type="http://schemas.openxmlformats.org/officeDocument/2006/relationships/image" Target="../media/image1159.png"/><Relationship Id="rId201" Type="http://schemas.openxmlformats.org/officeDocument/2006/relationships/customXml" Target="../ink/ink930.xml"/><Relationship Id="rId285" Type="http://schemas.openxmlformats.org/officeDocument/2006/relationships/customXml" Target="../ink/ink972.xml"/><Relationship Id="rId506" Type="http://schemas.openxmlformats.org/officeDocument/2006/relationships/image" Target="../media/image1089.png"/><Relationship Id="rId492" Type="http://schemas.openxmlformats.org/officeDocument/2006/relationships/image" Target="../media/image1082.png"/><Relationship Id="rId145" Type="http://schemas.openxmlformats.org/officeDocument/2006/relationships/customXml" Target="../ink/ink902.xml"/><Relationship Id="rId352" Type="http://schemas.openxmlformats.org/officeDocument/2006/relationships/image" Target="../media/image1012.png"/><Relationship Id="rId212" Type="http://schemas.openxmlformats.org/officeDocument/2006/relationships/image" Target="../media/image942.png"/><Relationship Id="rId657" Type="http://schemas.openxmlformats.org/officeDocument/2006/relationships/customXml" Target="../ink/ink1158.xml"/><Relationship Id="rId49" Type="http://schemas.openxmlformats.org/officeDocument/2006/relationships/customXml" Target="../ink/ink854.xml"/><Relationship Id="rId114" Type="http://schemas.openxmlformats.org/officeDocument/2006/relationships/image" Target="../media/image893.png"/><Relationship Id="rId296" Type="http://schemas.openxmlformats.org/officeDocument/2006/relationships/image" Target="../media/image984.png"/><Relationship Id="rId461" Type="http://schemas.openxmlformats.org/officeDocument/2006/relationships/customXml" Target="../ink/ink1060.xml"/><Relationship Id="rId517" Type="http://schemas.openxmlformats.org/officeDocument/2006/relationships/customXml" Target="../ink/ink1088.xml"/><Relationship Id="rId559" Type="http://schemas.openxmlformats.org/officeDocument/2006/relationships/customXml" Target="../ink/ink1109.xml"/><Relationship Id="rId60" Type="http://schemas.openxmlformats.org/officeDocument/2006/relationships/image" Target="../media/image866.png"/><Relationship Id="rId156" Type="http://schemas.openxmlformats.org/officeDocument/2006/relationships/image" Target="../media/image914.png"/><Relationship Id="rId198" Type="http://schemas.openxmlformats.org/officeDocument/2006/relationships/image" Target="../media/image935.png"/><Relationship Id="rId321" Type="http://schemas.openxmlformats.org/officeDocument/2006/relationships/customXml" Target="../ink/ink990.xml"/><Relationship Id="rId363" Type="http://schemas.openxmlformats.org/officeDocument/2006/relationships/customXml" Target="../ink/ink1011.xml"/><Relationship Id="rId419" Type="http://schemas.openxmlformats.org/officeDocument/2006/relationships/customXml" Target="../ink/ink1039.xml"/><Relationship Id="rId570" Type="http://schemas.openxmlformats.org/officeDocument/2006/relationships/image" Target="../media/image1121.png"/><Relationship Id="rId626" Type="http://schemas.openxmlformats.org/officeDocument/2006/relationships/image" Target="../media/image1149.png"/><Relationship Id="rId223" Type="http://schemas.openxmlformats.org/officeDocument/2006/relationships/customXml" Target="../ink/ink941.xml"/><Relationship Id="rId430" Type="http://schemas.openxmlformats.org/officeDocument/2006/relationships/image" Target="../media/image1051.png"/><Relationship Id="rId668" Type="http://schemas.openxmlformats.org/officeDocument/2006/relationships/image" Target="../media/image1170.png"/><Relationship Id="rId18" Type="http://schemas.openxmlformats.org/officeDocument/2006/relationships/image" Target="../media/image845.png"/><Relationship Id="rId265" Type="http://schemas.openxmlformats.org/officeDocument/2006/relationships/customXml" Target="../ink/ink962.xml"/><Relationship Id="rId472" Type="http://schemas.openxmlformats.org/officeDocument/2006/relationships/image" Target="../media/image1072.png"/><Relationship Id="rId528" Type="http://schemas.openxmlformats.org/officeDocument/2006/relationships/image" Target="../media/image1100.png"/><Relationship Id="rId125" Type="http://schemas.openxmlformats.org/officeDocument/2006/relationships/customXml" Target="../ink/ink892.xml"/><Relationship Id="rId167" Type="http://schemas.openxmlformats.org/officeDocument/2006/relationships/customXml" Target="../ink/ink913.xml"/><Relationship Id="rId332" Type="http://schemas.openxmlformats.org/officeDocument/2006/relationships/image" Target="../media/image1002.png"/><Relationship Id="rId374" Type="http://schemas.openxmlformats.org/officeDocument/2006/relationships/image" Target="../media/image1023.png"/><Relationship Id="rId581" Type="http://schemas.openxmlformats.org/officeDocument/2006/relationships/customXml" Target="../ink/ink1120.xml"/><Relationship Id="rId71" Type="http://schemas.openxmlformats.org/officeDocument/2006/relationships/customXml" Target="../ink/ink865.xml"/><Relationship Id="rId234" Type="http://schemas.openxmlformats.org/officeDocument/2006/relationships/image" Target="../media/image953.png"/><Relationship Id="rId637" Type="http://schemas.openxmlformats.org/officeDocument/2006/relationships/customXml" Target="../ink/ink1148.xml"/><Relationship Id="rId679" Type="http://schemas.openxmlformats.org/officeDocument/2006/relationships/customXml" Target="../ink/ink1169.xml"/><Relationship Id="rId2" Type="http://schemas.openxmlformats.org/officeDocument/2006/relationships/image" Target="../media/image8100.png"/><Relationship Id="rId29" Type="http://schemas.openxmlformats.org/officeDocument/2006/relationships/customXml" Target="../ink/ink844.xml"/><Relationship Id="rId276" Type="http://schemas.openxmlformats.org/officeDocument/2006/relationships/image" Target="../media/image974.png"/><Relationship Id="rId441" Type="http://schemas.openxmlformats.org/officeDocument/2006/relationships/customXml" Target="../ink/ink1050.xml"/><Relationship Id="rId483" Type="http://schemas.openxmlformats.org/officeDocument/2006/relationships/customXml" Target="../ink/ink1071.xml"/><Relationship Id="rId539" Type="http://schemas.openxmlformats.org/officeDocument/2006/relationships/customXml" Target="../ink/ink1099.xml"/><Relationship Id="rId690" Type="http://schemas.openxmlformats.org/officeDocument/2006/relationships/image" Target="../media/image1181.png"/><Relationship Id="rId40" Type="http://schemas.openxmlformats.org/officeDocument/2006/relationships/image" Target="../media/image856.png"/><Relationship Id="rId136" Type="http://schemas.openxmlformats.org/officeDocument/2006/relationships/image" Target="../media/image904.png"/><Relationship Id="rId178" Type="http://schemas.openxmlformats.org/officeDocument/2006/relationships/image" Target="../media/image925.png"/><Relationship Id="rId301" Type="http://schemas.openxmlformats.org/officeDocument/2006/relationships/customXml" Target="../ink/ink980.xml"/><Relationship Id="rId343" Type="http://schemas.openxmlformats.org/officeDocument/2006/relationships/customXml" Target="../ink/ink1001.xml"/><Relationship Id="rId550" Type="http://schemas.openxmlformats.org/officeDocument/2006/relationships/image" Target="../media/image1111.png"/><Relationship Id="rId82" Type="http://schemas.openxmlformats.org/officeDocument/2006/relationships/image" Target="../media/image877.png"/><Relationship Id="rId203" Type="http://schemas.openxmlformats.org/officeDocument/2006/relationships/customXml" Target="../ink/ink931.xml"/><Relationship Id="rId385" Type="http://schemas.openxmlformats.org/officeDocument/2006/relationships/customXml" Target="../ink/ink1022.xml"/><Relationship Id="rId592" Type="http://schemas.openxmlformats.org/officeDocument/2006/relationships/image" Target="../media/image1132.png"/><Relationship Id="rId606" Type="http://schemas.openxmlformats.org/officeDocument/2006/relationships/image" Target="../media/image1139.png"/><Relationship Id="rId648" Type="http://schemas.openxmlformats.org/officeDocument/2006/relationships/image" Target="../media/image1160.png"/><Relationship Id="rId245" Type="http://schemas.openxmlformats.org/officeDocument/2006/relationships/customXml" Target="../ink/ink952.xml"/><Relationship Id="rId287" Type="http://schemas.openxmlformats.org/officeDocument/2006/relationships/customXml" Target="../ink/ink973.xml"/><Relationship Id="rId410" Type="http://schemas.openxmlformats.org/officeDocument/2006/relationships/image" Target="../media/image1041.png"/><Relationship Id="rId452" Type="http://schemas.openxmlformats.org/officeDocument/2006/relationships/image" Target="../media/image1062.png"/><Relationship Id="rId494" Type="http://schemas.openxmlformats.org/officeDocument/2006/relationships/image" Target="../media/image1083.png"/><Relationship Id="rId508" Type="http://schemas.openxmlformats.org/officeDocument/2006/relationships/image" Target="../media/image1090.png"/><Relationship Id="rId105" Type="http://schemas.openxmlformats.org/officeDocument/2006/relationships/customXml" Target="../ink/ink882.xml"/><Relationship Id="rId147" Type="http://schemas.openxmlformats.org/officeDocument/2006/relationships/customXml" Target="../ink/ink903.xml"/><Relationship Id="rId312" Type="http://schemas.openxmlformats.org/officeDocument/2006/relationships/image" Target="../media/image992.png"/><Relationship Id="rId354" Type="http://schemas.openxmlformats.org/officeDocument/2006/relationships/image" Target="../media/image1013.png"/><Relationship Id="rId51" Type="http://schemas.openxmlformats.org/officeDocument/2006/relationships/customXml" Target="../ink/ink855.xml"/><Relationship Id="rId93" Type="http://schemas.openxmlformats.org/officeDocument/2006/relationships/customXml" Target="../ink/ink876.xml"/><Relationship Id="rId189" Type="http://schemas.openxmlformats.org/officeDocument/2006/relationships/customXml" Target="../ink/ink924.xml"/><Relationship Id="rId396" Type="http://schemas.openxmlformats.org/officeDocument/2006/relationships/image" Target="../media/image1034.png"/><Relationship Id="rId561" Type="http://schemas.openxmlformats.org/officeDocument/2006/relationships/customXml" Target="../ink/ink1110.xml"/><Relationship Id="rId617" Type="http://schemas.openxmlformats.org/officeDocument/2006/relationships/customXml" Target="../ink/ink1138.xml"/><Relationship Id="rId659" Type="http://schemas.openxmlformats.org/officeDocument/2006/relationships/customXml" Target="../ink/ink1159.xml"/><Relationship Id="rId214" Type="http://schemas.openxmlformats.org/officeDocument/2006/relationships/image" Target="../media/image943.png"/><Relationship Id="rId256" Type="http://schemas.openxmlformats.org/officeDocument/2006/relationships/image" Target="../media/image964.png"/><Relationship Id="rId298" Type="http://schemas.openxmlformats.org/officeDocument/2006/relationships/image" Target="../media/image985.png"/><Relationship Id="rId421" Type="http://schemas.openxmlformats.org/officeDocument/2006/relationships/customXml" Target="../ink/ink1040.xml"/><Relationship Id="rId463" Type="http://schemas.openxmlformats.org/officeDocument/2006/relationships/customXml" Target="../ink/ink1061.xml"/><Relationship Id="rId519" Type="http://schemas.openxmlformats.org/officeDocument/2006/relationships/customXml" Target="../ink/ink1089.xml"/><Relationship Id="rId670" Type="http://schemas.openxmlformats.org/officeDocument/2006/relationships/image" Target="../media/image1171.png"/><Relationship Id="rId116" Type="http://schemas.openxmlformats.org/officeDocument/2006/relationships/image" Target="../media/image894.png"/><Relationship Id="rId158" Type="http://schemas.openxmlformats.org/officeDocument/2006/relationships/image" Target="../media/image915.png"/><Relationship Id="rId323" Type="http://schemas.openxmlformats.org/officeDocument/2006/relationships/customXml" Target="../ink/ink991.xml"/><Relationship Id="rId530" Type="http://schemas.openxmlformats.org/officeDocument/2006/relationships/image" Target="../media/image1101.png"/><Relationship Id="rId20" Type="http://schemas.openxmlformats.org/officeDocument/2006/relationships/image" Target="../media/image846.png"/><Relationship Id="rId62" Type="http://schemas.openxmlformats.org/officeDocument/2006/relationships/image" Target="../media/image867.png"/><Relationship Id="rId365" Type="http://schemas.openxmlformats.org/officeDocument/2006/relationships/customXml" Target="../ink/ink1012.xml"/><Relationship Id="rId572" Type="http://schemas.openxmlformats.org/officeDocument/2006/relationships/image" Target="../media/image1122.png"/><Relationship Id="rId628" Type="http://schemas.openxmlformats.org/officeDocument/2006/relationships/image" Target="../media/image1150.png"/><Relationship Id="rId225" Type="http://schemas.openxmlformats.org/officeDocument/2006/relationships/customXml" Target="../ink/ink942.xml"/><Relationship Id="rId267" Type="http://schemas.openxmlformats.org/officeDocument/2006/relationships/customXml" Target="../ink/ink963.xml"/><Relationship Id="rId432" Type="http://schemas.openxmlformats.org/officeDocument/2006/relationships/image" Target="../media/image1052.png"/><Relationship Id="rId474" Type="http://schemas.openxmlformats.org/officeDocument/2006/relationships/image" Target="../media/image1073.png"/><Relationship Id="rId127" Type="http://schemas.openxmlformats.org/officeDocument/2006/relationships/customXml" Target="../ink/ink893.xml"/><Relationship Id="rId681" Type="http://schemas.openxmlformats.org/officeDocument/2006/relationships/customXml" Target="../ink/ink1170.xml"/><Relationship Id="rId31" Type="http://schemas.openxmlformats.org/officeDocument/2006/relationships/customXml" Target="../ink/ink845.xml"/><Relationship Id="rId73" Type="http://schemas.openxmlformats.org/officeDocument/2006/relationships/customXml" Target="../ink/ink866.xml"/><Relationship Id="rId169" Type="http://schemas.openxmlformats.org/officeDocument/2006/relationships/customXml" Target="../ink/ink914.xml"/><Relationship Id="rId334" Type="http://schemas.openxmlformats.org/officeDocument/2006/relationships/image" Target="../media/image1003.png"/><Relationship Id="rId376" Type="http://schemas.openxmlformats.org/officeDocument/2006/relationships/image" Target="../media/image1024.png"/><Relationship Id="rId541" Type="http://schemas.openxmlformats.org/officeDocument/2006/relationships/customXml" Target="../ink/ink1100.xml"/><Relationship Id="rId583" Type="http://schemas.openxmlformats.org/officeDocument/2006/relationships/customXml" Target="../ink/ink1121.xml"/><Relationship Id="rId639" Type="http://schemas.openxmlformats.org/officeDocument/2006/relationships/customXml" Target="../ink/ink1149.xml"/><Relationship Id="rId4" Type="http://schemas.openxmlformats.org/officeDocument/2006/relationships/image" Target="../media/image838.png"/><Relationship Id="rId180" Type="http://schemas.openxmlformats.org/officeDocument/2006/relationships/image" Target="../media/image926.png"/><Relationship Id="rId236" Type="http://schemas.openxmlformats.org/officeDocument/2006/relationships/image" Target="../media/image954.png"/><Relationship Id="rId278" Type="http://schemas.openxmlformats.org/officeDocument/2006/relationships/image" Target="../media/image975.png"/><Relationship Id="rId401" Type="http://schemas.openxmlformats.org/officeDocument/2006/relationships/customXml" Target="../ink/ink1030.xml"/><Relationship Id="rId443" Type="http://schemas.openxmlformats.org/officeDocument/2006/relationships/customXml" Target="../ink/ink1051.xml"/><Relationship Id="rId650" Type="http://schemas.openxmlformats.org/officeDocument/2006/relationships/image" Target="../media/image1161.png"/><Relationship Id="rId303" Type="http://schemas.openxmlformats.org/officeDocument/2006/relationships/customXml" Target="../ink/ink981.xml"/><Relationship Id="rId485" Type="http://schemas.openxmlformats.org/officeDocument/2006/relationships/customXml" Target="../ink/ink1072.xml"/><Relationship Id="rId692" Type="http://schemas.openxmlformats.org/officeDocument/2006/relationships/image" Target="../media/image1182.png"/><Relationship Id="rId42" Type="http://schemas.openxmlformats.org/officeDocument/2006/relationships/image" Target="../media/image857.png"/><Relationship Id="rId84" Type="http://schemas.openxmlformats.org/officeDocument/2006/relationships/image" Target="../media/image878.png"/><Relationship Id="rId138" Type="http://schemas.openxmlformats.org/officeDocument/2006/relationships/image" Target="../media/image905.png"/><Relationship Id="rId345" Type="http://schemas.openxmlformats.org/officeDocument/2006/relationships/customXml" Target="../ink/ink1002.xml"/><Relationship Id="rId387" Type="http://schemas.openxmlformats.org/officeDocument/2006/relationships/customXml" Target="../ink/ink1023.xml"/><Relationship Id="rId510" Type="http://schemas.openxmlformats.org/officeDocument/2006/relationships/image" Target="../media/image1091.png"/><Relationship Id="rId552" Type="http://schemas.openxmlformats.org/officeDocument/2006/relationships/image" Target="../media/image1112.png"/><Relationship Id="rId594" Type="http://schemas.openxmlformats.org/officeDocument/2006/relationships/image" Target="../media/image1133.png"/><Relationship Id="rId608" Type="http://schemas.openxmlformats.org/officeDocument/2006/relationships/image" Target="../media/image1140.png"/><Relationship Id="rId191" Type="http://schemas.openxmlformats.org/officeDocument/2006/relationships/customXml" Target="../ink/ink925.xml"/><Relationship Id="rId205" Type="http://schemas.openxmlformats.org/officeDocument/2006/relationships/customXml" Target="../ink/ink932.xml"/><Relationship Id="rId247" Type="http://schemas.openxmlformats.org/officeDocument/2006/relationships/customXml" Target="../ink/ink953.xml"/><Relationship Id="rId412" Type="http://schemas.openxmlformats.org/officeDocument/2006/relationships/image" Target="../media/image1042.png"/><Relationship Id="rId107" Type="http://schemas.openxmlformats.org/officeDocument/2006/relationships/customXml" Target="../ink/ink883.xml"/><Relationship Id="rId289" Type="http://schemas.openxmlformats.org/officeDocument/2006/relationships/customXml" Target="../ink/ink974.xml"/><Relationship Id="rId454" Type="http://schemas.openxmlformats.org/officeDocument/2006/relationships/image" Target="../media/image1063.png"/><Relationship Id="rId496" Type="http://schemas.openxmlformats.org/officeDocument/2006/relationships/image" Target="../media/image1084.png"/><Relationship Id="rId661" Type="http://schemas.openxmlformats.org/officeDocument/2006/relationships/customXml" Target="../ink/ink1160.xml"/><Relationship Id="rId11" Type="http://schemas.openxmlformats.org/officeDocument/2006/relationships/customXml" Target="../ink/ink835.xml"/><Relationship Id="rId53" Type="http://schemas.openxmlformats.org/officeDocument/2006/relationships/customXml" Target="../ink/ink856.xml"/><Relationship Id="rId149" Type="http://schemas.openxmlformats.org/officeDocument/2006/relationships/customXml" Target="../ink/ink904.xml"/><Relationship Id="rId314" Type="http://schemas.openxmlformats.org/officeDocument/2006/relationships/image" Target="../media/image993.png"/><Relationship Id="rId356" Type="http://schemas.openxmlformats.org/officeDocument/2006/relationships/image" Target="../media/image1014.png"/><Relationship Id="rId398" Type="http://schemas.openxmlformats.org/officeDocument/2006/relationships/image" Target="../media/image1035.png"/><Relationship Id="rId521" Type="http://schemas.openxmlformats.org/officeDocument/2006/relationships/customXml" Target="../ink/ink1090.xml"/><Relationship Id="rId563" Type="http://schemas.openxmlformats.org/officeDocument/2006/relationships/customXml" Target="../ink/ink1111.xml"/><Relationship Id="rId619" Type="http://schemas.openxmlformats.org/officeDocument/2006/relationships/customXml" Target="../ink/ink1139.xml"/><Relationship Id="rId95" Type="http://schemas.openxmlformats.org/officeDocument/2006/relationships/customXml" Target="../ink/ink877.xml"/><Relationship Id="rId160" Type="http://schemas.openxmlformats.org/officeDocument/2006/relationships/image" Target="../media/image916.png"/><Relationship Id="rId216" Type="http://schemas.openxmlformats.org/officeDocument/2006/relationships/image" Target="../media/image944.png"/><Relationship Id="rId423" Type="http://schemas.openxmlformats.org/officeDocument/2006/relationships/customXml" Target="../ink/ink1041.xml"/><Relationship Id="rId258" Type="http://schemas.openxmlformats.org/officeDocument/2006/relationships/image" Target="../media/image965.png"/><Relationship Id="rId465" Type="http://schemas.openxmlformats.org/officeDocument/2006/relationships/customXml" Target="../ink/ink1062.xml"/><Relationship Id="rId630" Type="http://schemas.openxmlformats.org/officeDocument/2006/relationships/image" Target="../media/image1151.png"/><Relationship Id="rId672" Type="http://schemas.openxmlformats.org/officeDocument/2006/relationships/image" Target="../media/image1172.png"/><Relationship Id="rId22" Type="http://schemas.openxmlformats.org/officeDocument/2006/relationships/image" Target="../media/image847.png"/><Relationship Id="rId64" Type="http://schemas.openxmlformats.org/officeDocument/2006/relationships/image" Target="../media/image868.png"/><Relationship Id="rId118" Type="http://schemas.openxmlformats.org/officeDocument/2006/relationships/image" Target="../media/image895.png"/><Relationship Id="rId325" Type="http://schemas.openxmlformats.org/officeDocument/2006/relationships/customXml" Target="../ink/ink992.xml"/><Relationship Id="rId367" Type="http://schemas.openxmlformats.org/officeDocument/2006/relationships/customXml" Target="../ink/ink1013.xml"/><Relationship Id="rId532" Type="http://schemas.openxmlformats.org/officeDocument/2006/relationships/image" Target="../media/image1102.png"/><Relationship Id="rId574" Type="http://schemas.openxmlformats.org/officeDocument/2006/relationships/image" Target="../media/image1123.png"/><Relationship Id="rId171" Type="http://schemas.openxmlformats.org/officeDocument/2006/relationships/customXml" Target="../ink/ink915.xml"/><Relationship Id="rId227" Type="http://schemas.openxmlformats.org/officeDocument/2006/relationships/customXml" Target="../ink/ink943.xml"/><Relationship Id="rId269" Type="http://schemas.openxmlformats.org/officeDocument/2006/relationships/customXml" Target="../ink/ink964.xml"/><Relationship Id="rId434" Type="http://schemas.openxmlformats.org/officeDocument/2006/relationships/image" Target="../media/image1053.png"/><Relationship Id="rId476" Type="http://schemas.openxmlformats.org/officeDocument/2006/relationships/image" Target="../media/image1074.png"/><Relationship Id="rId641" Type="http://schemas.openxmlformats.org/officeDocument/2006/relationships/customXml" Target="../ink/ink1150.xml"/><Relationship Id="rId683" Type="http://schemas.openxmlformats.org/officeDocument/2006/relationships/customXml" Target="../ink/ink1171.xml"/><Relationship Id="rId33" Type="http://schemas.openxmlformats.org/officeDocument/2006/relationships/customXml" Target="../ink/ink846.xml"/><Relationship Id="rId129" Type="http://schemas.openxmlformats.org/officeDocument/2006/relationships/customXml" Target="../ink/ink894.xml"/><Relationship Id="rId280" Type="http://schemas.openxmlformats.org/officeDocument/2006/relationships/image" Target="../media/image976.png"/><Relationship Id="rId336" Type="http://schemas.openxmlformats.org/officeDocument/2006/relationships/image" Target="../media/image1004.png"/><Relationship Id="rId501" Type="http://schemas.openxmlformats.org/officeDocument/2006/relationships/customXml" Target="../ink/ink1080.xml"/><Relationship Id="rId543" Type="http://schemas.openxmlformats.org/officeDocument/2006/relationships/customXml" Target="../ink/ink1101.xml"/><Relationship Id="rId75" Type="http://schemas.openxmlformats.org/officeDocument/2006/relationships/customXml" Target="../ink/ink867.xml"/><Relationship Id="rId140" Type="http://schemas.openxmlformats.org/officeDocument/2006/relationships/image" Target="../media/image906.png"/><Relationship Id="rId182" Type="http://schemas.openxmlformats.org/officeDocument/2006/relationships/image" Target="../media/image927.png"/><Relationship Id="rId378" Type="http://schemas.openxmlformats.org/officeDocument/2006/relationships/image" Target="../media/image1025.png"/><Relationship Id="rId403" Type="http://schemas.openxmlformats.org/officeDocument/2006/relationships/customXml" Target="../ink/ink1031.xml"/><Relationship Id="rId585" Type="http://schemas.openxmlformats.org/officeDocument/2006/relationships/customXml" Target="../ink/ink1122.xml"/><Relationship Id="rId6" Type="http://schemas.openxmlformats.org/officeDocument/2006/relationships/image" Target="../media/image839.png"/><Relationship Id="rId238" Type="http://schemas.openxmlformats.org/officeDocument/2006/relationships/image" Target="../media/image955.png"/><Relationship Id="rId445" Type="http://schemas.openxmlformats.org/officeDocument/2006/relationships/customXml" Target="../ink/ink1052.xml"/><Relationship Id="rId487" Type="http://schemas.openxmlformats.org/officeDocument/2006/relationships/customXml" Target="../ink/ink1073.xml"/><Relationship Id="rId610" Type="http://schemas.openxmlformats.org/officeDocument/2006/relationships/image" Target="../media/image1141.png"/><Relationship Id="rId652" Type="http://schemas.openxmlformats.org/officeDocument/2006/relationships/image" Target="../media/image1162.png"/><Relationship Id="rId291" Type="http://schemas.openxmlformats.org/officeDocument/2006/relationships/customXml" Target="../ink/ink975.xml"/><Relationship Id="rId305" Type="http://schemas.openxmlformats.org/officeDocument/2006/relationships/customXml" Target="../ink/ink982.xml"/><Relationship Id="rId347" Type="http://schemas.openxmlformats.org/officeDocument/2006/relationships/customXml" Target="../ink/ink1003.xml"/><Relationship Id="rId512" Type="http://schemas.openxmlformats.org/officeDocument/2006/relationships/image" Target="../media/image1092.png"/><Relationship Id="rId44" Type="http://schemas.openxmlformats.org/officeDocument/2006/relationships/image" Target="../media/image858.png"/><Relationship Id="rId86" Type="http://schemas.openxmlformats.org/officeDocument/2006/relationships/image" Target="../media/image879.png"/><Relationship Id="rId151" Type="http://schemas.openxmlformats.org/officeDocument/2006/relationships/customXml" Target="../ink/ink905.xml"/><Relationship Id="rId389" Type="http://schemas.openxmlformats.org/officeDocument/2006/relationships/customXml" Target="../ink/ink1024.xml"/><Relationship Id="rId554" Type="http://schemas.openxmlformats.org/officeDocument/2006/relationships/image" Target="../media/image1113.png"/><Relationship Id="rId596" Type="http://schemas.openxmlformats.org/officeDocument/2006/relationships/image" Target="../media/image1134.png"/><Relationship Id="rId193" Type="http://schemas.openxmlformats.org/officeDocument/2006/relationships/customXml" Target="../ink/ink926.xml"/><Relationship Id="rId207" Type="http://schemas.openxmlformats.org/officeDocument/2006/relationships/customXml" Target="../ink/ink933.xml"/><Relationship Id="rId249" Type="http://schemas.openxmlformats.org/officeDocument/2006/relationships/customXml" Target="../ink/ink954.xml"/><Relationship Id="rId414" Type="http://schemas.openxmlformats.org/officeDocument/2006/relationships/image" Target="../media/image1043.png"/><Relationship Id="rId456" Type="http://schemas.openxmlformats.org/officeDocument/2006/relationships/image" Target="../media/image1064.png"/><Relationship Id="rId498" Type="http://schemas.openxmlformats.org/officeDocument/2006/relationships/image" Target="../media/image1085.png"/><Relationship Id="rId621" Type="http://schemas.openxmlformats.org/officeDocument/2006/relationships/customXml" Target="../ink/ink1140.xml"/><Relationship Id="rId663" Type="http://schemas.openxmlformats.org/officeDocument/2006/relationships/customXml" Target="../ink/ink1161.xml"/><Relationship Id="rId13" Type="http://schemas.openxmlformats.org/officeDocument/2006/relationships/customXml" Target="../ink/ink836.xml"/><Relationship Id="rId109" Type="http://schemas.openxmlformats.org/officeDocument/2006/relationships/customXml" Target="../ink/ink884.xml"/><Relationship Id="rId260" Type="http://schemas.openxmlformats.org/officeDocument/2006/relationships/image" Target="../media/image966.png"/><Relationship Id="rId316" Type="http://schemas.openxmlformats.org/officeDocument/2006/relationships/image" Target="../media/image994.png"/><Relationship Id="rId523" Type="http://schemas.openxmlformats.org/officeDocument/2006/relationships/customXml" Target="../ink/ink1091.xml"/><Relationship Id="rId55" Type="http://schemas.openxmlformats.org/officeDocument/2006/relationships/customXml" Target="../ink/ink857.xml"/><Relationship Id="rId97" Type="http://schemas.openxmlformats.org/officeDocument/2006/relationships/customXml" Target="../ink/ink878.xml"/><Relationship Id="rId120" Type="http://schemas.openxmlformats.org/officeDocument/2006/relationships/image" Target="../media/image896.png"/><Relationship Id="rId358" Type="http://schemas.openxmlformats.org/officeDocument/2006/relationships/image" Target="../media/image1015.png"/><Relationship Id="rId565" Type="http://schemas.openxmlformats.org/officeDocument/2006/relationships/customXml" Target="../ink/ink1112.xml"/><Relationship Id="rId162" Type="http://schemas.openxmlformats.org/officeDocument/2006/relationships/image" Target="../media/image917.png"/><Relationship Id="rId218" Type="http://schemas.openxmlformats.org/officeDocument/2006/relationships/image" Target="../media/image945.png"/><Relationship Id="rId425" Type="http://schemas.openxmlformats.org/officeDocument/2006/relationships/customXml" Target="../ink/ink1042.xml"/><Relationship Id="rId467" Type="http://schemas.openxmlformats.org/officeDocument/2006/relationships/customXml" Target="../ink/ink1063.xml"/><Relationship Id="rId632" Type="http://schemas.openxmlformats.org/officeDocument/2006/relationships/image" Target="../media/image1152.png"/><Relationship Id="rId271" Type="http://schemas.openxmlformats.org/officeDocument/2006/relationships/customXml" Target="../ink/ink965.xml"/><Relationship Id="rId674" Type="http://schemas.openxmlformats.org/officeDocument/2006/relationships/image" Target="../media/image1173.png"/><Relationship Id="rId24" Type="http://schemas.openxmlformats.org/officeDocument/2006/relationships/image" Target="../media/image848.png"/><Relationship Id="rId66" Type="http://schemas.openxmlformats.org/officeDocument/2006/relationships/image" Target="../media/image869.png"/><Relationship Id="rId131" Type="http://schemas.openxmlformats.org/officeDocument/2006/relationships/customXml" Target="../ink/ink895.xml"/><Relationship Id="rId327" Type="http://schemas.openxmlformats.org/officeDocument/2006/relationships/customXml" Target="../ink/ink993.xml"/><Relationship Id="rId369" Type="http://schemas.openxmlformats.org/officeDocument/2006/relationships/customXml" Target="../ink/ink1014.xml"/><Relationship Id="rId534" Type="http://schemas.openxmlformats.org/officeDocument/2006/relationships/image" Target="../media/image1103.png"/><Relationship Id="rId576" Type="http://schemas.openxmlformats.org/officeDocument/2006/relationships/image" Target="../media/image1124.png"/><Relationship Id="rId173" Type="http://schemas.openxmlformats.org/officeDocument/2006/relationships/customXml" Target="../ink/ink916.xml"/><Relationship Id="rId229" Type="http://schemas.openxmlformats.org/officeDocument/2006/relationships/customXml" Target="../ink/ink944.xml"/><Relationship Id="rId380" Type="http://schemas.openxmlformats.org/officeDocument/2006/relationships/image" Target="../media/image1026.png"/><Relationship Id="rId436" Type="http://schemas.openxmlformats.org/officeDocument/2006/relationships/image" Target="../media/image1054.png"/><Relationship Id="rId601" Type="http://schemas.openxmlformats.org/officeDocument/2006/relationships/customXml" Target="../ink/ink1130.xml"/><Relationship Id="rId643" Type="http://schemas.openxmlformats.org/officeDocument/2006/relationships/customXml" Target="../ink/ink1151.xml"/><Relationship Id="rId240" Type="http://schemas.openxmlformats.org/officeDocument/2006/relationships/image" Target="../media/image956.png"/><Relationship Id="rId478" Type="http://schemas.openxmlformats.org/officeDocument/2006/relationships/image" Target="../media/image1075.png"/><Relationship Id="rId685" Type="http://schemas.openxmlformats.org/officeDocument/2006/relationships/customXml" Target="../ink/ink1172.xml"/><Relationship Id="rId35" Type="http://schemas.openxmlformats.org/officeDocument/2006/relationships/customXml" Target="../ink/ink847.xml"/><Relationship Id="rId77" Type="http://schemas.openxmlformats.org/officeDocument/2006/relationships/customXml" Target="../ink/ink868.xml"/><Relationship Id="rId100" Type="http://schemas.openxmlformats.org/officeDocument/2006/relationships/image" Target="../media/image886.png"/><Relationship Id="rId282" Type="http://schemas.openxmlformats.org/officeDocument/2006/relationships/image" Target="../media/image977.png"/><Relationship Id="rId338" Type="http://schemas.openxmlformats.org/officeDocument/2006/relationships/image" Target="../media/image1005.png"/><Relationship Id="rId503" Type="http://schemas.openxmlformats.org/officeDocument/2006/relationships/customXml" Target="../ink/ink1081.xml"/><Relationship Id="rId545" Type="http://schemas.openxmlformats.org/officeDocument/2006/relationships/customXml" Target="../ink/ink1102.xml"/><Relationship Id="rId587" Type="http://schemas.openxmlformats.org/officeDocument/2006/relationships/customXml" Target="../ink/ink1123.xml"/><Relationship Id="rId8" Type="http://schemas.openxmlformats.org/officeDocument/2006/relationships/image" Target="../media/image840.png"/><Relationship Id="rId142" Type="http://schemas.openxmlformats.org/officeDocument/2006/relationships/image" Target="../media/image907.png"/><Relationship Id="rId184" Type="http://schemas.openxmlformats.org/officeDocument/2006/relationships/image" Target="../media/image928.png"/><Relationship Id="rId391" Type="http://schemas.openxmlformats.org/officeDocument/2006/relationships/customXml" Target="../ink/ink1025.xml"/><Relationship Id="rId405" Type="http://schemas.openxmlformats.org/officeDocument/2006/relationships/customXml" Target="../ink/ink1032.xml"/><Relationship Id="rId447" Type="http://schemas.openxmlformats.org/officeDocument/2006/relationships/customXml" Target="../ink/ink1053.xml"/><Relationship Id="rId612" Type="http://schemas.openxmlformats.org/officeDocument/2006/relationships/image" Target="../media/image1142.png"/><Relationship Id="rId251" Type="http://schemas.openxmlformats.org/officeDocument/2006/relationships/customXml" Target="../ink/ink955.xml"/><Relationship Id="rId489" Type="http://schemas.openxmlformats.org/officeDocument/2006/relationships/customXml" Target="../ink/ink1074.xml"/><Relationship Id="rId654" Type="http://schemas.openxmlformats.org/officeDocument/2006/relationships/image" Target="../media/image1163.png"/><Relationship Id="rId46" Type="http://schemas.openxmlformats.org/officeDocument/2006/relationships/image" Target="../media/image859.png"/><Relationship Id="rId293" Type="http://schemas.openxmlformats.org/officeDocument/2006/relationships/customXml" Target="../ink/ink976.xml"/><Relationship Id="rId307" Type="http://schemas.openxmlformats.org/officeDocument/2006/relationships/customXml" Target="../ink/ink983.xml"/><Relationship Id="rId349" Type="http://schemas.openxmlformats.org/officeDocument/2006/relationships/customXml" Target="../ink/ink1004.xml"/><Relationship Id="rId514" Type="http://schemas.openxmlformats.org/officeDocument/2006/relationships/image" Target="../media/image1093.png"/><Relationship Id="rId556" Type="http://schemas.openxmlformats.org/officeDocument/2006/relationships/image" Target="../media/image1114.png"/><Relationship Id="rId88" Type="http://schemas.openxmlformats.org/officeDocument/2006/relationships/image" Target="../media/image880.png"/><Relationship Id="rId111" Type="http://schemas.openxmlformats.org/officeDocument/2006/relationships/customXml" Target="../ink/ink885.xml"/><Relationship Id="rId153" Type="http://schemas.openxmlformats.org/officeDocument/2006/relationships/customXml" Target="../ink/ink906.xml"/><Relationship Id="rId195" Type="http://schemas.openxmlformats.org/officeDocument/2006/relationships/customXml" Target="../ink/ink927.xml"/><Relationship Id="rId209" Type="http://schemas.openxmlformats.org/officeDocument/2006/relationships/customXml" Target="../ink/ink934.xml"/><Relationship Id="rId360" Type="http://schemas.openxmlformats.org/officeDocument/2006/relationships/image" Target="../media/image1016.png"/><Relationship Id="rId416" Type="http://schemas.openxmlformats.org/officeDocument/2006/relationships/image" Target="../media/image1044.png"/><Relationship Id="rId598" Type="http://schemas.openxmlformats.org/officeDocument/2006/relationships/image" Target="../media/image1135.png"/><Relationship Id="rId220" Type="http://schemas.openxmlformats.org/officeDocument/2006/relationships/image" Target="../media/image946.png"/><Relationship Id="rId458" Type="http://schemas.openxmlformats.org/officeDocument/2006/relationships/image" Target="../media/image1065.png"/><Relationship Id="rId623" Type="http://schemas.openxmlformats.org/officeDocument/2006/relationships/customXml" Target="../ink/ink1141.xml"/><Relationship Id="rId665" Type="http://schemas.openxmlformats.org/officeDocument/2006/relationships/customXml" Target="../ink/ink1162.xml"/><Relationship Id="rId15" Type="http://schemas.openxmlformats.org/officeDocument/2006/relationships/customXml" Target="../ink/ink837.xml"/><Relationship Id="rId57" Type="http://schemas.openxmlformats.org/officeDocument/2006/relationships/customXml" Target="../ink/ink858.xml"/><Relationship Id="rId262" Type="http://schemas.openxmlformats.org/officeDocument/2006/relationships/image" Target="../media/image967.png"/><Relationship Id="rId318" Type="http://schemas.openxmlformats.org/officeDocument/2006/relationships/image" Target="../media/image995.png"/><Relationship Id="rId525" Type="http://schemas.openxmlformats.org/officeDocument/2006/relationships/customXml" Target="../ink/ink1092.xml"/><Relationship Id="rId567" Type="http://schemas.openxmlformats.org/officeDocument/2006/relationships/customXml" Target="../ink/ink1113.xml"/><Relationship Id="rId99" Type="http://schemas.openxmlformats.org/officeDocument/2006/relationships/customXml" Target="../ink/ink879.xml"/><Relationship Id="rId122" Type="http://schemas.openxmlformats.org/officeDocument/2006/relationships/image" Target="../media/image897.png"/><Relationship Id="rId164" Type="http://schemas.openxmlformats.org/officeDocument/2006/relationships/image" Target="../media/image918.png"/><Relationship Id="rId371" Type="http://schemas.openxmlformats.org/officeDocument/2006/relationships/customXml" Target="../ink/ink1015.xml"/><Relationship Id="rId427" Type="http://schemas.openxmlformats.org/officeDocument/2006/relationships/customXml" Target="../ink/ink1043.xml"/><Relationship Id="rId469" Type="http://schemas.openxmlformats.org/officeDocument/2006/relationships/customXml" Target="../ink/ink1064.xml"/><Relationship Id="rId634" Type="http://schemas.openxmlformats.org/officeDocument/2006/relationships/image" Target="../media/image1153.png"/><Relationship Id="rId676" Type="http://schemas.openxmlformats.org/officeDocument/2006/relationships/image" Target="../media/image1174.png"/><Relationship Id="rId26" Type="http://schemas.openxmlformats.org/officeDocument/2006/relationships/image" Target="../media/image849.png"/><Relationship Id="rId231" Type="http://schemas.openxmlformats.org/officeDocument/2006/relationships/customXml" Target="../ink/ink945.xml"/><Relationship Id="rId273" Type="http://schemas.openxmlformats.org/officeDocument/2006/relationships/customXml" Target="../ink/ink966.xml"/><Relationship Id="rId329" Type="http://schemas.openxmlformats.org/officeDocument/2006/relationships/customXml" Target="../ink/ink994.xml"/><Relationship Id="rId480" Type="http://schemas.openxmlformats.org/officeDocument/2006/relationships/image" Target="../media/image1076.png"/><Relationship Id="rId536" Type="http://schemas.openxmlformats.org/officeDocument/2006/relationships/image" Target="../media/image1104.png"/><Relationship Id="rId68" Type="http://schemas.openxmlformats.org/officeDocument/2006/relationships/image" Target="../media/image870.png"/><Relationship Id="rId133" Type="http://schemas.openxmlformats.org/officeDocument/2006/relationships/customXml" Target="../ink/ink896.xml"/><Relationship Id="rId175" Type="http://schemas.openxmlformats.org/officeDocument/2006/relationships/customXml" Target="../ink/ink917.xml"/><Relationship Id="rId340" Type="http://schemas.openxmlformats.org/officeDocument/2006/relationships/image" Target="../media/image1006.png"/><Relationship Id="rId578" Type="http://schemas.openxmlformats.org/officeDocument/2006/relationships/image" Target="../media/image1125.png"/><Relationship Id="rId200" Type="http://schemas.openxmlformats.org/officeDocument/2006/relationships/image" Target="../media/image936.png"/><Relationship Id="rId382" Type="http://schemas.openxmlformats.org/officeDocument/2006/relationships/image" Target="../media/image1027.png"/><Relationship Id="rId438" Type="http://schemas.openxmlformats.org/officeDocument/2006/relationships/image" Target="../media/image1055.png"/><Relationship Id="rId603" Type="http://schemas.openxmlformats.org/officeDocument/2006/relationships/customXml" Target="../ink/ink1131.xml"/><Relationship Id="rId645" Type="http://schemas.openxmlformats.org/officeDocument/2006/relationships/customXml" Target="../ink/ink1152.xml"/><Relationship Id="rId687" Type="http://schemas.openxmlformats.org/officeDocument/2006/relationships/customXml" Target="../ink/ink1173.xml"/><Relationship Id="rId242" Type="http://schemas.openxmlformats.org/officeDocument/2006/relationships/image" Target="../media/image957.png"/><Relationship Id="rId284" Type="http://schemas.openxmlformats.org/officeDocument/2006/relationships/image" Target="../media/image978.png"/><Relationship Id="rId491" Type="http://schemas.openxmlformats.org/officeDocument/2006/relationships/customXml" Target="../ink/ink1075.xml"/><Relationship Id="rId505" Type="http://schemas.openxmlformats.org/officeDocument/2006/relationships/customXml" Target="../ink/ink1082.xml"/><Relationship Id="rId37" Type="http://schemas.openxmlformats.org/officeDocument/2006/relationships/customXml" Target="../ink/ink848.xml"/><Relationship Id="rId79" Type="http://schemas.openxmlformats.org/officeDocument/2006/relationships/customXml" Target="../ink/ink869.xml"/><Relationship Id="rId102" Type="http://schemas.openxmlformats.org/officeDocument/2006/relationships/image" Target="../media/image887.png"/><Relationship Id="rId144" Type="http://schemas.openxmlformats.org/officeDocument/2006/relationships/image" Target="../media/image908.png"/><Relationship Id="rId547" Type="http://schemas.openxmlformats.org/officeDocument/2006/relationships/customXml" Target="../ink/ink1103.xml"/><Relationship Id="rId589" Type="http://schemas.openxmlformats.org/officeDocument/2006/relationships/customXml" Target="../ink/ink1124.xml"/><Relationship Id="rId90" Type="http://schemas.openxmlformats.org/officeDocument/2006/relationships/image" Target="../media/image881.png"/><Relationship Id="rId186" Type="http://schemas.openxmlformats.org/officeDocument/2006/relationships/image" Target="../media/image929.png"/><Relationship Id="rId351" Type="http://schemas.openxmlformats.org/officeDocument/2006/relationships/customXml" Target="../ink/ink1005.xml"/><Relationship Id="rId393" Type="http://schemas.openxmlformats.org/officeDocument/2006/relationships/customXml" Target="../ink/ink1026.xml"/><Relationship Id="rId407" Type="http://schemas.openxmlformats.org/officeDocument/2006/relationships/customXml" Target="../ink/ink1033.xml"/><Relationship Id="rId449" Type="http://schemas.openxmlformats.org/officeDocument/2006/relationships/customXml" Target="../ink/ink1054.xml"/><Relationship Id="rId614" Type="http://schemas.openxmlformats.org/officeDocument/2006/relationships/image" Target="../media/image1143.png"/><Relationship Id="rId656" Type="http://schemas.openxmlformats.org/officeDocument/2006/relationships/image" Target="../media/image1164.png"/><Relationship Id="rId211" Type="http://schemas.openxmlformats.org/officeDocument/2006/relationships/customXml" Target="../ink/ink935.xml"/><Relationship Id="rId253" Type="http://schemas.openxmlformats.org/officeDocument/2006/relationships/customXml" Target="../ink/ink956.xml"/><Relationship Id="rId295" Type="http://schemas.openxmlformats.org/officeDocument/2006/relationships/customXml" Target="../ink/ink977.xml"/><Relationship Id="rId309" Type="http://schemas.openxmlformats.org/officeDocument/2006/relationships/customXml" Target="../ink/ink984.xml"/><Relationship Id="rId460" Type="http://schemas.openxmlformats.org/officeDocument/2006/relationships/image" Target="../media/image1066.png"/><Relationship Id="rId516" Type="http://schemas.openxmlformats.org/officeDocument/2006/relationships/image" Target="../media/image1094.png"/><Relationship Id="rId48" Type="http://schemas.openxmlformats.org/officeDocument/2006/relationships/image" Target="../media/image860.png"/><Relationship Id="rId113" Type="http://schemas.openxmlformats.org/officeDocument/2006/relationships/customXml" Target="../ink/ink886.xml"/><Relationship Id="rId320" Type="http://schemas.openxmlformats.org/officeDocument/2006/relationships/image" Target="../media/image996.png"/><Relationship Id="rId558" Type="http://schemas.openxmlformats.org/officeDocument/2006/relationships/image" Target="../media/image1115.png"/><Relationship Id="rId155" Type="http://schemas.openxmlformats.org/officeDocument/2006/relationships/customXml" Target="../ink/ink907.xml"/><Relationship Id="rId197" Type="http://schemas.openxmlformats.org/officeDocument/2006/relationships/customXml" Target="../ink/ink928.xml"/><Relationship Id="rId362" Type="http://schemas.openxmlformats.org/officeDocument/2006/relationships/image" Target="../media/image1017.png"/><Relationship Id="rId418" Type="http://schemas.openxmlformats.org/officeDocument/2006/relationships/image" Target="../media/image1045.png"/><Relationship Id="rId625" Type="http://schemas.openxmlformats.org/officeDocument/2006/relationships/customXml" Target="../ink/ink1142.xml"/><Relationship Id="rId222" Type="http://schemas.openxmlformats.org/officeDocument/2006/relationships/image" Target="../media/image947.png"/><Relationship Id="rId264" Type="http://schemas.openxmlformats.org/officeDocument/2006/relationships/image" Target="../media/image968.png"/><Relationship Id="rId471" Type="http://schemas.openxmlformats.org/officeDocument/2006/relationships/customXml" Target="../ink/ink1065.xml"/><Relationship Id="rId667" Type="http://schemas.openxmlformats.org/officeDocument/2006/relationships/customXml" Target="../ink/ink1163.xml"/><Relationship Id="rId17" Type="http://schemas.openxmlformats.org/officeDocument/2006/relationships/customXml" Target="../ink/ink838.xml"/><Relationship Id="rId59" Type="http://schemas.openxmlformats.org/officeDocument/2006/relationships/customXml" Target="../ink/ink859.xml"/><Relationship Id="rId124" Type="http://schemas.openxmlformats.org/officeDocument/2006/relationships/image" Target="../media/image898.png"/><Relationship Id="rId527" Type="http://schemas.openxmlformats.org/officeDocument/2006/relationships/customXml" Target="../ink/ink1093.xml"/><Relationship Id="rId569" Type="http://schemas.openxmlformats.org/officeDocument/2006/relationships/customXml" Target="../ink/ink1114.xml"/><Relationship Id="rId70" Type="http://schemas.openxmlformats.org/officeDocument/2006/relationships/image" Target="../media/image871.png"/><Relationship Id="rId166" Type="http://schemas.openxmlformats.org/officeDocument/2006/relationships/image" Target="../media/image919.png"/><Relationship Id="rId331" Type="http://schemas.openxmlformats.org/officeDocument/2006/relationships/customXml" Target="../ink/ink995.xml"/><Relationship Id="rId373" Type="http://schemas.openxmlformats.org/officeDocument/2006/relationships/customXml" Target="../ink/ink1016.xml"/><Relationship Id="rId429" Type="http://schemas.openxmlformats.org/officeDocument/2006/relationships/customXml" Target="../ink/ink1044.xml"/><Relationship Id="rId580" Type="http://schemas.openxmlformats.org/officeDocument/2006/relationships/image" Target="../media/image1126.png"/><Relationship Id="rId636" Type="http://schemas.openxmlformats.org/officeDocument/2006/relationships/image" Target="../media/image115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946.xml"/><Relationship Id="rId440" Type="http://schemas.openxmlformats.org/officeDocument/2006/relationships/image" Target="../media/image1056.png"/><Relationship Id="rId678" Type="http://schemas.openxmlformats.org/officeDocument/2006/relationships/image" Target="../media/image1175.png"/><Relationship Id="rId28" Type="http://schemas.openxmlformats.org/officeDocument/2006/relationships/image" Target="../media/image850.png"/><Relationship Id="rId275" Type="http://schemas.openxmlformats.org/officeDocument/2006/relationships/customXml" Target="../ink/ink967.xml"/><Relationship Id="rId300" Type="http://schemas.openxmlformats.org/officeDocument/2006/relationships/image" Target="../media/image986.png"/><Relationship Id="rId482" Type="http://schemas.openxmlformats.org/officeDocument/2006/relationships/image" Target="../media/image1077.png"/><Relationship Id="rId538" Type="http://schemas.openxmlformats.org/officeDocument/2006/relationships/image" Target="../media/image1105.png"/><Relationship Id="rId81" Type="http://schemas.openxmlformats.org/officeDocument/2006/relationships/customXml" Target="../ink/ink870.xml"/><Relationship Id="rId135" Type="http://schemas.openxmlformats.org/officeDocument/2006/relationships/customXml" Target="../ink/ink897.xml"/><Relationship Id="rId177" Type="http://schemas.openxmlformats.org/officeDocument/2006/relationships/customXml" Target="../ink/ink918.xml"/><Relationship Id="rId342" Type="http://schemas.openxmlformats.org/officeDocument/2006/relationships/image" Target="../media/image1007.png"/><Relationship Id="rId384" Type="http://schemas.openxmlformats.org/officeDocument/2006/relationships/image" Target="../media/image1028.png"/><Relationship Id="rId591" Type="http://schemas.openxmlformats.org/officeDocument/2006/relationships/customXml" Target="../ink/ink1125.xml"/><Relationship Id="rId605" Type="http://schemas.openxmlformats.org/officeDocument/2006/relationships/customXml" Target="../ink/ink1132.xml"/><Relationship Id="rId202" Type="http://schemas.openxmlformats.org/officeDocument/2006/relationships/image" Target="../media/image937.png"/><Relationship Id="rId244" Type="http://schemas.openxmlformats.org/officeDocument/2006/relationships/image" Target="../media/image958.png"/><Relationship Id="rId647" Type="http://schemas.openxmlformats.org/officeDocument/2006/relationships/customXml" Target="../ink/ink1153.xml"/><Relationship Id="rId689" Type="http://schemas.openxmlformats.org/officeDocument/2006/relationships/customXml" Target="../ink/ink1174.xml"/><Relationship Id="rId39" Type="http://schemas.openxmlformats.org/officeDocument/2006/relationships/customXml" Target="../ink/ink849.xml"/><Relationship Id="rId286" Type="http://schemas.openxmlformats.org/officeDocument/2006/relationships/image" Target="../media/image979.png"/><Relationship Id="rId451" Type="http://schemas.openxmlformats.org/officeDocument/2006/relationships/customXml" Target="../ink/ink1055.xml"/><Relationship Id="rId493" Type="http://schemas.openxmlformats.org/officeDocument/2006/relationships/customXml" Target="../ink/ink1076.xml"/><Relationship Id="rId507" Type="http://schemas.openxmlformats.org/officeDocument/2006/relationships/customXml" Target="../ink/ink1083.xml"/><Relationship Id="rId549" Type="http://schemas.openxmlformats.org/officeDocument/2006/relationships/customXml" Target="../ink/ink1104.xml"/><Relationship Id="rId50" Type="http://schemas.openxmlformats.org/officeDocument/2006/relationships/image" Target="../media/image861.png"/><Relationship Id="rId104" Type="http://schemas.openxmlformats.org/officeDocument/2006/relationships/image" Target="../media/image888.png"/><Relationship Id="rId146" Type="http://schemas.openxmlformats.org/officeDocument/2006/relationships/image" Target="../media/image909.png"/><Relationship Id="rId188" Type="http://schemas.openxmlformats.org/officeDocument/2006/relationships/image" Target="../media/image930.png"/><Relationship Id="rId311" Type="http://schemas.openxmlformats.org/officeDocument/2006/relationships/customXml" Target="../ink/ink985.xml"/><Relationship Id="rId353" Type="http://schemas.openxmlformats.org/officeDocument/2006/relationships/customXml" Target="../ink/ink1006.xml"/><Relationship Id="rId395" Type="http://schemas.openxmlformats.org/officeDocument/2006/relationships/customXml" Target="../ink/ink1027.xml"/><Relationship Id="rId409" Type="http://schemas.openxmlformats.org/officeDocument/2006/relationships/customXml" Target="../ink/ink1034.xml"/><Relationship Id="rId560" Type="http://schemas.openxmlformats.org/officeDocument/2006/relationships/image" Target="../media/image1116.png"/><Relationship Id="rId92" Type="http://schemas.openxmlformats.org/officeDocument/2006/relationships/image" Target="../media/image882.png"/><Relationship Id="rId213" Type="http://schemas.openxmlformats.org/officeDocument/2006/relationships/customXml" Target="../ink/ink936.xml"/><Relationship Id="rId420" Type="http://schemas.openxmlformats.org/officeDocument/2006/relationships/image" Target="../media/image1046.png"/><Relationship Id="rId616" Type="http://schemas.openxmlformats.org/officeDocument/2006/relationships/image" Target="../media/image1144.png"/><Relationship Id="rId658" Type="http://schemas.openxmlformats.org/officeDocument/2006/relationships/image" Target="../media/image1165.png"/><Relationship Id="rId255" Type="http://schemas.openxmlformats.org/officeDocument/2006/relationships/customXml" Target="../ink/ink957.xml"/><Relationship Id="rId297" Type="http://schemas.openxmlformats.org/officeDocument/2006/relationships/customXml" Target="../ink/ink978.xml"/><Relationship Id="rId462" Type="http://schemas.openxmlformats.org/officeDocument/2006/relationships/image" Target="../media/image1067.png"/><Relationship Id="rId518" Type="http://schemas.openxmlformats.org/officeDocument/2006/relationships/image" Target="../media/image1095.png"/><Relationship Id="rId115" Type="http://schemas.openxmlformats.org/officeDocument/2006/relationships/customXml" Target="../ink/ink887.xml"/><Relationship Id="rId157" Type="http://schemas.openxmlformats.org/officeDocument/2006/relationships/customXml" Target="../ink/ink908.xml"/><Relationship Id="rId322" Type="http://schemas.openxmlformats.org/officeDocument/2006/relationships/image" Target="../media/image997.png"/><Relationship Id="rId364" Type="http://schemas.openxmlformats.org/officeDocument/2006/relationships/image" Target="../media/image1018.png"/><Relationship Id="rId61" Type="http://schemas.openxmlformats.org/officeDocument/2006/relationships/customXml" Target="../ink/ink860.xml"/><Relationship Id="rId199" Type="http://schemas.openxmlformats.org/officeDocument/2006/relationships/customXml" Target="../ink/ink929.xml"/><Relationship Id="rId571" Type="http://schemas.openxmlformats.org/officeDocument/2006/relationships/customXml" Target="../ink/ink1115.xml"/><Relationship Id="rId627" Type="http://schemas.openxmlformats.org/officeDocument/2006/relationships/customXml" Target="../ink/ink1143.xml"/><Relationship Id="rId669" Type="http://schemas.openxmlformats.org/officeDocument/2006/relationships/customXml" Target="../ink/ink1164.xml"/><Relationship Id="rId19" Type="http://schemas.openxmlformats.org/officeDocument/2006/relationships/customXml" Target="../ink/ink839.xml"/><Relationship Id="rId224" Type="http://schemas.openxmlformats.org/officeDocument/2006/relationships/image" Target="../media/image948.png"/><Relationship Id="rId266" Type="http://schemas.openxmlformats.org/officeDocument/2006/relationships/image" Target="../media/image969.png"/><Relationship Id="rId431" Type="http://schemas.openxmlformats.org/officeDocument/2006/relationships/customXml" Target="../ink/ink1045.xml"/><Relationship Id="rId473" Type="http://schemas.openxmlformats.org/officeDocument/2006/relationships/customXml" Target="../ink/ink1066.xml"/><Relationship Id="rId529" Type="http://schemas.openxmlformats.org/officeDocument/2006/relationships/customXml" Target="../ink/ink1094.xml"/><Relationship Id="rId680" Type="http://schemas.openxmlformats.org/officeDocument/2006/relationships/image" Target="../media/image1176.png"/><Relationship Id="rId30" Type="http://schemas.openxmlformats.org/officeDocument/2006/relationships/image" Target="../media/image851.png"/><Relationship Id="rId126" Type="http://schemas.openxmlformats.org/officeDocument/2006/relationships/image" Target="../media/image899.png"/><Relationship Id="rId168" Type="http://schemas.openxmlformats.org/officeDocument/2006/relationships/image" Target="../media/image920.png"/><Relationship Id="rId333" Type="http://schemas.openxmlformats.org/officeDocument/2006/relationships/customXml" Target="../ink/ink996.xml"/><Relationship Id="rId540" Type="http://schemas.openxmlformats.org/officeDocument/2006/relationships/image" Target="../media/image1106.png"/><Relationship Id="rId72" Type="http://schemas.openxmlformats.org/officeDocument/2006/relationships/image" Target="../media/image872.png"/><Relationship Id="rId375" Type="http://schemas.openxmlformats.org/officeDocument/2006/relationships/customXml" Target="../ink/ink1017.xml"/><Relationship Id="rId582" Type="http://schemas.openxmlformats.org/officeDocument/2006/relationships/image" Target="../media/image1127.png"/><Relationship Id="rId638" Type="http://schemas.openxmlformats.org/officeDocument/2006/relationships/image" Target="../media/image1155.png"/><Relationship Id="rId3" Type="http://schemas.openxmlformats.org/officeDocument/2006/relationships/customXml" Target="../ink/ink831.xml"/><Relationship Id="rId235" Type="http://schemas.openxmlformats.org/officeDocument/2006/relationships/customXml" Target="../ink/ink947.xml"/><Relationship Id="rId277" Type="http://schemas.openxmlformats.org/officeDocument/2006/relationships/customXml" Target="../ink/ink968.xml"/><Relationship Id="rId400" Type="http://schemas.openxmlformats.org/officeDocument/2006/relationships/image" Target="../media/image1036.png"/><Relationship Id="rId442" Type="http://schemas.openxmlformats.org/officeDocument/2006/relationships/image" Target="../media/image1057.png"/><Relationship Id="rId484" Type="http://schemas.openxmlformats.org/officeDocument/2006/relationships/image" Target="../media/image1078.png"/><Relationship Id="rId137" Type="http://schemas.openxmlformats.org/officeDocument/2006/relationships/customXml" Target="../ink/ink898.xml"/><Relationship Id="rId302" Type="http://schemas.openxmlformats.org/officeDocument/2006/relationships/image" Target="../media/image987.png"/><Relationship Id="rId344" Type="http://schemas.openxmlformats.org/officeDocument/2006/relationships/image" Target="../media/image1008.png"/><Relationship Id="rId691" Type="http://schemas.openxmlformats.org/officeDocument/2006/relationships/customXml" Target="../ink/ink1175.xml"/><Relationship Id="rId41" Type="http://schemas.openxmlformats.org/officeDocument/2006/relationships/customXml" Target="../ink/ink850.xml"/><Relationship Id="rId83" Type="http://schemas.openxmlformats.org/officeDocument/2006/relationships/customXml" Target="../ink/ink871.xml"/><Relationship Id="rId179" Type="http://schemas.openxmlformats.org/officeDocument/2006/relationships/customXml" Target="../ink/ink919.xml"/><Relationship Id="rId386" Type="http://schemas.openxmlformats.org/officeDocument/2006/relationships/image" Target="../media/image1029.png"/><Relationship Id="rId551" Type="http://schemas.openxmlformats.org/officeDocument/2006/relationships/customXml" Target="../ink/ink1105.xml"/><Relationship Id="rId593" Type="http://schemas.openxmlformats.org/officeDocument/2006/relationships/customXml" Target="../ink/ink1126.xml"/><Relationship Id="rId607" Type="http://schemas.openxmlformats.org/officeDocument/2006/relationships/customXml" Target="../ink/ink1133.xml"/><Relationship Id="rId649" Type="http://schemas.openxmlformats.org/officeDocument/2006/relationships/customXml" Target="../ink/ink1154.xml"/><Relationship Id="rId190" Type="http://schemas.openxmlformats.org/officeDocument/2006/relationships/image" Target="../media/image931.png"/><Relationship Id="rId204" Type="http://schemas.openxmlformats.org/officeDocument/2006/relationships/image" Target="../media/image938.png"/><Relationship Id="rId246" Type="http://schemas.openxmlformats.org/officeDocument/2006/relationships/image" Target="../media/image959.png"/><Relationship Id="rId288" Type="http://schemas.openxmlformats.org/officeDocument/2006/relationships/image" Target="../media/image980.png"/><Relationship Id="rId411" Type="http://schemas.openxmlformats.org/officeDocument/2006/relationships/customXml" Target="../ink/ink1035.xml"/><Relationship Id="rId453" Type="http://schemas.openxmlformats.org/officeDocument/2006/relationships/customXml" Target="../ink/ink1056.xml"/><Relationship Id="rId509" Type="http://schemas.openxmlformats.org/officeDocument/2006/relationships/customXml" Target="../ink/ink1084.xml"/><Relationship Id="rId660" Type="http://schemas.openxmlformats.org/officeDocument/2006/relationships/image" Target="../media/image1166.png"/><Relationship Id="rId106" Type="http://schemas.openxmlformats.org/officeDocument/2006/relationships/image" Target="../media/image889.png"/><Relationship Id="rId313" Type="http://schemas.openxmlformats.org/officeDocument/2006/relationships/customXml" Target="../ink/ink986.xml"/><Relationship Id="rId495" Type="http://schemas.openxmlformats.org/officeDocument/2006/relationships/customXml" Target="../ink/ink1077.xml"/><Relationship Id="rId10" Type="http://schemas.openxmlformats.org/officeDocument/2006/relationships/image" Target="../media/image841.png"/><Relationship Id="rId52" Type="http://schemas.openxmlformats.org/officeDocument/2006/relationships/image" Target="../media/image862.png"/><Relationship Id="rId94" Type="http://schemas.openxmlformats.org/officeDocument/2006/relationships/image" Target="../media/image883.png"/><Relationship Id="rId148" Type="http://schemas.openxmlformats.org/officeDocument/2006/relationships/image" Target="../media/image910.png"/><Relationship Id="rId355" Type="http://schemas.openxmlformats.org/officeDocument/2006/relationships/customXml" Target="../ink/ink1007.xml"/><Relationship Id="rId397" Type="http://schemas.openxmlformats.org/officeDocument/2006/relationships/customXml" Target="../ink/ink1028.xml"/><Relationship Id="rId520" Type="http://schemas.openxmlformats.org/officeDocument/2006/relationships/image" Target="../media/image1096.png"/><Relationship Id="rId562" Type="http://schemas.openxmlformats.org/officeDocument/2006/relationships/image" Target="../media/image1117.png"/><Relationship Id="rId618" Type="http://schemas.openxmlformats.org/officeDocument/2006/relationships/image" Target="../media/image1145.png"/><Relationship Id="rId215" Type="http://schemas.openxmlformats.org/officeDocument/2006/relationships/customXml" Target="../ink/ink937.xml"/><Relationship Id="rId257" Type="http://schemas.openxmlformats.org/officeDocument/2006/relationships/customXml" Target="../ink/ink958.xml"/><Relationship Id="rId422" Type="http://schemas.openxmlformats.org/officeDocument/2006/relationships/image" Target="../media/image1047.png"/><Relationship Id="rId464" Type="http://schemas.openxmlformats.org/officeDocument/2006/relationships/image" Target="../media/image1068.png"/><Relationship Id="rId299" Type="http://schemas.openxmlformats.org/officeDocument/2006/relationships/customXml" Target="../ink/ink979.xml"/><Relationship Id="rId63" Type="http://schemas.openxmlformats.org/officeDocument/2006/relationships/customXml" Target="../ink/ink861.xml"/><Relationship Id="rId159" Type="http://schemas.openxmlformats.org/officeDocument/2006/relationships/customXml" Target="../ink/ink909.xml"/><Relationship Id="rId366" Type="http://schemas.openxmlformats.org/officeDocument/2006/relationships/image" Target="../media/image1019.png"/><Relationship Id="rId573" Type="http://schemas.openxmlformats.org/officeDocument/2006/relationships/customXml" Target="../ink/ink1116.xml"/><Relationship Id="rId226" Type="http://schemas.openxmlformats.org/officeDocument/2006/relationships/image" Target="../media/image949.png"/><Relationship Id="rId433" Type="http://schemas.openxmlformats.org/officeDocument/2006/relationships/customXml" Target="../ink/ink1046.xml"/><Relationship Id="rId640" Type="http://schemas.openxmlformats.org/officeDocument/2006/relationships/image" Target="../media/image1156.png"/><Relationship Id="rId74" Type="http://schemas.openxmlformats.org/officeDocument/2006/relationships/image" Target="../media/image873.png"/><Relationship Id="rId377" Type="http://schemas.openxmlformats.org/officeDocument/2006/relationships/customXml" Target="../ink/ink1018.xml"/><Relationship Id="rId500" Type="http://schemas.openxmlformats.org/officeDocument/2006/relationships/image" Target="../media/image1086.png"/><Relationship Id="rId584" Type="http://schemas.openxmlformats.org/officeDocument/2006/relationships/image" Target="../media/image1128.png"/><Relationship Id="rId5" Type="http://schemas.openxmlformats.org/officeDocument/2006/relationships/customXml" Target="../ink/ink832.xml"/><Relationship Id="rId237" Type="http://schemas.openxmlformats.org/officeDocument/2006/relationships/customXml" Target="../ink/ink948.xml"/><Relationship Id="rId444" Type="http://schemas.openxmlformats.org/officeDocument/2006/relationships/image" Target="../media/image1058.png"/><Relationship Id="rId651" Type="http://schemas.openxmlformats.org/officeDocument/2006/relationships/customXml" Target="../ink/ink1155.xml"/><Relationship Id="rId290" Type="http://schemas.openxmlformats.org/officeDocument/2006/relationships/image" Target="../media/image981.png"/><Relationship Id="rId304" Type="http://schemas.openxmlformats.org/officeDocument/2006/relationships/image" Target="../media/image988.png"/><Relationship Id="rId388" Type="http://schemas.openxmlformats.org/officeDocument/2006/relationships/image" Target="../media/image1030.png"/><Relationship Id="rId511" Type="http://schemas.openxmlformats.org/officeDocument/2006/relationships/customXml" Target="../ink/ink1085.xml"/><Relationship Id="rId609" Type="http://schemas.openxmlformats.org/officeDocument/2006/relationships/customXml" Target="../ink/ink1134.xml"/><Relationship Id="rId85" Type="http://schemas.openxmlformats.org/officeDocument/2006/relationships/customXml" Target="../ink/ink872.xml"/><Relationship Id="rId150" Type="http://schemas.openxmlformats.org/officeDocument/2006/relationships/image" Target="../media/image911.png"/><Relationship Id="rId595" Type="http://schemas.openxmlformats.org/officeDocument/2006/relationships/customXml" Target="../ink/ink1127.xml"/><Relationship Id="rId248" Type="http://schemas.openxmlformats.org/officeDocument/2006/relationships/image" Target="../media/image960.png"/><Relationship Id="rId455" Type="http://schemas.openxmlformats.org/officeDocument/2006/relationships/customXml" Target="../ink/ink1057.xml"/><Relationship Id="rId662" Type="http://schemas.openxmlformats.org/officeDocument/2006/relationships/image" Target="../media/image1167.png"/><Relationship Id="rId12" Type="http://schemas.openxmlformats.org/officeDocument/2006/relationships/image" Target="../media/image842.png"/><Relationship Id="rId108" Type="http://schemas.openxmlformats.org/officeDocument/2006/relationships/image" Target="../media/image890.png"/><Relationship Id="rId315" Type="http://schemas.openxmlformats.org/officeDocument/2006/relationships/customXml" Target="../ink/ink987.xml"/><Relationship Id="rId522" Type="http://schemas.openxmlformats.org/officeDocument/2006/relationships/image" Target="../media/image1097.png"/><Relationship Id="rId96" Type="http://schemas.openxmlformats.org/officeDocument/2006/relationships/image" Target="../media/image884.png"/><Relationship Id="rId161" Type="http://schemas.openxmlformats.org/officeDocument/2006/relationships/customXml" Target="../ink/ink910.xml"/><Relationship Id="rId399" Type="http://schemas.openxmlformats.org/officeDocument/2006/relationships/customXml" Target="../ink/ink1029.xml"/><Relationship Id="rId259" Type="http://schemas.openxmlformats.org/officeDocument/2006/relationships/customXml" Target="../ink/ink959.xml"/><Relationship Id="rId466" Type="http://schemas.openxmlformats.org/officeDocument/2006/relationships/image" Target="../media/image1069.png"/><Relationship Id="rId673" Type="http://schemas.openxmlformats.org/officeDocument/2006/relationships/customXml" Target="../ink/ink1166.xml"/><Relationship Id="rId23" Type="http://schemas.openxmlformats.org/officeDocument/2006/relationships/customXml" Target="../ink/ink841.xml"/><Relationship Id="rId119" Type="http://schemas.openxmlformats.org/officeDocument/2006/relationships/customXml" Target="../ink/ink889.xml"/><Relationship Id="rId326" Type="http://schemas.openxmlformats.org/officeDocument/2006/relationships/image" Target="../media/image999.png"/><Relationship Id="rId533" Type="http://schemas.openxmlformats.org/officeDocument/2006/relationships/customXml" Target="../ink/ink1096.xml"/><Relationship Id="rId172" Type="http://schemas.openxmlformats.org/officeDocument/2006/relationships/image" Target="../media/image922.png"/><Relationship Id="rId477" Type="http://schemas.openxmlformats.org/officeDocument/2006/relationships/customXml" Target="../ink/ink1068.xml"/><Relationship Id="rId600" Type="http://schemas.openxmlformats.org/officeDocument/2006/relationships/image" Target="../media/image1136.png"/><Relationship Id="rId684" Type="http://schemas.openxmlformats.org/officeDocument/2006/relationships/image" Target="../media/image1178.png"/><Relationship Id="rId337" Type="http://schemas.openxmlformats.org/officeDocument/2006/relationships/customXml" Target="../ink/ink998.xml"/><Relationship Id="rId34" Type="http://schemas.openxmlformats.org/officeDocument/2006/relationships/image" Target="../media/image853.png"/><Relationship Id="rId544" Type="http://schemas.openxmlformats.org/officeDocument/2006/relationships/image" Target="../media/image1108.png"/><Relationship Id="rId183" Type="http://schemas.openxmlformats.org/officeDocument/2006/relationships/customXml" Target="../ink/ink921.xml"/><Relationship Id="rId390" Type="http://schemas.openxmlformats.org/officeDocument/2006/relationships/image" Target="../media/image1031.png"/><Relationship Id="rId404" Type="http://schemas.openxmlformats.org/officeDocument/2006/relationships/image" Target="../media/image1038.png"/><Relationship Id="rId611" Type="http://schemas.openxmlformats.org/officeDocument/2006/relationships/customXml" Target="../ink/ink1135.xml"/><Relationship Id="rId250" Type="http://schemas.openxmlformats.org/officeDocument/2006/relationships/image" Target="../media/image961.png"/><Relationship Id="rId488" Type="http://schemas.openxmlformats.org/officeDocument/2006/relationships/image" Target="../media/image1080.png"/><Relationship Id="rId45" Type="http://schemas.openxmlformats.org/officeDocument/2006/relationships/customXml" Target="../ink/ink852.xml"/><Relationship Id="rId110" Type="http://schemas.openxmlformats.org/officeDocument/2006/relationships/image" Target="../media/image891.png"/><Relationship Id="rId348" Type="http://schemas.openxmlformats.org/officeDocument/2006/relationships/image" Target="../media/image1010.png"/><Relationship Id="rId555" Type="http://schemas.openxmlformats.org/officeDocument/2006/relationships/customXml" Target="../ink/ink1107.xml"/><Relationship Id="rId194" Type="http://schemas.openxmlformats.org/officeDocument/2006/relationships/image" Target="../media/image933.png"/><Relationship Id="rId208" Type="http://schemas.openxmlformats.org/officeDocument/2006/relationships/image" Target="../media/image940.png"/><Relationship Id="rId415" Type="http://schemas.openxmlformats.org/officeDocument/2006/relationships/customXml" Target="../ink/ink1037.xml"/><Relationship Id="rId622" Type="http://schemas.openxmlformats.org/officeDocument/2006/relationships/image" Target="../media/image1147.png"/><Relationship Id="rId261" Type="http://schemas.openxmlformats.org/officeDocument/2006/relationships/customXml" Target="../ink/ink960.xml"/><Relationship Id="rId499" Type="http://schemas.openxmlformats.org/officeDocument/2006/relationships/customXml" Target="../ink/ink1079.xml"/><Relationship Id="rId56" Type="http://schemas.openxmlformats.org/officeDocument/2006/relationships/image" Target="../media/image864.png"/><Relationship Id="rId359" Type="http://schemas.openxmlformats.org/officeDocument/2006/relationships/customXml" Target="../ink/ink1009.xml"/><Relationship Id="rId566" Type="http://schemas.openxmlformats.org/officeDocument/2006/relationships/image" Target="../media/image1119.png"/><Relationship Id="rId121" Type="http://schemas.openxmlformats.org/officeDocument/2006/relationships/customXml" Target="../ink/ink890.xml"/><Relationship Id="rId219" Type="http://schemas.openxmlformats.org/officeDocument/2006/relationships/customXml" Target="../ink/ink939.xml"/><Relationship Id="rId426" Type="http://schemas.openxmlformats.org/officeDocument/2006/relationships/image" Target="../media/image1049.png"/><Relationship Id="rId633" Type="http://schemas.openxmlformats.org/officeDocument/2006/relationships/customXml" Target="../ink/ink1146.xml"/><Relationship Id="rId67" Type="http://schemas.openxmlformats.org/officeDocument/2006/relationships/customXml" Target="../ink/ink863.xml"/><Relationship Id="rId272" Type="http://schemas.openxmlformats.org/officeDocument/2006/relationships/image" Target="../media/image972.png"/><Relationship Id="rId577" Type="http://schemas.openxmlformats.org/officeDocument/2006/relationships/customXml" Target="../ink/ink1118.xml"/><Relationship Id="rId132" Type="http://schemas.openxmlformats.org/officeDocument/2006/relationships/image" Target="../media/image902.png"/><Relationship Id="rId437" Type="http://schemas.openxmlformats.org/officeDocument/2006/relationships/customXml" Target="../ink/ink1048.xml"/><Relationship Id="rId644" Type="http://schemas.openxmlformats.org/officeDocument/2006/relationships/image" Target="../media/image1158.png"/><Relationship Id="rId283" Type="http://schemas.openxmlformats.org/officeDocument/2006/relationships/customXml" Target="../ink/ink971.xml"/><Relationship Id="rId490" Type="http://schemas.openxmlformats.org/officeDocument/2006/relationships/image" Target="../media/image1081.png"/><Relationship Id="rId504" Type="http://schemas.openxmlformats.org/officeDocument/2006/relationships/image" Target="../media/image1088.png"/><Relationship Id="rId78" Type="http://schemas.openxmlformats.org/officeDocument/2006/relationships/image" Target="../media/image875.png"/><Relationship Id="rId143" Type="http://schemas.openxmlformats.org/officeDocument/2006/relationships/customXml" Target="../ink/ink901.xml"/><Relationship Id="rId350" Type="http://schemas.openxmlformats.org/officeDocument/2006/relationships/image" Target="../media/image1011.png"/><Relationship Id="rId588" Type="http://schemas.openxmlformats.org/officeDocument/2006/relationships/image" Target="../media/image1130.png"/><Relationship Id="rId9" Type="http://schemas.openxmlformats.org/officeDocument/2006/relationships/customXml" Target="../ink/ink834.xml"/><Relationship Id="rId210" Type="http://schemas.openxmlformats.org/officeDocument/2006/relationships/image" Target="../media/image941.png"/><Relationship Id="rId448" Type="http://schemas.openxmlformats.org/officeDocument/2006/relationships/image" Target="../media/image1060.png"/><Relationship Id="rId655" Type="http://schemas.openxmlformats.org/officeDocument/2006/relationships/customXml" Target="../ink/ink1157.xml"/><Relationship Id="rId294" Type="http://schemas.openxmlformats.org/officeDocument/2006/relationships/image" Target="../media/image983.png"/><Relationship Id="rId308" Type="http://schemas.openxmlformats.org/officeDocument/2006/relationships/image" Target="../media/image990.png"/><Relationship Id="rId515" Type="http://schemas.openxmlformats.org/officeDocument/2006/relationships/customXml" Target="../ink/ink1087.xml"/><Relationship Id="rId89" Type="http://schemas.openxmlformats.org/officeDocument/2006/relationships/customXml" Target="../ink/ink874.xml"/><Relationship Id="rId154" Type="http://schemas.openxmlformats.org/officeDocument/2006/relationships/image" Target="../media/image913.png"/><Relationship Id="rId361" Type="http://schemas.openxmlformats.org/officeDocument/2006/relationships/customXml" Target="../ink/ink1010.xml"/><Relationship Id="rId599" Type="http://schemas.openxmlformats.org/officeDocument/2006/relationships/customXml" Target="../ink/ink1129.xml"/><Relationship Id="rId459" Type="http://schemas.openxmlformats.org/officeDocument/2006/relationships/customXml" Target="../ink/ink1059.xml"/><Relationship Id="rId666" Type="http://schemas.openxmlformats.org/officeDocument/2006/relationships/image" Target="../media/image1169.png"/><Relationship Id="rId16" Type="http://schemas.openxmlformats.org/officeDocument/2006/relationships/image" Target="../media/image844.png"/><Relationship Id="rId221" Type="http://schemas.openxmlformats.org/officeDocument/2006/relationships/customXml" Target="../ink/ink940.xml"/><Relationship Id="rId319" Type="http://schemas.openxmlformats.org/officeDocument/2006/relationships/customXml" Target="../ink/ink989.xml"/><Relationship Id="rId526" Type="http://schemas.openxmlformats.org/officeDocument/2006/relationships/image" Target="../media/image1099.png"/><Relationship Id="rId165" Type="http://schemas.openxmlformats.org/officeDocument/2006/relationships/customXml" Target="../ink/ink912.xml"/><Relationship Id="rId372" Type="http://schemas.openxmlformats.org/officeDocument/2006/relationships/image" Target="../media/image1022.png"/><Relationship Id="rId677" Type="http://schemas.openxmlformats.org/officeDocument/2006/relationships/customXml" Target="../ink/ink1168.xml"/><Relationship Id="rId232" Type="http://schemas.openxmlformats.org/officeDocument/2006/relationships/image" Target="../media/image952.png"/><Relationship Id="rId27" Type="http://schemas.openxmlformats.org/officeDocument/2006/relationships/customXml" Target="../ink/ink843.xml"/><Relationship Id="rId537" Type="http://schemas.openxmlformats.org/officeDocument/2006/relationships/customXml" Target="../ink/ink1098.xml"/><Relationship Id="rId80" Type="http://schemas.openxmlformats.org/officeDocument/2006/relationships/image" Target="../media/image876.png"/><Relationship Id="rId176" Type="http://schemas.openxmlformats.org/officeDocument/2006/relationships/image" Target="../media/image924.png"/><Relationship Id="rId383" Type="http://schemas.openxmlformats.org/officeDocument/2006/relationships/customXml" Target="../ink/ink1021.xml"/><Relationship Id="rId590" Type="http://schemas.openxmlformats.org/officeDocument/2006/relationships/image" Target="../media/image1131.png"/><Relationship Id="rId604" Type="http://schemas.openxmlformats.org/officeDocument/2006/relationships/image" Target="../media/image1138.png"/><Relationship Id="rId243" Type="http://schemas.openxmlformats.org/officeDocument/2006/relationships/customXml" Target="../ink/ink951.xml"/><Relationship Id="rId450" Type="http://schemas.openxmlformats.org/officeDocument/2006/relationships/image" Target="../media/image1061.png"/><Relationship Id="rId688" Type="http://schemas.openxmlformats.org/officeDocument/2006/relationships/image" Target="../media/image1180.png"/><Relationship Id="rId38" Type="http://schemas.openxmlformats.org/officeDocument/2006/relationships/image" Target="../media/image855.png"/><Relationship Id="rId103" Type="http://schemas.openxmlformats.org/officeDocument/2006/relationships/customXml" Target="../ink/ink881.xml"/><Relationship Id="rId310" Type="http://schemas.openxmlformats.org/officeDocument/2006/relationships/image" Target="../media/image991.png"/><Relationship Id="rId548" Type="http://schemas.openxmlformats.org/officeDocument/2006/relationships/image" Target="../media/image1110.png"/><Relationship Id="rId91" Type="http://schemas.openxmlformats.org/officeDocument/2006/relationships/customXml" Target="../ink/ink875.xml"/><Relationship Id="rId187" Type="http://schemas.openxmlformats.org/officeDocument/2006/relationships/customXml" Target="../ink/ink923.xml"/><Relationship Id="rId394" Type="http://schemas.openxmlformats.org/officeDocument/2006/relationships/image" Target="../media/image1033.png"/><Relationship Id="rId408" Type="http://schemas.openxmlformats.org/officeDocument/2006/relationships/image" Target="../media/image1040.png"/><Relationship Id="rId615" Type="http://schemas.openxmlformats.org/officeDocument/2006/relationships/customXml" Target="../ink/ink1137.xml"/><Relationship Id="rId254" Type="http://schemas.openxmlformats.org/officeDocument/2006/relationships/image" Target="../media/image96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76.xml"/><Relationship Id="rId2" Type="http://schemas.openxmlformats.org/officeDocument/2006/relationships/image" Target="../media/image11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5.png"/><Relationship Id="rId2" Type="http://schemas.openxmlformats.org/officeDocument/2006/relationships/image" Target="../media/image1010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86.png"/><Relationship Id="rId4" Type="http://schemas.openxmlformats.org/officeDocument/2006/relationships/customXml" Target="../ink/ink11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78.xml"/><Relationship Id="rId2" Type="http://schemas.openxmlformats.org/officeDocument/2006/relationships/image" Target="../media/image118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89.png"/><Relationship Id="rId5" Type="http://schemas.openxmlformats.org/officeDocument/2006/relationships/customXml" Target="../ink/ink1179.xml"/><Relationship Id="rId4" Type="http://schemas.openxmlformats.org/officeDocument/2006/relationships/image" Target="../media/image11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0.png"/><Relationship Id="rId3" Type="http://schemas.openxmlformats.org/officeDocument/2006/relationships/image" Target="../media/image1191.jpe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10.xml"/><Relationship Id="rId10" Type="http://schemas.openxmlformats.org/officeDocument/2006/relationships/image" Target="../media/image1192.png"/><Relationship Id="rId9" Type="http://schemas.openxmlformats.org/officeDocument/2006/relationships/customXml" Target="../ink/ink11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customXml" Target="../ink/ink26.xml"/><Relationship Id="rId42" Type="http://schemas.openxmlformats.org/officeDocument/2006/relationships/image" Target="../media/image37.png"/><Relationship Id="rId47" Type="http://schemas.openxmlformats.org/officeDocument/2006/relationships/customXml" Target="../ink/ink39.xml"/><Relationship Id="rId63" Type="http://schemas.openxmlformats.org/officeDocument/2006/relationships/customXml" Target="../ink/ink47.xml"/><Relationship Id="rId68" Type="http://schemas.openxmlformats.org/officeDocument/2006/relationships/image" Target="../media/image50.png"/><Relationship Id="rId16" Type="http://schemas.openxmlformats.org/officeDocument/2006/relationships/image" Target="../media/image24.png"/><Relationship Id="rId11" Type="http://schemas.openxmlformats.org/officeDocument/2006/relationships/customXml" Target="../ink/ink21.xml"/><Relationship Id="rId32" Type="http://schemas.openxmlformats.org/officeDocument/2006/relationships/image" Target="../media/image32.png"/><Relationship Id="rId37" Type="http://schemas.openxmlformats.org/officeDocument/2006/relationships/customXml" Target="../ink/ink34.xml"/><Relationship Id="rId53" Type="http://schemas.openxmlformats.org/officeDocument/2006/relationships/customXml" Target="../ink/ink42.xml"/><Relationship Id="rId58" Type="http://schemas.openxmlformats.org/officeDocument/2006/relationships/image" Target="../media/image45.png"/><Relationship Id="rId74" Type="http://schemas.openxmlformats.org/officeDocument/2006/relationships/image" Target="../media/image53.png"/><Relationship Id="rId79" Type="http://schemas.openxmlformats.org/officeDocument/2006/relationships/customXml" Target="../ink/ink55.xml"/><Relationship Id="rId5" Type="http://schemas.openxmlformats.org/officeDocument/2006/relationships/customXml" Target="../ink/ink18.xml"/><Relationship Id="rId61" Type="http://schemas.openxmlformats.org/officeDocument/2006/relationships/customXml" Target="../ink/ink46.xml"/><Relationship Id="rId82" Type="http://schemas.openxmlformats.org/officeDocument/2006/relationships/image" Target="../media/image57.png"/><Relationship Id="rId19" Type="http://schemas.openxmlformats.org/officeDocument/2006/relationships/customXml" Target="../ink/ink25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29.xml"/><Relationship Id="rId30" Type="http://schemas.openxmlformats.org/officeDocument/2006/relationships/image" Target="../media/image31.png"/><Relationship Id="rId35" Type="http://schemas.openxmlformats.org/officeDocument/2006/relationships/customXml" Target="../ink/ink33.xml"/><Relationship Id="rId43" Type="http://schemas.openxmlformats.org/officeDocument/2006/relationships/customXml" Target="../ink/ink37.xml"/><Relationship Id="rId48" Type="http://schemas.openxmlformats.org/officeDocument/2006/relationships/image" Target="../media/image40.png"/><Relationship Id="rId56" Type="http://schemas.openxmlformats.org/officeDocument/2006/relationships/image" Target="../media/image44.png"/><Relationship Id="rId64" Type="http://schemas.openxmlformats.org/officeDocument/2006/relationships/image" Target="../media/image48.png"/><Relationship Id="rId69" Type="http://schemas.openxmlformats.org/officeDocument/2006/relationships/customXml" Target="../ink/ink50.xml"/><Relationship Id="rId77" Type="http://schemas.openxmlformats.org/officeDocument/2006/relationships/customXml" Target="../ink/ink54.xml"/><Relationship Id="rId8" Type="http://schemas.openxmlformats.org/officeDocument/2006/relationships/image" Target="../media/image20.png"/><Relationship Id="rId51" Type="http://schemas.openxmlformats.org/officeDocument/2006/relationships/customXml" Target="../ink/ink41.xml"/><Relationship Id="rId72" Type="http://schemas.openxmlformats.org/officeDocument/2006/relationships/image" Target="../media/image52.png"/><Relationship Id="rId80" Type="http://schemas.openxmlformats.org/officeDocument/2006/relationships/image" Target="../media/image56.png"/><Relationship Id="rId3" Type="http://schemas.openxmlformats.org/officeDocument/2006/relationships/customXml" Target="../ink/ink17.xml"/><Relationship Id="rId12" Type="http://schemas.openxmlformats.org/officeDocument/2006/relationships/image" Target="../media/image22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35.png"/><Relationship Id="rId46" Type="http://schemas.openxmlformats.org/officeDocument/2006/relationships/image" Target="../media/image39.png"/><Relationship Id="rId59" Type="http://schemas.openxmlformats.org/officeDocument/2006/relationships/customXml" Target="../ink/ink45.xml"/><Relationship Id="rId67" Type="http://schemas.openxmlformats.org/officeDocument/2006/relationships/customXml" Target="../ink/ink49.xml"/><Relationship Id="rId20" Type="http://schemas.openxmlformats.org/officeDocument/2006/relationships/image" Target="../media/image26.png"/><Relationship Id="rId41" Type="http://schemas.openxmlformats.org/officeDocument/2006/relationships/customXml" Target="../ink/ink36.xml"/><Relationship Id="rId54" Type="http://schemas.openxmlformats.org/officeDocument/2006/relationships/image" Target="../media/image43.png"/><Relationship Id="rId62" Type="http://schemas.openxmlformats.org/officeDocument/2006/relationships/image" Target="../media/image47.png"/><Relationship Id="rId70" Type="http://schemas.openxmlformats.org/officeDocument/2006/relationships/image" Target="../media/image51.png"/><Relationship Id="rId75" Type="http://schemas.openxmlformats.org/officeDocument/2006/relationships/customXml" Target="../ink/ink5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49" Type="http://schemas.openxmlformats.org/officeDocument/2006/relationships/customXml" Target="../ink/ink40.xml"/><Relationship Id="rId57" Type="http://schemas.openxmlformats.org/officeDocument/2006/relationships/customXml" Target="../ink/ink44.xml"/><Relationship Id="rId10" Type="http://schemas.openxmlformats.org/officeDocument/2006/relationships/image" Target="../media/image21.png"/><Relationship Id="rId31" Type="http://schemas.openxmlformats.org/officeDocument/2006/relationships/customXml" Target="../ink/ink31.xml"/><Relationship Id="rId44" Type="http://schemas.openxmlformats.org/officeDocument/2006/relationships/image" Target="../media/image38.pn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65" Type="http://schemas.openxmlformats.org/officeDocument/2006/relationships/customXml" Target="../ink/ink48.xml"/><Relationship Id="rId73" Type="http://schemas.openxmlformats.org/officeDocument/2006/relationships/customXml" Target="../ink/ink52.xml"/><Relationship Id="rId78" Type="http://schemas.openxmlformats.org/officeDocument/2006/relationships/image" Target="../media/image55.png"/><Relationship Id="rId81" Type="http://schemas.openxmlformats.org/officeDocument/2006/relationships/customXml" Target="../ink/ink56.xml"/><Relationship Id="rId4" Type="http://schemas.openxmlformats.org/officeDocument/2006/relationships/image" Target="../media/image18.png"/><Relationship Id="rId9" Type="http://schemas.openxmlformats.org/officeDocument/2006/relationships/customXml" Target="../ink/ink20.xml"/><Relationship Id="rId13" Type="http://schemas.openxmlformats.org/officeDocument/2006/relationships/customXml" Target="../ink/ink22.xml"/><Relationship Id="rId18" Type="http://schemas.openxmlformats.org/officeDocument/2006/relationships/image" Target="../media/image25.png"/><Relationship Id="rId39" Type="http://schemas.openxmlformats.org/officeDocument/2006/relationships/customXml" Target="../ink/ink35.xml"/><Relationship Id="rId34" Type="http://schemas.openxmlformats.org/officeDocument/2006/relationships/image" Target="../media/image33.png"/><Relationship Id="rId50" Type="http://schemas.openxmlformats.org/officeDocument/2006/relationships/image" Target="../media/image41.png"/><Relationship Id="rId55" Type="http://schemas.openxmlformats.org/officeDocument/2006/relationships/customXml" Target="../ink/ink43.xml"/><Relationship Id="rId76" Type="http://schemas.openxmlformats.org/officeDocument/2006/relationships/image" Target="../media/image54.png"/><Relationship Id="rId7" Type="http://schemas.openxmlformats.org/officeDocument/2006/relationships/customXml" Target="../ink/ink19.xml"/><Relationship Id="rId71" Type="http://schemas.openxmlformats.org/officeDocument/2006/relationships/customXml" Target="../ink/ink51.xml"/><Relationship Id="rId2" Type="http://schemas.openxmlformats.org/officeDocument/2006/relationships/image" Target="../media/image11010.png"/><Relationship Id="rId29" Type="http://schemas.openxmlformats.org/officeDocument/2006/relationships/customXml" Target="../ink/ink30.xml"/><Relationship Id="rId24" Type="http://schemas.openxmlformats.org/officeDocument/2006/relationships/image" Target="../media/image28.png"/><Relationship Id="rId40" Type="http://schemas.openxmlformats.org/officeDocument/2006/relationships/image" Target="../media/image36.png"/><Relationship Id="rId45" Type="http://schemas.openxmlformats.org/officeDocument/2006/relationships/customXml" Target="../ink/ink38.xml"/><Relationship Id="rId66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1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image" Target="../media/image3100.png"/><Relationship Id="rId21" Type="http://schemas.openxmlformats.org/officeDocument/2006/relationships/customXml" Target="../ink/ink65.xml"/><Relationship Id="rId7" Type="http://schemas.openxmlformats.org/officeDocument/2006/relationships/customXml" Target="../ink/ink58.xml"/><Relationship Id="rId12" Type="http://schemas.openxmlformats.org/officeDocument/2006/relationships/image" Target="../media/image62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tags" Target="../tags/tag1.xml"/><Relationship Id="rId6" Type="http://schemas.openxmlformats.org/officeDocument/2006/relationships/image" Target="../media/image59.png"/><Relationship Id="rId11" Type="http://schemas.openxmlformats.org/officeDocument/2006/relationships/customXml" Target="../ink/ink60.xml"/><Relationship Id="rId24" Type="http://schemas.openxmlformats.org/officeDocument/2006/relationships/image" Target="../media/image68.png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70.png"/><Relationship Id="rId10" Type="http://schemas.openxmlformats.org/officeDocument/2006/relationships/image" Target="../media/image61.png"/><Relationship Id="rId19" Type="http://schemas.openxmlformats.org/officeDocument/2006/relationships/customXml" Target="../ink/ink64.xml"/><Relationship Id="rId4" Type="http://schemas.openxmlformats.org/officeDocument/2006/relationships/image" Target="../media/image58.png"/><Relationship Id="rId9" Type="http://schemas.openxmlformats.org/officeDocument/2006/relationships/customXml" Target="../ink/ink59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png"/><Relationship Id="rId21" Type="http://schemas.openxmlformats.org/officeDocument/2006/relationships/customXml" Target="../ink/ink78.xml"/><Relationship Id="rId42" Type="http://schemas.openxmlformats.org/officeDocument/2006/relationships/image" Target="../media/image92.png"/><Relationship Id="rId47" Type="http://schemas.openxmlformats.org/officeDocument/2006/relationships/customXml" Target="../ink/ink91.xml"/><Relationship Id="rId63" Type="http://schemas.openxmlformats.org/officeDocument/2006/relationships/customXml" Target="../ink/ink99.xml"/><Relationship Id="rId68" Type="http://schemas.openxmlformats.org/officeDocument/2006/relationships/image" Target="../media/image105.png"/><Relationship Id="rId84" Type="http://schemas.openxmlformats.org/officeDocument/2006/relationships/image" Target="../media/image113.png"/><Relationship Id="rId89" Type="http://schemas.openxmlformats.org/officeDocument/2006/relationships/customXml" Target="../ink/ink112.xml"/><Relationship Id="rId112" Type="http://schemas.openxmlformats.org/officeDocument/2006/relationships/image" Target="../media/image127.png"/><Relationship Id="rId16" Type="http://schemas.openxmlformats.org/officeDocument/2006/relationships/image" Target="../media/image79.png"/><Relationship Id="rId107" Type="http://schemas.openxmlformats.org/officeDocument/2006/relationships/customXml" Target="../ink/ink121.xml"/><Relationship Id="rId11" Type="http://schemas.openxmlformats.org/officeDocument/2006/relationships/customXml" Target="../ink/ink73.xml"/><Relationship Id="rId32" Type="http://schemas.openxmlformats.org/officeDocument/2006/relationships/image" Target="../media/image87.png"/><Relationship Id="rId37" Type="http://schemas.openxmlformats.org/officeDocument/2006/relationships/customXml" Target="../ink/ink86.xml"/><Relationship Id="rId53" Type="http://schemas.openxmlformats.org/officeDocument/2006/relationships/customXml" Target="../ink/ink94.xml"/><Relationship Id="rId58" Type="http://schemas.openxmlformats.org/officeDocument/2006/relationships/image" Target="../media/image100.png"/><Relationship Id="rId74" Type="http://schemas.openxmlformats.org/officeDocument/2006/relationships/image" Target="../media/image108.png"/><Relationship Id="rId79" Type="http://schemas.openxmlformats.org/officeDocument/2006/relationships/customXml" Target="../ink/ink107.xml"/><Relationship Id="rId102" Type="http://schemas.openxmlformats.org/officeDocument/2006/relationships/image" Target="../media/image122.png"/><Relationship Id="rId5" Type="http://schemas.openxmlformats.org/officeDocument/2006/relationships/customXml" Target="../ink/ink70.xml"/><Relationship Id="rId90" Type="http://schemas.openxmlformats.org/officeDocument/2006/relationships/image" Target="../media/image116.png"/><Relationship Id="rId95" Type="http://schemas.openxmlformats.org/officeDocument/2006/relationships/customXml" Target="../ink/ink115.xml"/><Relationship Id="rId22" Type="http://schemas.openxmlformats.org/officeDocument/2006/relationships/image" Target="../media/image82.png"/><Relationship Id="rId27" Type="http://schemas.openxmlformats.org/officeDocument/2006/relationships/customXml" Target="../ink/ink81.xml"/><Relationship Id="rId43" Type="http://schemas.openxmlformats.org/officeDocument/2006/relationships/customXml" Target="../ink/ink89.xml"/><Relationship Id="rId48" Type="http://schemas.openxmlformats.org/officeDocument/2006/relationships/image" Target="../media/image95.png"/><Relationship Id="rId64" Type="http://schemas.openxmlformats.org/officeDocument/2006/relationships/image" Target="../media/image103.png"/><Relationship Id="rId69" Type="http://schemas.openxmlformats.org/officeDocument/2006/relationships/customXml" Target="../ink/ink102.xml"/><Relationship Id="rId113" Type="http://schemas.openxmlformats.org/officeDocument/2006/relationships/customXml" Target="../ink/ink124.xml"/><Relationship Id="rId80" Type="http://schemas.openxmlformats.org/officeDocument/2006/relationships/image" Target="../media/image111.png"/><Relationship Id="rId85" Type="http://schemas.openxmlformats.org/officeDocument/2006/relationships/customXml" Target="../ink/ink110.xml"/><Relationship Id="rId12" Type="http://schemas.openxmlformats.org/officeDocument/2006/relationships/image" Target="../media/image77.png"/><Relationship Id="rId17" Type="http://schemas.openxmlformats.org/officeDocument/2006/relationships/customXml" Target="../ink/ink76.xml"/><Relationship Id="rId33" Type="http://schemas.openxmlformats.org/officeDocument/2006/relationships/customXml" Target="../ink/ink84.xml"/><Relationship Id="rId38" Type="http://schemas.openxmlformats.org/officeDocument/2006/relationships/image" Target="../media/image90.png"/><Relationship Id="rId59" Type="http://schemas.openxmlformats.org/officeDocument/2006/relationships/customXml" Target="../ink/ink97.xml"/><Relationship Id="rId103" Type="http://schemas.openxmlformats.org/officeDocument/2006/relationships/customXml" Target="../ink/ink119.xml"/><Relationship Id="rId108" Type="http://schemas.openxmlformats.org/officeDocument/2006/relationships/image" Target="../media/image125.png"/><Relationship Id="rId54" Type="http://schemas.openxmlformats.org/officeDocument/2006/relationships/image" Target="../media/image98.png"/><Relationship Id="rId70" Type="http://schemas.openxmlformats.org/officeDocument/2006/relationships/image" Target="../media/image106.png"/><Relationship Id="rId75" Type="http://schemas.openxmlformats.org/officeDocument/2006/relationships/customXml" Target="../ink/ink105.xml"/><Relationship Id="rId91" Type="http://schemas.openxmlformats.org/officeDocument/2006/relationships/customXml" Target="../ink/ink113.xml"/><Relationship Id="rId96" Type="http://schemas.openxmlformats.org/officeDocument/2006/relationships/image" Target="../media/image1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5.png"/><Relationship Id="rId36" Type="http://schemas.openxmlformats.org/officeDocument/2006/relationships/image" Target="../media/image89.png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6" Type="http://schemas.openxmlformats.org/officeDocument/2006/relationships/image" Target="../media/image124.png"/><Relationship Id="rId114" Type="http://schemas.openxmlformats.org/officeDocument/2006/relationships/image" Target="../media/image128.png"/><Relationship Id="rId10" Type="http://schemas.openxmlformats.org/officeDocument/2006/relationships/image" Target="../media/image76.png"/><Relationship Id="rId31" Type="http://schemas.openxmlformats.org/officeDocument/2006/relationships/customXml" Target="../ink/ink83.xml"/><Relationship Id="rId44" Type="http://schemas.openxmlformats.org/officeDocument/2006/relationships/image" Target="../media/image93.png"/><Relationship Id="rId52" Type="http://schemas.openxmlformats.org/officeDocument/2006/relationships/image" Target="../media/image97.png"/><Relationship Id="rId60" Type="http://schemas.openxmlformats.org/officeDocument/2006/relationships/image" Target="../media/image101.png"/><Relationship Id="rId65" Type="http://schemas.openxmlformats.org/officeDocument/2006/relationships/customXml" Target="../ink/ink100.xml"/><Relationship Id="rId73" Type="http://schemas.openxmlformats.org/officeDocument/2006/relationships/customXml" Target="../ink/ink104.xml"/><Relationship Id="rId78" Type="http://schemas.openxmlformats.org/officeDocument/2006/relationships/image" Target="../media/image110.png"/><Relationship Id="rId81" Type="http://schemas.openxmlformats.org/officeDocument/2006/relationships/customXml" Target="../ink/ink108.xml"/><Relationship Id="rId86" Type="http://schemas.openxmlformats.org/officeDocument/2006/relationships/image" Target="../media/image114.png"/><Relationship Id="rId94" Type="http://schemas.openxmlformats.org/officeDocument/2006/relationships/image" Target="../media/image118.png"/><Relationship Id="rId99" Type="http://schemas.openxmlformats.org/officeDocument/2006/relationships/customXml" Target="../ink/ink117.xml"/><Relationship Id="rId101" Type="http://schemas.openxmlformats.org/officeDocument/2006/relationships/customXml" Target="../ink/ink118.xml"/><Relationship Id="rId4" Type="http://schemas.openxmlformats.org/officeDocument/2006/relationships/image" Target="../media/image73.png"/><Relationship Id="rId9" Type="http://schemas.openxmlformats.org/officeDocument/2006/relationships/customXml" Target="../ink/ink72.xml"/><Relationship Id="rId13" Type="http://schemas.openxmlformats.org/officeDocument/2006/relationships/customXml" Target="../ink/ink74.xml"/><Relationship Id="rId18" Type="http://schemas.openxmlformats.org/officeDocument/2006/relationships/image" Target="../media/image80.png"/><Relationship Id="rId39" Type="http://schemas.openxmlformats.org/officeDocument/2006/relationships/customXml" Target="../ink/ink87.xml"/><Relationship Id="rId109" Type="http://schemas.openxmlformats.org/officeDocument/2006/relationships/customXml" Target="../ink/ink122.xml"/><Relationship Id="rId34" Type="http://schemas.openxmlformats.org/officeDocument/2006/relationships/image" Target="../media/image88.png"/><Relationship Id="rId50" Type="http://schemas.openxmlformats.org/officeDocument/2006/relationships/image" Target="../media/image96.png"/><Relationship Id="rId55" Type="http://schemas.openxmlformats.org/officeDocument/2006/relationships/customXml" Target="../ink/ink95.xml"/><Relationship Id="rId76" Type="http://schemas.openxmlformats.org/officeDocument/2006/relationships/image" Target="../media/image109.png"/><Relationship Id="rId97" Type="http://schemas.openxmlformats.org/officeDocument/2006/relationships/customXml" Target="../ink/ink116.xml"/><Relationship Id="rId104" Type="http://schemas.openxmlformats.org/officeDocument/2006/relationships/image" Target="../media/image123.png"/><Relationship Id="rId7" Type="http://schemas.openxmlformats.org/officeDocument/2006/relationships/customXml" Target="../ink/ink71.xml"/><Relationship Id="rId71" Type="http://schemas.openxmlformats.org/officeDocument/2006/relationships/customXml" Target="../ink/ink103.xml"/><Relationship Id="rId92" Type="http://schemas.openxmlformats.org/officeDocument/2006/relationships/image" Target="../media/image117.png"/><Relationship Id="rId2" Type="http://schemas.openxmlformats.org/officeDocument/2006/relationships/image" Target="../media/image72.png"/><Relationship Id="rId29" Type="http://schemas.openxmlformats.org/officeDocument/2006/relationships/customXml" Target="../ink/ink82.xml"/><Relationship Id="rId24" Type="http://schemas.openxmlformats.org/officeDocument/2006/relationships/image" Target="../media/image83.png"/><Relationship Id="rId40" Type="http://schemas.openxmlformats.org/officeDocument/2006/relationships/image" Target="../media/image91.png"/><Relationship Id="rId45" Type="http://schemas.openxmlformats.org/officeDocument/2006/relationships/customXml" Target="../ink/ink90.xml"/><Relationship Id="rId66" Type="http://schemas.openxmlformats.org/officeDocument/2006/relationships/image" Target="../media/image104.png"/><Relationship Id="rId87" Type="http://schemas.openxmlformats.org/officeDocument/2006/relationships/customXml" Target="../ink/ink111.xml"/><Relationship Id="rId110" Type="http://schemas.openxmlformats.org/officeDocument/2006/relationships/image" Target="../media/image126.png"/><Relationship Id="rId61" Type="http://schemas.openxmlformats.org/officeDocument/2006/relationships/customXml" Target="../ink/ink98.xml"/><Relationship Id="rId82" Type="http://schemas.openxmlformats.org/officeDocument/2006/relationships/image" Target="../media/image112.png"/><Relationship Id="rId19" Type="http://schemas.openxmlformats.org/officeDocument/2006/relationships/customXml" Target="../ink/ink77.xml"/><Relationship Id="rId14" Type="http://schemas.openxmlformats.org/officeDocument/2006/relationships/image" Target="../media/image78.png"/><Relationship Id="rId30" Type="http://schemas.openxmlformats.org/officeDocument/2006/relationships/image" Target="../media/image86.png"/><Relationship Id="rId35" Type="http://schemas.openxmlformats.org/officeDocument/2006/relationships/customXml" Target="../ink/ink85.xml"/><Relationship Id="rId56" Type="http://schemas.openxmlformats.org/officeDocument/2006/relationships/image" Target="../media/image99.png"/><Relationship Id="rId77" Type="http://schemas.openxmlformats.org/officeDocument/2006/relationships/customXml" Target="../ink/ink106.xml"/><Relationship Id="rId100" Type="http://schemas.openxmlformats.org/officeDocument/2006/relationships/image" Target="../media/image121.png"/><Relationship Id="rId105" Type="http://schemas.openxmlformats.org/officeDocument/2006/relationships/customXml" Target="../ink/ink120.xml"/><Relationship Id="rId8" Type="http://schemas.openxmlformats.org/officeDocument/2006/relationships/image" Target="../media/image75.png"/><Relationship Id="rId51" Type="http://schemas.openxmlformats.org/officeDocument/2006/relationships/customXml" Target="../ink/ink93.xml"/><Relationship Id="rId72" Type="http://schemas.openxmlformats.org/officeDocument/2006/relationships/image" Target="../media/image107.png"/><Relationship Id="rId93" Type="http://schemas.openxmlformats.org/officeDocument/2006/relationships/customXml" Target="../ink/ink114.xml"/><Relationship Id="rId98" Type="http://schemas.openxmlformats.org/officeDocument/2006/relationships/image" Target="../media/image120.png"/><Relationship Id="rId3" Type="http://schemas.openxmlformats.org/officeDocument/2006/relationships/customXml" Target="../ink/ink69.xml"/><Relationship Id="rId25" Type="http://schemas.openxmlformats.org/officeDocument/2006/relationships/customXml" Target="../ink/ink80.xml"/><Relationship Id="rId46" Type="http://schemas.openxmlformats.org/officeDocument/2006/relationships/image" Target="../media/image94.png"/><Relationship Id="rId67" Type="http://schemas.openxmlformats.org/officeDocument/2006/relationships/customXml" Target="../ink/ink101.xml"/><Relationship Id="rId20" Type="http://schemas.openxmlformats.org/officeDocument/2006/relationships/image" Target="../media/image81.png"/><Relationship Id="rId41" Type="http://schemas.openxmlformats.org/officeDocument/2006/relationships/customXml" Target="../ink/ink88.xml"/><Relationship Id="rId62" Type="http://schemas.openxmlformats.org/officeDocument/2006/relationships/image" Target="../media/image102.png"/><Relationship Id="rId83" Type="http://schemas.openxmlformats.org/officeDocument/2006/relationships/customXml" Target="../ink/ink109.xml"/><Relationship Id="rId88" Type="http://schemas.openxmlformats.org/officeDocument/2006/relationships/image" Target="../media/image115.png"/><Relationship Id="rId111" Type="http://schemas.openxmlformats.org/officeDocument/2006/relationships/customXml" Target="../ink/ink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0.png"/><Relationship Id="rId4" Type="http://schemas.openxmlformats.org/officeDocument/2006/relationships/customXml" Target="../ink/ink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 err="1">
                <a:latin typeface="+mj-lt"/>
              </a:rPr>
              <a:t>Cheeger’s</a:t>
            </a:r>
            <a:r>
              <a:rPr lang="en-CA" sz="3200" dirty="0">
                <a:latin typeface="+mj-lt"/>
              </a:rPr>
              <a:t> inequality and generalizations</a:t>
            </a:r>
          </a:p>
          <a:p>
            <a:r>
              <a:rPr lang="en-CA" dirty="0">
                <a:latin typeface="+mj-lt"/>
              </a:rPr>
              <a:t>Waterloo, 30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278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Given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there exists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 Choose a random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We will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Let’s first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2786725"/>
              </a:xfrm>
              <a:prstGeom prst="rect">
                <a:avLst/>
              </a:prstGeom>
              <a:blipFill>
                <a:blip r:embed="rId2"/>
                <a:stretch>
                  <a:fillRect l="-565" b="-2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FFD4042-A6C0-40E2-8C41-92ED31A566FE}"/>
              </a:ext>
            </a:extLst>
          </p:cNvPr>
          <p:cNvGrpSpPr/>
          <p:nvPr/>
        </p:nvGrpSpPr>
        <p:grpSpPr>
          <a:xfrm>
            <a:off x="2620410" y="4069326"/>
            <a:ext cx="1413360" cy="381600"/>
            <a:chOff x="2620410" y="4069326"/>
            <a:chExt cx="14133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304E2F-E2C7-4818-A701-9B56CDAFE162}"/>
                    </a:ext>
                  </a:extLst>
                </p14:cNvPr>
                <p14:cNvContentPartPr/>
                <p14:nvPr/>
              </p14:nvContentPartPr>
              <p14:xfrm>
                <a:off x="2620410" y="4127646"/>
                <a:ext cx="141480" cy="29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304E2F-E2C7-4818-A701-9B56CDAFE1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1410" y="4119006"/>
                  <a:ext cx="15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6F50B8-67D2-4F34-89BE-B450A92D98E3}"/>
                    </a:ext>
                  </a:extLst>
                </p14:cNvPr>
                <p14:cNvContentPartPr/>
                <p14:nvPr/>
              </p14:nvContentPartPr>
              <p14:xfrm>
                <a:off x="2630130" y="4156806"/>
                <a:ext cx="57240" cy="19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6F50B8-67D2-4F34-89BE-B450A92D98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1130" y="4148166"/>
                  <a:ext cx="74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A82CA1-CB04-4DBD-A5E1-D26DD20BDC62}"/>
                    </a:ext>
                  </a:extLst>
                </p14:cNvPr>
                <p14:cNvContentPartPr/>
                <p14:nvPr/>
              </p14:nvContentPartPr>
              <p14:xfrm>
                <a:off x="2658210" y="4256166"/>
                <a:ext cx="115920" cy="87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A82CA1-CB04-4DBD-A5E1-D26DD20BDC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9570" y="4247166"/>
                  <a:ext cx="133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DFBF98-EE56-4D80-961C-F76A83A980E2}"/>
                    </a:ext>
                  </a:extLst>
                </p14:cNvPr>
                <p14:cNvContentPartPr/>
                <p14:nvPr/>
              </p14:nvContentPartPr>
              <p14:xfrm>
                <a:off x="2861250" y="4304046"/>
                <a:ext cx="53640" cy="14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DFBF98-EE56-4D80-961C-F76A83A980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2610" y="4295046"/>
                  <a:ext cx="71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BE03B0-36E8-40F3-8993-4E51291923F8}"/>
                    </a:ext>
                  </a:extLst>
                </p14:cNvPr>
                <p14:cNvContentPartPr/>
                <p14:nvPr/>
              </p14:nvContentPartPr>
              <p14:xfrm>
                <a:off x="2837130" y="4364166"/>
                <a:ext cx="91440" cy="1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BE03B0-36E8-40F3-8993-4E51291923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28130" y="4355526"/>
                  <a:ext cx="10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E50A3C-C0E8-439C-A122-F305B88E0837}"/>
                    </a:ext>
                  </a:extLst>
                </p14:cNvPr>
                <p14:cNvContentPartPr/>
                <p14:nvPr/>
              </p14:nvContentPartPr>
              <p14:xfrm>
                <a:off x="3008490" y="4119006"/>
                <a:ext cx="109440" cy="28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E50A3C-C0E8-439C-A122-F305B88E08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9850" y="4110006"/>
                  <a:ext cx="127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15FDB9-2467-45DB-A004-7FFFEFC99DF5}"/>
                    </a:ext>
                  </a:extLst>
                </p14:cNvPr>
                <p14:cNvContentPartPr/>
                <p14:nvPr/>
              </p14:nvContentPartPr>
              <p14:xfrm>
                <a:off x="3256170" y="4137726"/>
                <a:ext cx="133200" cy="21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15FDB9-2467-45DB-A004-7FFFEFC99D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7170" y="4128726"/>
                  <a:ext cx="150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EC66F4-2114-4CD9-B265-82CC9167768F}"/>
                    </a:ext>
                  </a:extLst>
                </p14:cNvPr>
                <p14:cNvContentPartPr/>
                <p14:nvPr/>
              </p14:nvContentPartPr>
              <p14:xfrm>
                <a:off x="3471450" y="4126206"/>
                <a:ext cx="23400" cy="209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EC66F4-2114-4CD9-B265-82CC916776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62810" y="4117566"/>
                  <a:ext cx="4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84E811-21C7-4D26-B397-689ABF759E31}"/>
                    </a:ext>
                  </a:extLst>
                </p14:cNvPr>
                <p14:cNvContentPartPr/>
                <p14:nvPr/>
              </p14:nvContentPartPr>
              <p14:xfrm>
                <a:off x="3572970" y="4134846"/>
                <a:ext cx="93960" cy="18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84E811-21C7-4D26-B397-689ABF759E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3970" y="4126206"/>
                  <a:ext cx="111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96612F-4081-4B21-99C5-3C652ADA6A37}"/>
                    </a:ext>
                  </a:extLst>
                </p14:cNvPr>
                <p14:cNvContentPartPr/>
                <p14:nvPr/>
              </p14:nvContentPartPr>
              <p14:xfrm>
                <a:off x="3749370" y="4212966"/>
                <a:ext cx="61200" cy="163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96612F-4081-4B21-99C5-3C652ADA6A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40730" y="4203966"/>
                  <a:ext cx="7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A7B73F-9E9F-41F7-AE1E-3B34F38BD53B}"/>
                    </a:ext>
                  </a:extLst>
                </p14:cNvPr>
                <p14:cNvContentPartPr/>
                <p14:nvPr/>
              </p14:nvContentPartPr>
              <p14:xfrm>
                <a:off x="3724530" y="4269846"/>
                <a:ext cx="86400" cy="1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A7B73F-9E9F-41F7-AE1E-3B34F38BD5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5530" y="4261206"/>
                  <a:ext cx="10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D1E36E-CE37-4389-A5A4-3A6E0386F4E5}"/>
                    </a:ext>
                  </a:extLst>
                </p14:cNvPr>
                <p14:cNvContentPartPr/>
                <p14:nvPr/>
              </p14:nvContentPartPr>
              <p14:xfrm>
                <a:off x="3869610" y="4152486"/>
                <a:ext cx="23040" cy="180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D1E36E-CE37-4389-A5A4-3A6E0386F4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0970" y="4143846"/>
                  <a:ext cx="40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E5C506-645A-4E33-AEB3-8F7614F8406D}"/>
                    </a:ext>
                  </a:extLst>
                </p14:cNvPr>
                <p14:cNvContentPartPr/>
                <p14:nvPr/>
              </p14:nvContentPartPr>
              <p14:xfrm>
                <a:off x="3947370" y="4069326"/>
                <a:ext cx="86400" cy="37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E5C506-645A-4E33-AEB3-8F7614F840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38370" y="4060326"/>
                  <a:ext cx="1040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46C4D2-DB23-4B1E-BEDF-8ABFEE839AA5}"/>
              </a:ext>
            </a:extLst>
          </p:cNvPr>
          <p:cNvGrpSpPr/>
          <p:nvPr/>
        </p:nvGrpSpPr>
        <p:grpSpPr>
          <a:xfrm>
            <a:off x="4246170" y="4203966"/>
            <a:ext cx="92520" cy="66600"/>
            <a:chOff x="4246170" y="4203966"/>
            <a:chExt cx="92520" cy="6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1C4D03-D9B9-4409-A85E-2DC8ECE53A49}"/>
                    </a:ext>
                  </a:extLst>
                </p14:cNvPr>
                <p14:cNvContentPartPr/>
                <p14:nvPr/>
              </p14:nvContentPartPr>
              <p14:xfrm>
                <a:off x="4246170" y="4203966"/>
                <a:ext cx="87120" cy="10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1C4D03-D9B9-4409-A85E-2DC8ECE53A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37170" y="4194966"/>
                  <a:ext cx="10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5F1DDE-0144-411E-B8A3-434DF579D5D0}"/>
                    </a:ext>
                  </a:extLst>
                </p14:cNvPr>
                <p14:cNvContentPartPr/>
                <p14:nvPr/>
              </p14:nvContentPartPr>
              <p14:xfrm>
                <a:off x="4275690" y="4264086"/>
                <a:ext cx="63000" cy="6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5F1DDE-0144-411E-B8A3-434DF579D5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7050" y="4255446"/>
                  <a:ext cx="806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08DEE3-0BF4-4D89-BED3-76F24BE0DA27}"/>
                  </a:ext>
                </a:extLst>
              </p14:cNvPr>
              <p14:cNvContentPartPr/>
              <p14:nvPr/>
            </p14:nvContentPartPr>
            <p14:xfrm>
              <a:off x="4586370" y="4094166"/>
              <a:ext cx="119880" cy="226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08DEE3-0BF4-4D89-BED3-76F24BE0DA2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77370" y="4085166"/>
                <a:ext cx="13752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1962E58-88B4-4585-9C2B-014576726D02}"/>
              </a:ext>
            </a:extLst>
          </p:cNvPr>
          <p:cNvGrpSpPr/>
          <p:nvPr/>
        </p:nvGrpSpPr>
        <p:grpSpPr>
          <a:xfrm>
            <a:off x="4848450" y="4031886"/>
            <a:ext cx="1046520" cy="372600"/>
            <a:chOff x="4848450" y="4031886"/>
            <a:chExt cx="104652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2B0056-F0CC-4E07-B0F4-3D867721EBDE}"/>
                    </a:ext>
                  </a:extLst>
                </p14:cNvPr>
                <p14:cNvContentPartPr/>
                <p14:nvPr/>
              </p14:nvContentPartPr>
              <p14:xfrm>
                <a:off x="4848450" y="4063206"/>
                <a:ext cx="135000" cy="25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2B0056-F0CC-4E07-B0F4-3D867721EB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39450" y="4054566"/>
                  <a:ext cx="152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585062-9A52-48D7-A6D0-86B778864FE9}"/>
                    </a:ext>
                  </a:extLst>
                </p14:cNvPr>
                <p14:cNvContentPartPr/>
                <p14:nvPr/>
              </p14:nvContentPartPr>
              <p14:xfrm>
                <a:off x="4858170" y="4088766"/>
                <a:ext cx="44640" cy="217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585062-9A52-48D7-A6D0-86B778864F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49170" y="4080126"/>
                  <a:ext cx="6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0875A4-DE14-4E0F-92F8-5FC0E1EF8F63}"/>
                    </a:ext>
                  </a:extLst>
                </p14:cNvPr>
                <p14:cNvContentPartPr/>
                <p14:nvPr/>
              </p14:nvContentPartPr>
              <p14:xfrm>
                <a:off x="4881570" y="4200006"/>
                <a:ext cx="103680" cy="10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0875A4-DE14-4E0F-92F8-5FC0E1EF8F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72930" y="4191366"/>
                  <a:ext cx="121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6867C6-5D1D-4AD6-92D8-37ACB28A7FAF}"/>
                    </a:ext>
                  </a:extLst>
                </p14:cNvPr>
                <p14:cNvContentPartPr/>
                <p14:nvPr/>
              </p14:nvContentPartPr>
              <p14:xfrm>
                <a:off x="5031690" y="4253646"/>
                <a:ext cx="90720" cy="150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6867C6-5D1D-4AD6-92D8-37ACB28A7F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22690" y="4245006"/>
                  <a:ext cx="108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B8DBAF-5B44-4E45-8D81-19CC58936998}"/>
                    </a:ext>
                  </a:extLst>
                </p14:cNvPr>
                <p14:cNvContentPartPr/>
                <p14:nvPr/>
              </p14:nvContentPartPr>
              <p14:xfrm>
                <a:off x="5167410" y="4056006"/>
                <a:ext cx="84960" cy="279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B8DBAF-5B44-4E45-8D81-19CC589369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58410" y="4047366"/>
                  <a:ext cx="102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180DB7-A29A-4567-A2A0-BBC13FA9909B}"/>
                    </a:ext>
                  </a:extLst>
                </p14:cNvPr>
                <p14:cNvContentPartPr/>
                <p14:nvPr/>
              </p14:nvContentPartPr>
              <p14:xfrm>
                <a:off x="5348130" y="4100286"/>
                <a:ext cx="7200" cy="212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180DB7-A29A-4567-A2A0-BBC13FA990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39490" y="4091646"/>
                  <a:ext cx="24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53E554-73CD-420F-8569-F99C1C6C6F7F}"/>
                    </a:ext>
                  </a:extLst>
                </p14:cNvPr>
                <p14:cNvContentPartPr/>
                <p14:nvPr/>
              </p14:nvContentPartPr>
              <p14:xfrm>
                <a:off x="5433810" y="4087686"/>
                <a:ext cx="91080" cy="17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53E554-73CD-420F-8569-F99C1C6C6F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24810" y="4078686"/>
                  <a:ext cx="108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6D0198-28BB-4D35-9829-2BBDB53CFB98}"/>
                    </a:ext>
                  </a:extLst>
                </p14:cNvPr>
                <p14:cNvContentPartPr/>
                <p14:nvPr/>
              </p14:nvContentPartPr>
              <p14:xfrm>
                <a:off x="5555130" y="4171926"/>
                <a:ext cx="93600" cy="144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6D0198-28BB-4D35-9829-2BBDB53CFB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6490" y="4162926"/>
                  <a:ext cx="111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2043F9-E5D3-42BD-9F70-AB6203C0867C}"/>
                    </a:ext>
                  </a:extLst>
                </p14:cNvPr>
                <p14:cNvContentPartPr/>
                <p14:nvPr/>
              </p14:nvContentPartPr>
              <p14:xfrm>
                <a:off x="5745930" y="4122246"/>
                <a:ext cx="24840" cy="184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2043F9-E5D3-42BD-9F70-AB6203C086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36930" y="4113606"/>
                  <a:ext cx="42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6E555C-FFBC-49F5-BC47-C392EF9B1547}"/>
                    </a:ext>
                  </a:extLst>
                </p14:cNvPr>
                <p14:cNvContentPartPr/>
                <p14:nvPr/>
              </p14:nvContentPartPr>
              <p14:xfrm>
                <a:off x="5792370" y="4031886"/>
                <a:ext cx="102600" cy="361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6E555C-FFBC-49F5-BC47-C392EF9B15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83370" y="4023246"/>
                  <a:ext cx="1202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A246E5-BE5D-447C-809A-0D0EEDF1BDE8}"/>
              </a:ext>
            </a:extLst>
          </p:cNvPr>
          <p:cNvGrpSpPr/>
          <p:nvPr/>
        </p:nvGrpSpPr>
        <p:grpSpPr>
          <a:xfrm>
            <a:off x="6175770" y="4195686"/>
            <a:ext cx="144000" cy="99000"/>
            <a:chOff x="6175770" y="4195686"/>
            <a:chExt cx="14400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8F893C-A203-4F2D-AC11-901CEAB31DDF}"/>
                    </a:ext>
                  </a:extLst>
                </p14:cNvPr>
                <p14:cNvContentPartPr/>
                <p14:nvPr/>
              </p14:nvContentPartPr>
              <p14:xfrm>
                <a:off x="6175770" y="4195686"/>
                <a:ext cx="112320" cy="2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8F893C-A203-4F2D-AC11-901CEAB31D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66770" y="4186686"/>
                  <a:ext cx="12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014893-F8C6-40C4-89E4-B2DA0BCB65A0}"/>
                    </a:ext>
                  </a:extLst>
                </p14:cNvPr>
                <p14:cNvContentPartPr/>
                <p14:nvPr/>
              </p14:nvContentPartPr>
              <p14:xfrm>
                <a:off x="6196290" y="4272006"/>
                <a:ext cx="123480" cy="22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014893-F8C6-40C4-89E4-B2DA0BCB65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87290" y="4263006"/>
                  <a:ext cx="1411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871FDF9-86F8-4CF5-A5CB-5C0EEC49596F}"/>
                  </a:ext>
                </a:extLst>
              </p14:cNvPr>
              <p14:cNvContentPartPr/>
              <p14:nvPr/>
            </p14:nvContentPartPr>
            <p14:xfrm>
              <a:off x="6530370" y="4086246"/>
              <a:ext cx="135360" cy="255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871FDF9-86F8-4CF5-A5CB-5C0EEC49596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21730" y="4077246"/>
                <a:ext cx="15300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F132209F-FD5E-47D2-953C-028DB7466DB9}"/>
              </a:ext>
            </a:extLst>
          </p:cNvPr>
          <p:cNvGrpSpPr/>
          <p:nvPr/>
        </p:nvGrpSpPr>
        <p:grpSpPr>
          <a:xfrm>
            <a:off x="6857610" y="4062486"/>
            <a:ext cx="387360" cy="497880"/>
            <a:chOff x="6857610" y="4062486"/>
            <a:chExt cx="38736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4F0DC8-4B0E-4656-806C-8A8A43E008B2}"/>
                    </a:ext>
                  </a:extLst>
                </p14:cNvPr>
                <p14:cNvContentPartPr/>
                <p14:nvPr/>
              </p14:nvContentPartPr>
              <p14:xfrm>
                <a:off x="6861210" y="4071126"/>
                <a:ext cx="192960" cy="2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4F0DC8-4B0E-4656-806C-8A8A43E008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52210" y="4062486"/>
                  <a:ext cx="21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0200AA-77F6-4CCD-AF04-58B22D24C62F}"/>
                    </a:ext>
                  </a:extLst>
                </p14:cNvPr>
                <p14:cNvContentPartPr/>
                <p14:nvPr/>
              </p14:nvContentPartPr>
              <p14:xfrm>
                <a:off x="6857610" y="4062486"/>
                <a:ext cx="202680" cy="228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0200AA-77F6-4CCD-AF04-58B22D24C6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48610" y="4053846"/>
                  <a:ext cx="220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D18358-4A72-4A7F-A828-76D4A5BDBBB1}"/>
                    </a:ext>
                  </a:extLst>
                </p14:cNvPr>
                <p14:cNvContentPartPr/>
                <p14:nvPr/>
              </p14:nvContentPartPr>
              <p14:xfrm>
                <a:off x="6897210" y="4427166"/>
                <a:ext cx="19440" cy="94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D18358-4A72-4A7F-A828-76D4A5BDBB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88570" y="4418526"/>
                  <a:ext cx="37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DC617B-2B10-427F-B5E3-21CB6ADEE05B}"/>
                    </a:ext>
                  </a:extLst>
                </p14:cNvPr>
                <p14:cNvContentPartPr/>
                <p14:nvPr/>
              </p14:nvContentPartPr>
              <p14:xfrm>
                <a:off x="6868410" y="4374246"/>
                <a:ext cx="29160" cy="1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DC617B-2B10-427F-B5E3-21CB6ADEE0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59770" y="4365606"/>
                  <a:ext cx="4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42665D-AA89-4F25-8A60-3E88594380F7}"/>
                    </a:ext>
                  </a:extLst>
                </p14:cNvPr>
                <p14:cNvContentPartPr/>
                <p14:nvPr/>
              </p14:nvContentPartPr>
              <p14:xfrm>
                <a:off x="6991890" y="4413126"/>
                <a:ext cx="90720" cy="123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42665D-AA89-4F25-8A60-3E88594380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82890" y="4404486"/>
                  <a:ext cx="108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ACA2C-D6E5-478E-B77A-93D11C71313A}"/>
                    </a:ext>
                  </a:extLst>
                </p14:cNvPr>
                <p14:cNvContentPartPr/>
                <p14:nvPr/>
              </p14:nvContentPartPr>
              <p14:xfrm>
                <a:off x="7117530" y="4401246"/>
                <a:ext cx="127440" cy="15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ACA2C-D6E5-478E-B77A-93D11C7131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08530" y="4392246"/>
                  <a:ext cx="1450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E92BEAA-D621-4CFC-AB04-DD04DBDDE4CC}"/>
              </a:ext>
            </a:extLst>
          </p:cNvPr>
          <p:cNvGrpSpPr/>
          <p:nvPr/>
        </p:nvGrpSpPr>
        <p:grpSpPr>
          <a:xfrm>
            <a:off x="7476450" y="4064286"/>
            <a:ext cx="244440" cy="273600"/>
            <a:chOff x="7476450" y="4064286"/>
            <a:chExt cx="2444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C874AC-691F-4CBA-927E-98DF5CE0D579}"/>
                    </a:ext>
                  </a:extLst>
                </p14:cNvPr>
                <p14:cNvContentPartPr/>
                <p14:nvPr/>
              </p14:nvContentPartPr>
              <p14:xfrm>
                <a:off x="7477530" y="4092006"/>
                <a:ext cx="31320" cy="212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C874AC-691F-4CBA-927E-98DF5CE0D5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68890" y="4083366"/>
                  <a:ext cx="48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371960-86D4-4C7E-8307-7AC77A566AD0}"/>
                    </a:ext>
                  </a:extLst>
                </p14:cNvPr>
                <p14:cNvContentPartPr/>
                <p14:nvPr/>
              </p14:nvContentPartPr>
              <p14:xfrm>
                <a:off x="7476450" y="4064286"/>
                <a:ext cx="101520" cy="127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371960-86D4-4C7E-8307-7AC77A566A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67450" y="4055286"/>
                  <a:ext cx="11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F811B5-D0B2-4F4D-8C35-3EE5299BAD6E}"/>
                    </a:ext>
                  </a:extLst>
                </p14:cNvPr>
                <p14:cNvContentPartPr/>
                <p14:nvPr/>
              </p14:nvContentPartPr>
              <p14:xfrm>
                <a:off x="7623690" y="4192446"/>
                <a:ext cx="97200" cy="145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F811B5-D0B2-4F4D-8C35-3EE5299BAD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5050" y="4183806"/>
                  <a:ext cx="1148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2EF011F-0EE5-4482-808E-BB1A98A0CF91}"/>
                  </a:ext>
                </a:extLst>
              </p14:cNvPr>
              <p14:cNvContentPartPr/>
              <p14:nvPr/>
            </p14:nvContentPartPr>
            <p14:xfrm>
              <a:off x="7879290" y="4083726"/>
              <a:ext cx="84240" cy="239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2EF011F-0EE5-4482-808E-BB1A98A0CF9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870290" y="4074726"/>
                <a:ext cx="10188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347F758-A8DE-4E7D-8832-096FFF1B99C5}"/>
              </a:ext>
            </a:extLst>
          </p:cNvPr>
          <p:cNvGrpSpPr/>
          <p:nvPr/>
        </p:nvGrpSpPr>
        <p:grpSpPr>
          <a:xfrm>
            <a:off x="8115810" y="4103166"/>
            <a:ext cx="596880" cy="196200"/>
            <a:chOff x="8115810" y="4103166"/>
            <a:chExt cx="59688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C9BA28-D5D8-4509-9159-63EB62FA8453}"/>
                    </a:ext>
                  </a:extLst>
                </p14:cNvPr>
                <p14:cNvContentPartPr/>
                <p14:nvPr/>
              </p14:nvContentPartPr>
              <p14:xfrm>
                <a:off x="8115810" y="4174086"/>
                <a:ext cx="93240" cy="98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C9BA28-D5D8-4509-9159-63EB62FA84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06810" y="4165446"/>
                  <a:ext cx="110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3F9E3F-4DB9-4856-BE79-079553A7431A}"/>
                    </a:ext>
                  </a:extLst>
                </p14:cNvPr>
                <p14:cNvContentPartPr/>
                <p14:nvPr/>
              </p14:nvContentPartPr>
              <p14:xfrm>
                <a:off x="8249730" y="4169766"/>
                <a:ext cx="175680" cy="11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3F9E3F-4DB9-4856-BE79-079553A743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41090" y="4160766"/>
                  <a:ext cx="193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0C070E-8F84-4B10-82B3-765D0E3E4051}"/>
                    </a:ext>
                  </a:extLst>
                </p14:cNvPr>
                <p14:cNvContentPartPr/>
                <p14:nvPr/>
              </p14:nvContentPartPr>
              <p14:xfrm>
                <a:off x="8483730" y="4103166"/>
                <a:ext cx="46800" cy="196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0C070E-8F84-4B10-82B3-765D0E3E405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74730" y="4094526"/>
                  <a:ext cx="64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8A0D97-6051-4506-815A-E030271B2ED6}"/>
                    </a:ext>
                  </a:extLst>
                </p14:cNvPr>
                <p14:cNvContentPartPr/>
                <p14:nvPr/>
              </p14:nvContentPartPr>
              <p14:xfrm>
                <a:off x="8435130" y="4161126"/>
                <a:ext cx="176040" cy="124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8A0D97-6051-4506-815A-E030271B2E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26490" y="4152486"/>
                  <a:ext cx="193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603B206-1EAC-41FE-A666-168CBE75464F}"/>
                    </a:ext>
                  </a:extLst>
                </p14:cNvPr>
                <p14:cNvContentPartPr/>
                <p14:nvPr/>
              </p14:nvContentPartPr>
              <p14:xfrm>
                <a:off x="8631690" y="4198206"/>
                <a:ext cx="81000" cy="88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603B206-1EAC-41FE-A666-168CBE7546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22690" y="4189206"/>
                  <a:ext cx="98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10380CA-32E7-4314-9F57-83A8ED7E5AAE}"/>
              </a:ext>
            </a:extLst>
          </p:cNvPr>
          <p:cNvGrpSpPr/>
          <p:nvPr/>
        </p:nvGrpSpPr>
        <p:grpSpPr>
          <a:xfrm>
            <a:off x="8890530" y="4116126"/>
            <a:ext cx="34920" cy="137880"/>
            <a:chOff x="8890530" y="4116126"/>
            <a:chExt cx="3492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43BF0E-8241-4500-8BD5-D82424C43A02}"/>
                    </a:ext>
                  </a:extLst>
                </p14:cNvPr>
                <p14:cNvContentPartPr/>
                <p14:nvPr/>
              </p14:nvContentPartPr>
              <p14:xfrm>
                <a:off x="8904570" y="4178406"/>
                <a:ext cx="20880" cy="75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43BF0E-8241-4500-8BD5-D82424C43A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5930" y="4169766"/>
                  <a:ext cx="3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BA79AF-5C7D-4DAC-B164-67492D09D0AF}"/>
                    </a:ext>
                  </a:extLst>
                </p14:cNvPr>
                <p14:cNvContentPartPr/>
                <p14:nvPr/>
              </p14:nvContentPartPr>
              <p14:xfrm>
                <a:off x="8890530" y="4116126"/>
                <a:ext cx="10440" cy="3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BA79AF-5C7D-4DAC-B164-67492D09D0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81890" y="4107486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444515-DDE6-4203-B037-923616C8E5A3}"/>
              </a:ext>
            </a:extLst>
          </p:cNvPr>
          <p:cNvGrpSpPr/>
          <p:nvPr/>
        </p:nvGrpSpPr>
        <p:grpSpPr>
          <a:xfrm>
            <a:off x="9207690" y="4138806"/>
            <a:ext cx="136080" cy="140400"/>
            <a:chOff x="9207690" y="4138806"/>
            <a:chExt cx="1360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996116-C2B2-47A4-98BB-3ADF5F065675}"/>
                    </a:ext>
                  </a:extLst>
                </p14:cNvPr>
                <p14:cNvContentPartPr/>
                <p14:nvPr/>
              </p14:nvContentPartPr>
              <p14:xfrm>
                <a:off x="9209130" y="4178406"/>
                <a:ext cx="17280" cy="87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996116-C2B2-47A4-98BB-3ADF5F0656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00490" y="4169766"/>
                  <a:ext cx="34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E007A2-A2CF-441C-9FD8-E4B436D52F50}"/>
                    </a:ext>
                  </a:extLst>
                </p14:cNvPr>
                <p14:cNvContentPartPr/>
                <p14:nvPr/>
              </p14:nvContentPartPr>
              <p14:xfrm>
                <a:off x="9207690" y="4138806"/>
                <a:ext cx="136080" cy="140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E007A2-A2CF-441C-9FD8-E4B436D52F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99050" y="4129806"/>
                  <a:ext cx="1537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FD12CE6-9035-452A-9F4E-196DC49D602D}"/>
              </a:ext>
            </a:extLst>
          </p:cNvPr>
          <p:cNvGrpSpPr/>
          <p:nvPr/>
        </p:nvGrpSpPr>
        <p:grpSpPr>
          <a:xfrm>
            <a:off x="9507570" y="4120446"/>
            <a:ext cx="316800" cy="233640"/>
            <a:chOff x="9507570" y="4120446"/>
            <a:chExt cx="31680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FE569-3C95-49E4-AE9D-34FBD29C4C9F}"/>
                    </a:ext>
                  </a:extLst>
                </p14:cNvPr>
                <p14:cNvContentPartPr/>
                <p14:nvPr/>
              </p14:nvContentPartPr>
              <p14:xfrm>
                <a:off x="9511890" y="4161126"/>
                <a:ext cx="52200" cy="19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FE569-3C95-49E4-AE9D-34FBD29C4C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03250" y="4152486"/>
                  <a:ext cx="69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CB971B-7E74-4127-AFAB-E8A1F1DFBCB7}"/>
                    </a:ext>
                  </a:extLst>
                </p14:cNvPr>
                <p14:cNvContentPartPr/>
                <p14:nvPr/>
              </p14:nvContentPartPr>
              <p14:xfrm>
                <a:off x="9507570" y="4171926"/>
                <a:ext cx="77400" cy="8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CB971B-7E74-4127-AFAB-E8A1F1DFBC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98930" y="4162926"/>
                  <a:ext cx="95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20E20B-A9E2-4CB2-B1E3-28344231A803}"/>
                    </a:ext>
                  </a:extLst>
                </p14:cNvPr>
                <p14:cNvContentPartPr/>
                <p14:nvPr/>
              </p14:nvContentPartPr>
              <p14:xfrm>
                <a:off x="9628170" y="4120446"/>
                <a:ext cx="196200" cy="158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20E20B-A9E2-4CB2-B1E3-28344231A80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19530" y="4111806"/>
                  <a:ext cx="213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BCDCA97-0C2D-468F-AEFA-19FB98FC070E}"/>
              </a:ext>
            </a:extLst>
          </p:cNvPr>
          <p:cNvGrpSpPr/>
          <p:nvPr/>
        </p:nvGrpSpPr>
        <p:grpSpPr>
          <a:xfrm>
            <a:off x="10016250" y="4117206"/>
            <a:ext cx="159480" cy="131400"/>
            <a:chOff x="10016250" y="4117206"/>
            <a:chExt cx="15948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111CC3-3F59-4161-8370-C47504E8F6D5}"/>
                    </a:ext>
                  </a:extLst>
                </p14:cNvPr>
                <p14:cNvContentPartPr/>
                <p14:nvPr/>
              </p14:nvContentPartPr>
              <p14:xfrm>
                <a:off x="10036770" y="4160766"/>
                <a:ext cx="33840" cy="85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111CC3-3F59-4161-8370-C47504E8F6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28130" y="4151766"/>
                  <a:ext cx="5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52AFCA-5EE5-4F18-96A8-B00DBE1FD84D}"/>
                    </a:ext>
                  </a:extLst>
                </p14:cNvPr>
                <p14:cNvContentPartPr/>
                <p14:nvPr/>
              </p14:nvContentPartPr>
              <p14:xfrm>
                <a:off x="10016250" y="4117206"/>
                <a:ext cx="32040" cy="8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52AFCA-5EE5-4F18-96A8-B00DBE1FD8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07610" y="4108206"/>
                  <a:ext cx="49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F6391B-95F3-49B0-95E6-37E45436AE2A}"/>
                    </a:ext>
                  </a:extLst>
                </p14:cNvPr>
                <p14:cNvContentPartPr/>
                <p14:nvPr/>
              </p14:nvContentPartPr>
              <p14:xfrm>
                <a:off x="10113090" y="4155006"/>
                <a:ext cx="62640" cy="93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F6391B-95F3-49B0-95E6-37E45436AE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04450" y="4146006"/>
                  <a:ext cx="802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32AAA6-3825-4F2D-B3AA-5E7959432230}"/>
              </a:ext>
            </a:extLst>
          </p:cNvPr>
          <p:cNvGrpSpPr/>
          <p:nvPr/>
        </p:nvGrpSpPr>
        <p:grpSpPr>
          <a:xfrm>
            <a:off x="10439250" y="4061046"/>
            <a:ext cx="495360" cy="325080"/>
            <a:chOff x="10439250" y="4061046"/>
            <a:chExt cx="4953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344F18-E373-40E5-89A2-46947F864E79}"/>
                    </a:ext>
                  </a:extLst>
                </p14:cNvPr>
                <p14:cNvContentPartPr/>
                <p14:nvPr/>
              </p14:nvContentPartPr>
              <p14:xfrm>
                <a:off x="10439250" y="4070766"/>
                <a:ext cx="149040" cy="19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344F18-E373-40E5-89A2-46947F864E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30610" y="4062126"/>
                  <a:ext cx="166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F81534-9244-41CF-9D7C-786D8A807A87}"/>
                    </a:ext>
                  </a:extLst>
                </p14:cNvPr>
                <p14:cNvContentPartPr/>
                <p14:nvPr/>
              </p14:nvContentPartPr>
              <p14:xfrm>
                <a:off x="10622130" y="4201086"/>
                <a:ext cx="59400" cy="160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F81534-9244-41CF-9D7C-786D8A807A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13130" y="4192446"/>
                  <a:ext cx="77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6C661F-EA0E-4E5F-9747-885971A028E3}"/>
                    </a:ext>
                  </a:extLst>
                </p14:cNvPr>
                <p14:cNvContentPartPr/>
                <p14:nvPr/>
              </p14:nvContentPartPr>
              <p14:xfrm>
                <a:off x="10576050" y="4257606"/>
                <a:ext cx="105120" cy="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6C661F-EA0E-4E5F-9747-885971A028E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67410" y="4248606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BD165D-A703-4C44-86FF-011F546CB741}"/>
                    </a:ext>
                  </a:extLst>
                </p14:cNvPr>
                <p14:cNvContentPartPr/>
                <p14:nvPr/>
              </p14:nvContentPartPr>
              <p14:xfrm>
                <a:off x="10813650" y="4061046"/>
                <a:ext cx="120960" cy="325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BD165D-A703-4C44-86FF-011F546CB7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05010" y="4052046"/>
                  <a:ext cx="138600" cy="3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73C9023-08CC-408A-82B9-3C1B21F57C79}"/>
                  </a:ext>
                </a:extLst>
              </p14:cNvPr>
              <p14:cNvContentPartPr/>
              <p14:nvPr/>
            </p14:nvContentPartPr>
            <p14:xfrm>
              <a:off x="9014730" y="2262846"/>
              <a:ext cx="46800" cy="16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73C9023-08CC-408A-82B9-3C1B21F57C7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005730" y="2254206"/>
                <a:ext cx="64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5D7CC5C-0C11-44AB-9DAF-2B91364AEE82}"/>
                  </a:ext>
                </a:extLst>
              </p14:cNvPr>
              <p14:cNvContentPartPr/>
              <p14:nvPr/>
            </p14:nvContentPartPr>
            <p14:xfrm>
              <a:off x="8857050" y="2115966"/>
              <a:ext cx="12960" cy="1292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5D7CC5C-0C11-44AB-9DAF-2B91364AEE8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48410" y="2107326"/>
                <a:ext cx="306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739BEA1C-3E8C-4D1C-98E2-E9DA841A4ED8}"/>
              </a:ext>
            </a:extLst>
          </p:cNvPr>
          <p:cNvGrpSpPr/>
          <p:nvPr/>
        </p:nvGrpSpPr>
        <p:grpSpPr>
          <a:xfrm>
            <a:off x="8815290" y="3008046"/>
            <a:ext cx="263520" cy="145440"/>
            <a:chOff x="8815290" y="3008046"/>
            <a:chExt cx="2635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26DC6D-CEFC-483C-8B77-29646879B50C}"/>
                    </a:ext>
                  </a:extLst>
                </p14:cNvPr>
                <p14:cNvContentPartPr/>
                <p14:nvPr/>
              </p14:nvContentPartPr>
              <p14:xfrm>
                <a:off x="9040650" y="3065286"/>
                <a:ext cx="38160" cy="38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26DC6D-CEFC-483C-8B77-29646879B5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32010" y="3056286"/>
                  <a:ext cx="55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0592C0-0F98-43FC-A03E-55B37B5C18E9}"/>
                    </a:ext>
                  </a:extLst>
                </p14:cNvPr>
                <p14:cNvContentPartPr/>
                <p14:nvPr/>
              </p14:nvContentPartPr>
              <p14:xfrm>
                <a:off x="8815290" y="3008046"/>
                <a:ext cx="120960" cy="145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0592C0-0F98-43FC-A03E-55B37B5C18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6650" y="2999046"/>
                  <a:ext cx="1386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2B0EF0-6C36-46E7-9A6B-96FCC00EB03A}"/>
              </a:ext>
            </a:extLst>
          </p:cNvPr>
          <p:cNvGrpSpPr/>
          <p:nvPr/>
        </p:nvGrpSpPr>
        <p:grpSpPr>
          <a:xfrm>
            <a:off x="8729610" y="2354646"/>
            <a:ext cx="1670400" cy="335520"/>
            <a:chOff x="8729610" y="2354646"/>
            <a:chExt cx="16704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BD21CC-296C-41AF-A696-5B9EA33FFFE5}"/>
                    </a:ext>
                  </a:extLst>
                </p14:cNvPr>
                <p14:cNvContentPartPr/>
                <p14:nvPr/>
              </p14:nvContentPartPr>
              <p14:xfrm>
                <a:off x="9049290" y="2563806"/>
                <a:ext cx="35640" cy="2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BD21CC-296C-41AF-A696-5B9EA33FFF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40290" y="2555166"/>
                  <a:ext cx="5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91B512-1AA4-4D83-90B3-812BB72E4828}"/>
                    </a:ext>
                  </a:extLst>
                </p14:cNvPr>
                <p14:cNvContentPartPr/>
                <p14:nvPr/>
              </p14:nvContentPartPr>
              <p14:xfrm>
                <a:off x="9326490" y="2499366"/>
                <a:ext cx="101160" cy="190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91B512-1AA4-4D83-90B3-812BB72E48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17850" y="2490726"/>
                  <a:ext cx="118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D527ED2-7447-421E-9023-E3890DA81155}"/>
                    </a:ext>
                  </a:extLst>
                </p14:cNvPr>
                <p14:cNvContentPartPr/>
                <p14:nvPr/>
              </p14:nvContentPartPr>
              <p14:xfrm>
                <a:off x="9462210" y="2525646"/>
                <a:ext cx="54000" cy="90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D527ED2-7447-421E-9023-E3890DA811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3210" y="2517006"/>
                  <a:ext cx="71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CADE33B-12CF-4258-A3D1-1CB7494160D5}"/>
                    </a:ext>
                  </a:extLst>
                </p14:cNvPr>
                <p14:cNvContentPartPr/>
                <p14:nvPr/>
              </p14:nvContentPartPr>
              <p14:xfrm>
                <a:off x="9555090" y="2511606"/>
                <a:ext cx="13680" cy="90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CADE33B-12CF-4258-A3D1-1CB7494160D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46090" y="2502966"/>
                  <a:ext cx="31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D3B0F5-C613-4C40-B56E-ACF8FF138846}"/>
                    </a:ext>
                  </a:extLst>
                </p14:cNvPr>
                <p14:cNvContentPartPr/>
                <p14:nvPr/>
              </p14:nvContentPartPr>
              <p14:xfrm>
                <a:off x="9628890" y="2355006"/>
                <a:ext cx="107640" cy="288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D3B0F5-C613-4C40-B56E-ACF8FF1388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19890" y="2346366"/>
                  <a:ext cx="125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D33738-602A-47B0-A6A6-7DBBC39B0666}"/>
                    </a:ext>
                  </a:extLst>
                </p14:cNvPr>
                <p14:cNvContentPartPr/>
                <p14:nvPr/>
              </p14:nvContentPartPr>
              <p14:xfrm>
                <a:off x="9817170" y="2549046"/>
                <a:ext cx="49680" cy="5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D33738-602A-47B0-A6A6-7DBBC39B06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08170" y="2540406"/>
                  <a:ext cx="67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47F9962-4B18-4CBB-9B40-1EC045A350EE}"/>
                    </a:ext>
                  </a:extLst>
                </p14:cNvPr>
                <p14:cNvContentPartPr/>
                <p14:nvPr/>
              </p14:nvContentPartPr>
              <p14:xfrm>
                <a:off x="9833010" y="2583606"/>
                <a:ext cx="39960" cy="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47F9962-4B18-4CBB-9B40-1EC045A350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24010" y="2574606"/>
                  <a:ext cx="5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277D1B-C0B1-4685-A800-4A057174876F}"/>
                    </a:ext>
                  </a:extLst>
                </p14:cNvPr>
                <p14:cNvContentPartPr/>
                <p14:nvPr/>
              </p14:nvContentPartPr>
              <p14:xfrm>
                <a:off x="9980970" y="2541486"/>
                <a:ext cx="79560" cy="105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277D1B-C0B1-4685-A800-4A05717487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71970" y="2532846"/>
                  <a:ext cx="97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42DD7A-6647-4FD4-AE0A-ADA15306E665}"/>
                    </a:ext>
                  </a:extLst>
                </p14:cNvPr>
                <p14:cNvContentPartPr/>
                <p14:nvPr/>
              </p14:nvContentPartPr>
              <p14:xfrm>
                <a:off x="10142610" y="2622486"/>
                <a:ext cx="3240" cy="3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42DD7A-6647-4FD4-AE0A-ADA15306E6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33970" y="2613486"/>
                  <a:ext cx="20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D23399-39DA-4CB8-A598-B8238A7E8488}"/>
                    </a:ext>
                  </a:extLst>
                </p14:cNvPr>
                <p14:cNvContentPartPr/>
                <p14:nvPr/>
              </p14:nvContentPartPr>
              <p14:xfrm>
                <a:off x="10186170" y="2520246"/>
                <a:ext cx="83160" cy="138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D23399-39DA-4CB8-A598-B8238A7E84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77530" y="2511606"/>
                  <a:ext cx="100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CB6AF8-915C-4775-A877-41D335827803}"/>
                    </a:ext>
                  </a:extLst>
                </p14:cNvPr>
                <p14:cNvContentPartPr/>
                <p14:nvPr/>
              </p14:nvContentPartPr>
              <p14:xfrm>
                <a:off x="10287330" y="2524206"/>
                <a:ext cx="66960" cy="104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CB6AF8-915C-4775-A877-41D3358278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78690" y="2515206"/>
                  <a:ext cx="84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FDEFF14-AAFA-4DFA-9379-F957B9A59DFA}"/>
                    </a:ext>
                  </a:extLst>
                </p14:cNvPr>
                <p14:cNvContentPartPr/>
                <p14:nvPr/>
              </p14:nvContentPartPr>
              <p14:xfrm>
                <a:off x="10310730" y="2509446"/>
                <a:ext cx="89280" cy="1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FDEFF14-AAFA-4DFA-9379-F957B9A59D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02090" y="2500446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FD94C0-5674-4E53-97A5-A2A7599F5783}"/>
                    </a:ext>
                  </a:extLst>
                </p14:cNvPr>
                <p14:cNvContentPartPr/>
                <p14:nvPr/>
              </p14:nvContentPartPr>
              <p14:xfrm>
                <a:off x="8927970" y="2379486"/>
                <a:ext cx="316080" cy="52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FD94C0-5674-4E53-97A5-A2A7599F57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19330" y="2370846"/>
                  <a:ext cx="33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BDA75CC-44FD-438E-AFA6-9CA42E574B49}"/>
                    </a:ext>
                  </a:extLst>
                </p14:cNvPr>
                <p14:cNvContentPartPr/>
                <p14:nvPr/>
              </p14:nvContentPartPr>
              <p14:xfrm>
                <a:off x="8767770" y="2354646"/>
                <a:ext cx="72360" cy="148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BDA75CC-44FD-438E-AFA6-9CA42E574B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59130" y="2346006"/>
                  <a:ext cx="90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E1E632-E641-4E85-A778-C45BD32DD3DA}"/>
                    </a:ext>
                  </a:extLst>
                </p14:cNvPr>
                <p14:cNvContentPartPr/>
                <p14:nvPr/>
              </p14:nvContentPartPr>
              <p14:xfrm>
                <a:off x="8729610" y="2397846"/>
                <a:ext cx="122400" cy="16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E1E632-E641-4E85-A778-C45BD32DD3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20970" y="2388846"/>
                  <a:ext cx="140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C170CA0-8667-4DA1-B733-8DE4CA17867E}"/>
              </a:ext>
            </a:extLst>
          </p:cNvPr>
          <p:cNvGrpSpPr/>
          <p:nvPr/>
        </p:nvGrpSpPr>
        <p:grpSpPr>
          <a:xfrm>
            <a:off x="8694690" y="2783406"/>
            <a:ext cx="595800" cy="181440"/>
            <a:chOff x="8694690" y="2783406"/>
            <a:chExt cx="5958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F9F88CE-9A5E-4956-BCB0-BB60EEB16F15}"/>
                    </a:ext>
                  </a:extLst>
                </p14:cNvPr>
                <p14:cNvContentPartPr/>
                <p14:nvPr/>
              </p14:nvContentPartPr>
              <p14:xfrm>
                <a:off x="8916810" y="2831286"/>
                <a:ext cx="373680" cy="47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F9F88CE-9A5E-4956-BCB0-BB60EEB16F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08170" y="2822646"/>
                  <a:ext cx="391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EE17DC-4E45-4C3E-9B23-0DD5A723ED42}"/>
                    </a:ext>
                  </a:extLst>
                </p14:cNvPr>
                <p14:cNvContentPartPr/>
                <p14:nvPr/>
              </p14:nvContentPartPr>
              <p14:xfrm>
                <a:off x="8759850" y="2783406"/>
                <a:ext cx="39600" cy="181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EE17DC-4E45-4C3E-9B23-0DD5A723ED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51210" y="2774406"/>
                  <a:ext cx="57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3E6A96-77A2-4431-95D0-726C67B1BBF0}"/>
                    </a:ext>
                  </a:extLst>
                </p14:cNvPr>
                <p14:cNvContentPartPr/>
                <p14:nvPr/>
              </p14:nvContentPartPr>
              <p14:xfrm>
                <a:off x="8694690" y="2883846"/>
                <a:ext cx="116280" cy="13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3E6A96-77A2-4431-95D0-726C67B1BB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86050" y="2875206"/>
                  <a:ext cx="133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BA5A30-C48E-42E1-BE3A-5201EE742F78}"/>
              </a:ext>
            </a:extLst>
          </p:cNvPr>
          <p:cNvGrpSpPr/>
          <p:nvPr/>
        </p:nvGrpSpPr>
        <p:grpSpPr>
          <a:xfrm>
            <a:off x="6274410" y="4942326"/>
            <a:ext cx="144360" cy="96840"/>
            <a:chOff x="6274410" y="4942326"/>
            <a:chExt cx="14436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56DD0-73AB-48AB-B637-6299832213B1}"/>
                    </a:ext>
                  </a:extLst>
                </p14:cNvPr>
                <p14:cNvContentPartPr/>
                <p14:nvPr/>
              </p14:nvContentPartPr>
              <p14:xfrm>
                <a:off x="6274410" y="4942326"/>
                <a:ext cx="118800" cy="2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56DD0-73AB-48AB-B637-6299832213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65770" y="4933686"/>
                  <a:ext cx="13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7505C0-9A30-4B15-B804-9BDF7B9B236A}"/>
                    </a:ext>
                  </a:extLst>
                </p14:cNvPr>
                <p14:cNvContentPartPr/>
                <p14:nvPr/>
              </p14:nvContentPartPr>
              <p14:xfrm>
                <a:off x="6289890" y="5007126"/>
                <a:ext cx="128880" cy="32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7505C0-9A30-4B15-B804-9BDF7B9B23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80890" y="4998126"/>
                  <a:ext cx="1465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3384D2B-F3F6-4091-92E7-9B6BF78803A2}"/>
              </a:ext>
            </a:extLst>
          </p:cNvPr>
          <p:cNvGrpSpPr/>
          <p:nvPr/>
        </p:nvGrpSpPr>
        <p:grpSpPr>
          <a:xfrm>
            <a:off x="6664290" y="4903446"/>
            <a:ext cx="511560" cy="230760"/>
            <a:chOff x="6664290" y="4903446"/>
            <a:chExt cx="51156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8D4600-15FD-457D-A1C8-10F06ECE4143}"/>
                    </a:ext>
                  </a:extLst>
                </p14:cNvPr>
                <p14:cNvContentPartPr/>
                <p14:nvPr/>
              </p14:nvContentPartPr>
              <p14:xfrm>
                <a:off x="6664290" y="4904166"/>
                <a:ext cx="186120" cy="223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8D4600-15FD-457D-A1C8-10F06ECE41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55650" y="4895166"/>
                  <a:ext cx="20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89498C-B9E9-4BE0-AC18-1689BDD333CF}"/>
                    </a:ext>
                  </a:extLst>
                </p14:cNvPr>
                <p14:cNvContentPartPr/>
                <p14:nvPr/>
              </p14:nvContentPartPr>
              <p14:xfrm>
                <a:off x="6981090" y="4903446"/>
                <a:ext cx="158400" cy="17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89498C-B9E9-4BE0-AC18-1689BDD333C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72090" y="4894806"/>
                  <a:ext cx="176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6BA6C7-2E78-4874-86C3-17D00801D94F}"/>
                    </a:ext>
                  </a:extLst>
                </p14:cNvPr>
                <p14:cNvContentPartPr/>
                <p14:nvPr/>
              </p14:nvContentPartPr>
              <p14:xfrm>
                <a:off x="6961290" y="4938006"/>
                <a:ext cx="214560" cy="196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6BA6C7-2E78-4874-86C3-17D00801D94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52650" y="4929366"/>
                  <a:ext cx="232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20D0170-95F4-4B4A-B658-1F2B897D3C2B}"/>
              </a:ext>
            </a:extLst>
          </p:cNvPr>
          <p:cNvGrpSpPr/>
          <p:nvPr/>
        </p:nvGrpSpPr>
        <p:grpSpPr>
          <a:xfrm>
            <a:off x="6977130" y="5215566"/>
            <a:ext cx="369720" cy="147600"/>
            <a:chOff x="6977130" y="5215566"/>
            <a:chExt cx="369720" cy="1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00F346-FC1F-43F5-8F1E-FEC5C831E20A}"/>
                    </a:ext>
                  </a:extLst>
                </p14:cNvPr>
                <p14:cNvContentPartPr/>
                <p14:nvPr/>
              </p14:nvContentPartPr>
              <p14:xfrm>
                <a:off x="6977130" y="5215566"/>
                <a:ext cx="78480" cy="141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00F346-FC1F-43F5-8F1E-FEC5C831E2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68490" y="5206566"/>
                  <a:ext cx="96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5F87CE-5B60-478F-BF05-9F38D27CCB3D}"/>
                    </a:ext>
                  </a:extLst>
                </p14:cNvPr>
                <p14:cNvContentPartPr/>
                <p14:nvPr/>
              </p14:nvContentPartPr>
              <p14:xfrm>
                <a:off x="7117170" y="5237166"/>
                <a:ext cx="93240" cy="112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5F87CE-5B60-478F-BF05-9F38D27CCB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08530" y="5228166"/>
                  <a:ext cx="11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9C85D7-59DE-4EAA-9C13-D8C8AFF631A4}"/>
                    </a:ext>
                  </a:extLst>
                </p14:cNvPr>
                <p14:cNvContentPartPr/>
                <p14:nvPr/>
              </p14:nvContentPartPr>
              <p14:xfrm>
                <a:off x="7260810" y="5248326"/>
                <a:ext cx="86040" cy="114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9C85D7-59DE-4EAA-9C13-D8C8AFF631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51810" y="5239686"/>
                  <a:ext cx="103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1708D79-F77B-4608-A8B0-7E3D369D4E61}"/>
              </a:ext>
            </a:extLst>
          </p:cNvPr>
          <p:cNvGrpSpPr/>
          <p:nvPr/>
        </p:nvGrpSpPr>
        <p:grpSpPr>
          <a:xfrm>
            <a:off x="7560690" y="4918566"/>
            <a:ext cx="271080" cy="244440"/>
            <a:chOff x="7560690" y="4918566"/>
            <a:chExt cx="2710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A1E2615-D30D-4929-A06E-AA1C3759CEE6}"/>
                    </a:ext>
                  </a:extLst>
                </p14:cNvPr>
                <p14:cNvContentPartPr/>
                <p14:nvPr/>
              </p14:nvContentPartPr>
              <p14:xfrm>
                <a:off x="7575810" y="4940166"/>
                <a:ext cx="66960" cy="222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A1E2615-D30D-4929-A06E-AA1C3759CE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67170" y="4931526"/>
                  <a:ext cx="84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C635E7-B665-46C3-914E-EC1FC05ABC87}"/>
                    </a:ext>
                  </a:extLst>
                </p14:cNvPr>
                <p14:cNvContentPartPr/>
                <p14:nvPr/>
              </p14:nvContentPartPr>
              <p14:xfrm>
                <a:off x="7560690" y="4918566"/>
                <a:ext cx="271080" cy="221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C635E7-B665-46C3-914E-EC1FC05ABC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51690" y="4909566"/>
                  <a:ext cx="28872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9A261E3-1039-4C5B-84E8-BC618AB86618}"/>
                  </a:ext>
                </a:extLst>
              </p14:cNvPr>
              <p14:cNvContentPartPr/>
              <p14:nvPr/>
            </p14:nvContentPartPr>
            <p14:xfrm>
              <a:off x="8044170" y="4900566"/>
              <a:ext cx="106560" cy="260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9A261E3-1039-4C5B-84E8-BC618AB8661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35170" y="4891926"/>
                <a:ext cx="12420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72F0FC4-364F-4F59-A7FD-FCE93768990D}"/>
              </a:ext>
            </a:extLst>
          </p:cNvPr>
          <p:cNvGrpSpPr/>
          <p:nvPr/>
        </p:nvGrpSpPr>
        <p:grpSpPr>
          <a:xfrm>
            <a:off x="8414610" y="4801206"/>
            <a:ext cx="555480" cy="401040"/>
            <a:chOff x="8414610" y="4801206"/>
            <a:chExt cx="55548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9DA23D-D4CF-46C5-93EB-4A86CB16E8B1}"/>
                    </a:ext>
                  </a:extLst>
                </p14:cNvPr>
                <p14:cNvContentPartPr/>
                <p14:nvPr/>
              </p14:nvContentPartPr>
              <p14:xfrm>
                <a:off x="8414610" y="4945926"/>
                <a:ext cx="135360" cy="256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9DA23D-D4CF-46C5-93EB-4A86CB16E8B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05610" y="4936926"/>
                  <a:ext cx="153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14540A-7F48-4AEB-AA32-CBCDD756DCD4}"/>
                    </a:ext>
                  </a:extLst>
                </p14:cNvPr>
                <p14:cNvContentPartPr/>
                <p14:nvPr/>
              </p14:nvContentPartPr>
              <p14:xfrm>
                <a:off x="8631690" y="5057886"/>
                <a:ext cx="6480" cy="79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14540A-7F48-4AEB-AA32-CBCDD756DC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22690" y="5048886"/>
                  <a:ext cx="24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4FA4CB-7FBB-49A7-9E0E-1E5DC7A59AB9}"/>
                    </a:ext>
                  </a:extLst>
                </p14:cNvPr>
                <p14:cNvContentPartPr/>
                <p14:nvPr/>
              </p14:nvContentPartPr>
              <p14:xfrm>
                <a:off x="8610810" y="4989846"/>
                <a:ext cx="36360" cy="7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4FA4CB-7FBB-49A7-9E0E-1E5DC7A59AB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02170" y="4980846"/>
                  <a:ext cx="54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67E658-2ED7-4034-A40F-A7057C6562FF}"/>
                    </a:ext>
                  </a:extLst>
                </p14:cNvPr>
                <p14:cNvContentPartPr/>
                <p14:nvPr/>
              </p14:nvContentPartPr>
              <p14:xfrm>
                <a:off x="8659410" y="4801206"/>
                <a:ext cx="97920" cy="90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67E658-2ED7-4034-A40F-A7057C6562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50410" y="4792206"/>
                  <a:ext cx="115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C667DE-8CCF-406E-BD5E-74855267AFB1}"/>
                    </a:ext>
                  </a:extLst>
                </p14:cNvPr>
                <p14:cNvContentPartPr/>
                <p14:nvPr/>
              </p14:nvContentPartPr>
              <p14:xfrm>
                <a:off x="8834010" y="4948086"/>
                <a:ext cx="128880" cy="113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C667DE-8CCF-406E-BD5E-74855267AF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25370" y="4939446"/>
                  <a:ext cx="14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39A1753-5CA8-4BE6-AC1C-3B8AC2173C9B}"/>
                    </a:ext>
                  </a:extLst>
                </p14:cNvPr>
                <p14:cNvContentPartPr/>
                <p14:nvPr/>
              </p14:nvContentPartPr>
              <p14:xfrm>
                <a:off x="8857770" y="5051766"/>
                <a:ext cx="112320" cy="54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39A1753-5CA8-4BE6-AC1C-3B8AC2173C9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8770" y="5042766"/>
                  <a:ext cx="129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C412408-8E8E-4965-B47E-04E43C4E2A23}"/>
              </a:ext>
            </a:extLst>
          </p:cNvPr>
          <p:cNvGrpSpPr/>
          <p:nvPr/>
        </p:nvGrpSpPr>
        <p:grpSpPr>
          <a:xfrm>
            <a:off x="9125970" y="4790046"/>
            <a:ext cx="389880" cy="361440"/>
            <a:chOff x="9125970" y="4790046"/>
            <a:chExt cx="38988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9A95A3-DD51-4959-8D9F-8AC7C9DEF94E}"/>
                    </a:ext>
                  </a:extLst>
                </p14:cNvPr>
                <p14:cNvContentPartPr/>
                <p14:nvPr/>
              </p14:nvContentPartPr>
              <p14:xfrm>
                <a:off x="9125970" y="4915686"/>
                <a:ext cx="144360" cy="225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9A95A3-DD51-4959-8D9F-8AC7C9DEF9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16970" y="4906686"/>
                  <a:ext cx="162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6F0D6E-D364-4E37-8D7C-0C33C8EBF89D}"/>
                    </a:ext>
                  </a:extLst>
                </p14:cNvPr>
                <p14:cNvContentPartPr/>
                <p14:nvPr/>
              </p14:nvContentPartPr>
              <p14:xfrm>
                <a:off x="9402090" y="4790046"/>
                <a:ext cx="113760" cy="361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6F0D6E-D364-4E37-8D7C-0C33C8EBF8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93450" y="4781406"/>
                  <a:ext cx="13140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268D81-E296-45D0-B001-DF53F562A0C4}"/>
              </a:ext>
            </a:extLst>
          </p:cNvPr>
          <p:cNvGrpSpPr/>
          <p:nvPr/>
        </p:nvGrpSpPr>
        <p:grpSpPr>
          <a:xfrm>
            <a:off x="6347850" y="5863206"/>
            <a:ext cx="122760" cy="114120"/>
            <a:chOff x="6347850" y="5863206"/>
            <a:chExt cx="122760" cy="1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C64684-156E-4A3B-9EA5-343F8BB08304}"/>
                    </a:ext>
                  </a:extLst>
                </p14:cNvPr>
                <p14:cNvContentPartPr/>
                <p14:nvPr/>
              </p14:nvContentPartPr>
              <p14:xfrm>
                <a:off x="6347850" y="5863206"/>
                <a:ext cx="122760" cy="28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C64684-156E-4A3B-9EA5-343F8BB0830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8850" y="5854206"/>
                  <a:ext cx="14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80882E2-3D16-4995-B71E-05722FBFBFA5}"/>
                    </a:ext>
                  </a:extLst>
                </p14:cNvPr>
                <p14:cNvContentPartPr/>
                <p14:nvPr/>
              </p14:nvContentPartPr>
              <p14:xfrm>
                <a:off x="6356130" y="5965446"/>
                <a:ext cx="84240" cy="11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80882E2-3D16-4995-B71E-05722FBFBF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47130" y="5956446"/>
                  <a:ext cx="101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0A87807-7FBF-4E3D-A32D-5BA60748A663}"/>
                  </a:ext>
                </a:extLst>
              </p14:cNvPr>
              <p14:cNvContentPartPr/>
              <p14:nvPr/>
            </p14:nvContentPartPr>
            <p14:xfrm>
              <a:off x="6729810" y="5798046"/>
              <a:ext cx="175320" cy="2336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0A87807-7FBF-4E3D-A32D-5BA60748A66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721170" y="5789406"/>
                <a:ext cx="19296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B7225AC-8666-4F1A-9FC7-057B5C4D9A1F}"/>
              </a:ext>
            </a:extLst>
          </p:cNvPr>
          <p:cNvGrpSpPr/>
          <p:nvPr/>
        </p:nvGrpSpPr>
        <p:grpSpPr>
          <a:xfrm>
            <a:off x="7119330" y="5729646"/>
            <a:ext cx="385560" cy="433080"/>
            <a:chOff x="7119330" y="5729646"/>
            <a:chExt cx="38556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B32520-3C7B-440B-A443-A4934C72AA15}"/>
                    </a:ext>
                  </a:extLst>
                </p14:cNvPr>
                <p14:cNvContentPartPr/>
                <p14:nvPr/>
              </p14:nvContentPartPr>
              <p14:xfrm>
                <a:off x="7126530" y="5735046"/>
                <a:ext cx="205560" cy="18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B32520-3C7B-440B-A443-A4934C72AA1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17890" y="5726406"/>
                  <a:ext cx="22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84D7E1-0966-4012-9B23-7077A6FBBBED}"/>
                    </a:ext>
                  </a:extLst>
                </p14:cNvPr>
                <p14:cNvContentPartPr/>
                <p14:nvPr/>
              </p14:nvContentPartPr>
              <p14:xfrm>
                <a:off x="7127610" y="5729646"/>
                <a:ext cx="191160" cy="22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84D7E1-0966-4012-9B23-7077A6FBBBE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18610" y="5721006"/>
                  <a:ext cx="208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9CA6E9-1224-4613-B548-16AB2E2F5C8E}"/>
                    </a:ext>
                  </a:extLst>
                </p14:cNvPr>
                <p14:cNvContentPartPr/>
                <p14:nvPr/>
              </p14:nvContentPartPr>
              <p14:xfrm>
                <a:off x="7119330" y="6029526"/>
                <a:ext cx="61560" cy="133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9CA6E9-1224-4613-B548-16AB2E2F5C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10690" y="6020886"/>
                  <a:ext cx="79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A4CFC7-8DF0-425B-8444-EAA8A38F1DC6}"/>
                    </a:ext>
                  </a:extLst>
                </p14:cNvPr>
                <p14:cNvContentPartPr/>
                <p14:nvPr/>
              </p14:nvContentPartPr>
              <p14:xfrm>
                <a:off x="7254690" y="6056526"/>
                <a:ext cx="71280" cy="93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A4CFC7-8DF0-425B-8444-EAA8A38F1D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45690" y="6047886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D92092-AFC3-4EC7-89D1-D09EF0FB991B}"/>
                    </a:ext>
                  </a:extLst>
                </p14:cNvPr>
                <p14:cNvContentPartPr/>
                <p14:nvPr/>
              </p14:nvContentPartPr>
              <p14:xfrm>
                <a:off x="7381410" y="6010806"/>
                <a:ext cx="123480" cy="133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D92092-AFC3-4EC7-89D1-D09EF0FB991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72770" y="6002166"/>
                  <a:ext cx="1411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62A5682-516B-452E-BD32-9A4D5E3B6B50}"/>
              </a:ext>
            </a:extLst>
          </p:cNvPr>
          <p:cNvGrpSpPr/>
          <p:nvPr/>
        </p:nvGrpSpPr>
        <p:grpSpPr>
          <a:xfrm>
            <a:off x="7838250" y="5658366"/>
            <a:ext cx="378720" cy="359640"/>
            <a:chOff x="7838250" y="5658366"/>
            <a:chExt cx="3787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8FE64E-0D2C-4F3E-95BF-D58926817EF2}"/>
                    </a:ext>
                  </a:extLst>
                </p14:cNvPr>
                <p14:cNvContentPartPr/>
                <p14:nvPr/>
              </p14:nvContentPartPr>
              <p14:xfrm>
                <a:off x="7838250" y="5799126"/>
                <a:ext cx="156600" cy="218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8FE64E-0D2C-4F3E-95BF-D58926817E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29610" y="5790126"/>
                  <a:ext cx="174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214277E-808B-4B66-90F4-1E233585ED27}"/>
                    </a:ext>
                  </a:extLst>
                </p14:cNvPr>
                <p14:cNvContentPartPr/>
                <p14:nvPr/>
              </p14:nvContentPartPr>
              <p14:xfrm>
                <a:off x="8075850" y="5824686"/>
                <a:ext cx="52560" cy="149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214277E-808B-4B66-90F4-1E233585ED2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67210" y="5815686"/>
                  <a:ext cx="70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D9CBDB3-4AD9-4C3B-A3DD-E9A2395E7927}"/>
                    </a:ext>
                  </a:extLst>
                </p14:cNvPr>
                <p14:cNvContentPartPr/>
                <p14:nvPr/>
              </p14:nvContentPartPr>
              <p14:xfrm>
                <a:off x="8115090" y="5658366"/>
                <a:ext cx="101880" cy="93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D9CBDB3-4AD9-4C3B-A3DD-E9A2395E79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06450" y="5649726"/>
                  <a:ext cx="1195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A31228B-BB70-4F6C-BEA9-277F3B2458CD}"/>
              </a:ext>
            </a:extLst>
          </p:cNvPr>
          <p:cNvGrpSpPr/>
          <p:nvPr/>
        </p:nvGrpSpPr>
        <p:grpSpPr>
          <a:xfrm>
            <a:off x="2265810" y="6447126"/>
            <a:ext cx="832680" cy="170280"/>
            <a:chOff x="2265810" y="6447126"/>
            <a:chExt cx="8326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D806B8-A338-4043-84B7-C522DA0CEB4E}"/>
                    </a:ext>
                  </a:extLst>
                </p14:cNvPr>
                <p14:cNvContentPartPr/>
                <p14:nvPr/>
              </p14:nvContentPartPr>
              <p14:xfrm>
                <a:off x="2265810" y="6481686"/>
                <a:ext cx="181800" cy="133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D806B8-A338-4043-84B7-C522DA0CEB4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257170" y="6473046"/>
                  <a:ext cx="19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6A3CB0-5731-46B6-8192-DFBC54BF75B2}"/>
                    </a:ext>
                  </a:extLst>
                </p14:cNvPr>
                <p14:cNvContentPartPr/>
                <p14:nvPr/>
              </p14:nvContentPartPr>
              <p14:xfrm>
                <a:off x="2504850" y="6520566"/>
                <a:ext cx="96840" cy="96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6A3CB0-5731-46B6-8192-DFBC54BF75B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95850" y="6511566"/>
                  <a:ext cx="114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374CA9-CA90-470D-862C-C24DDC997455}"/>
                    </a:ext>
                  </a:extLst>
                </p14:cNvPr>
                <p14:cNvContentPartPr/>
                <p14:nvPr/>
              </p14:nvContentPartPr>
              <p14:xfrm>
                <a:off x="2636250" y="6538206"/>
                <a:ext cx="97560" cy="69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374CA9-CA90-470D-862C-C24DDC99745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27610" y="6529206"/>
                  <a:ext cx="115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4D00A7-0047-4C7F-9671-D86119819CA7}"/>
                    </a:ext>
                  </a:extLst>
                </p14:cNvPr>
                <p14:cNvContentPartPr/>
                <p14:nvPr/>
              </p14:nvContentPartPr>
              <p14:xfrm>
                <a:off x="2775210" y="6447126"/>
                <a:ext cx="323280" cy="167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4D00A7-0047-4C7F-9671-D86119819C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66210" y="6438486"/>
                  <a:ext cx="3409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8A9997A-D4B3-4D71-82EE-AFA73590A05F}"/>
              </a:ext>
            </a:extLst>
          </p:cNvPr>
          <p:cNvGrpSpPr/>
          <p:nvPr/>
        </p:nvGrpSpPr>
        <p:grpSpPr>
          <a:xfrm>
            <a:off x="3373890" y="6322206"/>
            <a:ext cx="512280" cy="464040"/>
            <a:chOff x="3373890" y="6322206"/>
            <a:chExt cx="51228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8F779C9-A2C6-44A4-8323-076EA479459D}"/>
                    </a:ext>
                  </a:extLst>
                </p14:cNvPr>
                <p14:cNvContentPartPr/>
                <p14:nvPr/>
              </p14:nvContentPartPr>
              <p14:xfrm>
                <a:off x="3373890" y="6442806"/>
                <a:ext cx="181440" cy="8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8F779C9-A2C6-44A4-8323-076EA479459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64890" y="6434166"/>
                  <a:ext cx="19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5AAB7F9-2B49-4542-BE56-ACD8C39E581B}"/>
                    </a:ext>
                  </a:extLst>
                </p14:cNvPr>
                <p14:cNvContentPartPr/>
                <p14:nvPr/>
              </p14:nvContentPartPr>
              <p14:xfrm>
                <a:off x="3405930" y="6438126"/>
                <a:ext cx="139680" cy="191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5AAB7F9-2B49-4542-BE56-ACD8C39E581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97290" y="6429486"/>
                  <a:ext cx="157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791976E-9826-4ECE-AB53-93BBCAA14E8F}"/>
                    </a:ext>
                  </a:extLst>
                </p14:cNvPr>
                <p14:cNvContentPartPr/>
                <p14:nvPr/>
              </p14:nvContentPartPr>
              <p14:xfrm>
                <a:off x="3462090" y="6565566"/>
                <a:ext cx="244080" cy="134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791976E-9826-4ECE-AB53-93BBCAA14E8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53090" y="6556566"/>
                  <a:ext cx="261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24B3775-C790-4ACB-8000-C486DE1C7EEC}"/>
                    </a:ext>
                  </a:extLst>
                </p14:cNvPr>
                <p14:cNvContentPartPr/>
                <p14:nvPr/>
              </p14:nvContentPartPr>
              <p14:xfrm>
                <a:off x="3591330" y="6605166"/>
                <a:ext cx="126000" cy="21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24B3775-C790-4ACB-8000-C486DE1C7EE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82690" y="6596526"/>
                  <a:ext cx="14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42EB00-0224-4763-8EE4-775B5EF01436}"/>
                    </a:ext>
                  </a:extLst>
                </p14:cNvPr>
                <p14:cNvContentPartPr/>
                <p14:nvPr/>
              </p14:nvContentPartPr>
              <p14:xfrm>
                <a:off x="3863130" y="6393846"/>
                <a:ext cx="23040" cy="270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42EB00-0224-4763-8EE4-775B5EF0143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54130" y="6384846"/>
                  <a:ext cx="40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6F2C4CF-B630-4AE6-A738-FC75E53C7A99}"/>
                    </a:ext>
                  </a:extLst>
                </p14:cNvPr>
                <p14:cNvContentPartPr/>
                <p14:nvPr/>
              </p14:nvContentPartPr>
              <p14:xfrm>
                <a:off x="3759450" y="6322206"/>
                <a:ext cx="103320" cy="464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6F2C4CF-B630-4AE6-A738-FC75E53C7A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50450" y="6313566"/>
                  <a:ext cx="12096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0AB4A09-E026-44F9-9ED1-FE4A3CA0C80B}"/>
              </a:ext>
            </a:extLst>
          </p:cNvPr>
          <p:cNvGrpSpPr/>
          <p:nvPr/>
        </p:nvGrpSpPr>
        <p:grpSpPr>
          <a:xfrm>
            <a:off x="4036650" y="6259566"/>
            <a:ext cx="842400" cy="507240"/>
            <a:chOff x="4036650" y="6259566"/>
            <a:chExt cx="84240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F47CA6-E601-43C9-B65C-8F4F26A7DA23}"/>
                    </a:ext>
                  </a:extLst>
                </p14:cNvPr>
                <p14:cNvContentPartPr/>
                <p14:nvPr/>
              </p14:nvContentPartPr>
              <p14:xfrm>
                <a:off x="4036650" y="6380526"/>
                <a:ext cx="88560" cy="234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F47CA6-E601-43C9-B65C-8F4F26A7DA2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27650" y="6371886"/>
                  <a:ext cx="106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107BFDC-E42A-40CB-882D-73D7C4CC6B64}"/>
                    </a:ext>
                  </a:extLst>
                </p14:cNvPr>
                <p14:cNvContentPartPr/>
                <p14:nvPr/>
              </p14:nvContentPartPr>
              <p14:xfrm>
                <a:off x="4223130" y="6425166"/>
                <a:ext cx="77400" cy="172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107BFDC-E42A-40CB-882D-73D7C4CC6B6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14490" y="6416526"/>
                  <a:ext cx="95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630AC3-148D-4092-B77E-523ED0648E3F}"/>
                    </a:ext>
                  </a:extLst>
                </p14:cNvPr>
                <p14:cNvContentPartPr/>
                <p14:nvPr/>
              </p14:nvContentPartPr>
              <p14:xfrm>
                <a:off x="4303410" y="6437046"/>
                <a:ext cx="230760" cy="186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630AC3-148D-4092-B77E-523ED0648E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4770" y="6428406"/>
                  <a:ext cx="248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69BB41-EEF2-4BFB-8A37-149F3328BF5E}"/>
                    </a:ext>
                  </a:extLst>
                </p14:cNvPr>
                <p14:cNvContentPartPr/>
                <p14:nvPr/>
              </p14:nvContentPartPr>
              <p14:xfrm>
                <a:off x="4453530" y="6412926"/>
                <a:ext cx="194400" cy="199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69BB41-EEF2-4BFB-8A37-149F3328BF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44530" y="6403926"/>
                  <a:ext cx="21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3D6CD28-4CAA-472F-98CF-145147A47D60}"/>
                    </a:ext>
                  </a:extLst>
                </p14:cNvPr>
                <p14:cNvContentPartPr/>
                <p14:nvPr/>
              </p14:nvContentPartPr>
              <p14:xfrm>
                <a:off x="4705530" y="6347766"/>
                <a:ext cx="22680" cy="307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3D6CD28-4CAA-472F-98CF-145147A47D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96890" y="6338766"/>
                  <a:ext cx="40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819C321-F2AE-48FD-AD25-658694B45B59}"/>
                    </a:ext>
                  </a:extLst>
                </p14:cNvPr>
                <p14:cNvContentPartPr/>
                <p14:nvPr/>
              </p14:nvContentPartPr>
              <p14:xfrm>
                <a:off x="4743690" y="6259566"/>
                <a:ext cx="135360" cy="507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819C321-F2AE-48FD-AD25-658694B45B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35050" y="6250926"/>
                  <a:ext cx="1530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0DA4F0A-0228-4949-903D-632CED97831A}"/>
              </a:ext>
            </a:extLst>
          </p:cNvPr>
          <p:cNvGrpSpPr/>
          <p:nvPr/>
        </p:nvGrpSpPr>
        <p:grpSpPr>
          <a:xfrm>
            <a:off x="5041770" y="6441726"/>
            <a:ext cx="120960" cy="178200"/>
            <a:chOff x="5041770" y="6441726"/>
            <a:chExt cx="12096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1B9664-83A9-499A-A295-49C8872870C8}"/>
                    </a:ext>
                  </a:extLst>
                </p14:cNvPr>
                <p14:cNvContentPartPr/>
                <p14:nvPr/>
              </p14:nvContentPartPr>
              <p14:xfrm>
                <a:off x="5069490" y="6441726"/>
                <a:ext cx="93240" cy="113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1B9664-83A9-499A-A295-49C8872870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60490" y="6432726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F9F9B7C-F776-444D-B782-D2891F8D979B}"/>
                    </a:ext>
                  </a:extLst>
                </p14:cNvPr>
                <p14:cNvContentPartPr/>
                <p14:nvPr/>
              </p14:nvContentPartPr>
              <p14:xfrm>
                <a:off x="5041770" y="6587526"/>
                <a:ext cx="118800" cy="32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F9F9B7C-F776-444D-B782-D2891F8D979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32770" y="6578886"/>
                  <a:ext cx="136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CECDFB4-B751-455C-9439-6881EA12AFB3}"/>
              </a:ext>
            </a:extLst>
          </p:cNvPr>
          <p:cNvGrpSpPr/>
          <p:nvPr/>
        </p:nvGrpSpPr>
        <p:grpSpPr>
          <a:xfrm>
            <a:off x="5446050" y="6344526"/>
            <a:ext cx="2237400" cy="469080"/>
            <a:chOff x="5446050" y="6344526"/>
            <a:chExt cx="223740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1F1BD6F-ACA4-42D8-B87D-9E007C1737B0}"/>
                    </a:ext>
                  </a:extLst>
                </p14:cNvPr>
                <p14:cNvContentPartPr/>
                <p14:nvPr/>
              </p14:nvContentPartPr>
              <p14:xfrm>
                <a:off x="5446050" y="6344526"/>
                <a:ext cx="534960" cy="365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1F1BD6F-ACA4-42D8-B87D-9E007C1737B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37050" y="6335526"/>
                  <a:ext cx="552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A1A7DD5-5C07-42DF-8900-D8CA6111FDC1}"/>
                    </a:ext>
                  </a:extLst>
                </p14:cNvPr>
                <p14:cNvContentPartPr/>
                <p14:nvPr/>
              </p14:nvContentPartPr>
              <p14:xfrm>
                <a:off x="5643330" y="6492846"/>
                <a:ext cx="190440" cy="165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A1A7DD5-5C07-42DF-8900-D8CA6111FDC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34330" y="6483846"/>
                  <a:ext cx="208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5AC87D-3F36-465B-8606-2FE4CA1B6A2A}"/>
                    </a:ext>
                  </a:extLst>
                </p14:cNvPr>
                <p14:cNvContentPartPr/>
                <p14:nvPr/>
              </p14:nvContentPartPr>
              <p14:xfrm>
                <a:off x="5798490" y="6509766"/>
                <a:ext cx="118800" cy="124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5AC87D-3F36-465B-8606-2FE4CA1B6A2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89490" y="6500766"/>
                  <a:ext cx="136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A49F2B2-1770-44DC-9274-75A5489376BF}"/>
                    </a:ext>
                  </a:extLst>
                </p14:cNvPr>
                <p14:cNvContentPartPr/>
                <p14:nvPr/>
              </p14:nvContentPartPr>
              <p14:xfrm>
                <a:off x="5915850" y="6509406"/>
                <a:ext cx="43560" cy="133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A49F2B2-1770-44DC-9274-75A5489376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906850" y="6500766"/>
                  <a:ext cx="61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E81827-7BE0-4F8E-9078-F138B5D434FC}"/>
                    </a:ext>
                  </a:extLst>
                </p14:cNvPr>
                <p14:cNvContentPartPr/>
                <p14:nvPr/>
              </p14:nvContentPartPr>
              <p14:xfrm>
                <a:off x="5974530" y="6520566"/>
                <a:ext cx="171000" cy="238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E81827-7BE0-4F8E-9078-F138B5D434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65530" y="6511566"/>
                  <a:ext cx="188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16D113F-C7D1-4570-941A-144A6F7286B4}"/>
                    </a:ext>
                  </a:extLst>
                </p14:cNvPr>
                <p14:cNvContentPartPr/>
                <p14:nvPr/>
              </p14:nvContentPartPr>
              <p14:xfrm>
                <a:off x="5952570" y="6376926"/>
                <a:ext cx="116280" cy="20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16D113F-C7D1-4570-941A-144A6F7286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43930" y="6367926"/>
                  <a:ext cx="13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38733CC-EA7A-4E57-B1F5-5549812AAEF9}"/>
                    </a:ext>
                  </a:extLst>
                </p14:cNvPr>
                <p14:cNvContentPartPr/>
                <p14:nvPr/>
              </p14:nvContentPartPr>
              <p14:xfrm>
                <a:off x="6277290" y="6541806"/>
                <a:ext cx="30960" cy="41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38733CC-EA7A-4E57-B1F5-5549812AAE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68650" y="6532806"/>
                  <a:ext cx="4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6E139D-CD62-4865-B6CF-B375F1F4510D}"/>
                    </a:ext>
                  </a:extLst>
                </p14:cNvPr>
                <p14:cNvContentPartPr/>
                <p14:nvPr/>
              </p14:nvContentPartPr>
              <p14:xfrm>
                <a:off x="6509850" y="6446046"/>
                <a:ext cx="172440" cy="208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6E139D-CD62-4865-B6CF-B375F1F451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01210" y="6437046"/>
                  <a:ext cx="190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E10355F-922D-48F2-8A2C-7248116B19F0}"/>
                    </a:ext>
                  </a:extLst>
                </p14:cNvPr>
                <p14:cNvContentPartPr/>
                <p14:nvPr/>
              </p14:nvContentPartPr>
              <p14:xfrm>
                <a:off x="6419490" y="6345246"/>
                <a:ext cx="81720" cy="404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E10355F-922D-48F2-8A2C-7248116B19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10490" y="6336606"/>
                  <a:ext cx="993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BB4B56-3B14-4B28-8AB1-BCE777A4207F}"/>
                    </a:ext>
                  </a:extLst>
                </p14:cNvPr>
                <p14:cNvContentPartPr/>
                <p14:nvPr/>
              </p14:nvContentPartPr>
              <p14:xfrm>
                <a:off x="6779850" y="6425886"/>
                <a:ext cx="185760" cy="13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BB4B56-3B14-4B28-8AB1-BCE777A4207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71210" y="6416886"/>
                  <a:ext cx="203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2A0636A-B290-401B-AE26-7CB34643E75E}"/>
                    </a:ext>
                  </a:extLst>
                </p14:cNvPr>
                <p14:cNvContentPartPr/>
                <p14:nvPr/>
              </p14:nvContentPartPr>
              <p14:xfrm>
                <a:off x="6796770" y="6409326"/>
                <a:ext cx="185400" cy="242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2A0636A-B290-401B-AE26-7CB34643E75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87770" y="6400686"/>
                  <a:ext cx="203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879E6E-957D-48FB-B9CE-C6B0EF1FC5AB}"/>
                    </a:ext>
                  </a:extLst>
                </p14:cNvPr>
                <p14:cNvContentPartPr/>
                <p14:nvPr/>
              </p14:nvContentPartPr>
              <p14:xfrm>
                <a:off x="6833130" y="6667446"/>
                <a:ext cx="36720" cy="123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879E6E-957D-48FB-B9CE-C6B0EF1FC5A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24130" y="6658806"/>
                  <a:ext cx="54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E179DD6-3C34-45EA-A186-46CEB4CB954F}"/>
                    </a:ext>
                  </a:extLst>
                </p14:cNvPr>
                <p14:cNvContentPartPr/>
                <p14:nvPr/>
              </p14:nvContentPartPr>
              <p14:xfrm>
                <a:off x="6918450" y="6710646"/>
                <a:ext cx="85680" cy="93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E179DD6-3C34-45EA-A186-46CEB4CB95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09450" y="6702006"/>
                  <a:ext cx="103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07998C-80C5-4F0B-B0E7-80E1042BF336}"/>
                    </a:ext>
                  </a:extLst>
                </p14:cNvPr>
                <p14:cNvContentPartPr/>
                <p14:nvPr/>
              </p14:nvContentPartPr>
              <p14:xfrm>
                <a:off x="7048050" y="6711006"/>
                <a:ext cx="83160" cy="102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07998C-80C5-4F0B-B0E7-80E1042BF3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39410" y="6702366"/>
                  <a:ext cx="10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61772E6-1525-4772-85D4-541127420854}"/>
                    </a:ext>
                  </a:extLst>
                </p14:cNvPr>
                <p14:cNvContentPartPr/>
                <p14:nvPr/>
              </p14:nvContentPartPr>
              <p14:xfrm>
                <a:off x="7234530" y="6523086"/>
                <a:ext cx="94320" cy="264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61772E6-1525-4772-85D4-54112742085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25530" y="6514086"/>
                  <a:ext cx="111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7537404-F0A9-44B6-8818-55099430FD1A}"/>
                    </a:ext>
                  </a:extLst>
                </p14:cNvPr>
                <p14:cNvContentPartPr/>
                <p14:nvPr/>
              </p14:nvContentPartPr>
              <p14:xfrm>
                <a:off x="7392930" y="6590046"/>
                <a:ext cx="43920" cy="144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7537404-F0A9-44B6-8818-55099430FD1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384290" y="6581046"/>
                  <a:ext cx="6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72D734E-1AEA-4412-BAC9-25DB69F6CEED}"/>
                    </a:ext>
                  </a:extLst>
                </p14:cNvPr>
                <p14:cNvContentPartPr/>
                <p14:nvPr/>
              </p14:nvContentPartPr>
              <p14:xfrm>
                <a:off x="7450890" y="6347766"/>
                <a:ext cx="232560" cy="425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72D734E-1AEA-4412-BAC9-25DB69F6CEE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42250" y="6338766"/>
                  <a:ext cx="250200" cy="44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B481E46-2547-435A-B73A-26D95EAFFA61}"/>
                  </a:ext>
                </a:extLst>
              </p14:cNvPr>
              <p14:cNvContentPartPr/>
              <p14:nvPr/>
            </p14:nvContentPartPr>
            <p14:xfrm>
              <a:off x="7828890" y="6712086"/>
              <a:ext cx="30960" cy="100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B481E46-2547-435A-B73A-26D95EAFFA6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819890" y="6703446"/>
                <a:ext cx="4860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22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13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Proof</a:t>
                </a:r>
                <a:r>
                  <a:rPr lang="en-CA" sz="2000" dirty="0"/>
                  <a:t> (cont.)   Choose a random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            It remains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1384803"/>
              </a:xfrm>
              <a:prstGeom prst="rect">
                <a:avLst/>
              </a:prstGeom>
              <a:blipFill>
                <a:blip r:embed="rId2"/>
                <a:stretch>
                  <a:fillRect l="-565" t="-2643" b="-176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95266FC-9C60-42F4-ADFB-AE64C6AE7B4B}"/>
              </a:ext>
            </a:extLst>
          </p:cNvPr>
          <p:cNvGrpSpPr/>
          <p:nvPr/>
        </p:nvGrpSpPr>
        <p:grpSpPr>
          <a:xfrm>
            <a:off x="1705650" y="2201286"/>
            <a:ext cx="1392120" cy="541440"/>
            <a:chOff x="1705650" y="2201286"/>
            <a:chExt cx="139212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BD5105-1C01-4F56-B6F4-0A17B9D9FD5D}"/>
                    </a:ext>
                  </a:extLst>
                </p14:cNvPr>
                <p14:cNvContentPartPr/>
                <p14:nvPr/>
              </p14:nvContentPartPr>
              <p14:xfrm>
                <a:off x="1707810" y="2343846"/>
                <a:ext cx="133920" cy="19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BD5105-1C01-4F56-B6F4-0A17B9D9FD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9170" y="2334846"/>
                  <a:ext cx="15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67AFE5-5334-4981-924B-C494DBD090F3}"/>
                    </a:ext>
                  </a:extLst>
                </p14:cNvPr>
                <p14:cNvContentPartPr/>
                <p14:nvPr/>
              </p14:nvContentPartPr>
              <p14:xfrm>
                <a:off x="1705650" y="2350326"/>
                <a:ext cx="51120" cy="208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67AFE5-5334-4981-924B-C494DBD090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7010" y="2341326"/>
                  <a:ext cx="68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63B9E0-A602-40CD-8FFB-4802CBDF8C56}"/>
                    </a:ext>
                  </a:extLst>
                </p14:cNvPr>
                <p14:cNvContentPartPr/>
                <p14:nvPr/>
              </p14:nvContentPartPr>
              <p14:xfrm>
                <a:off x="1729410" y="2447526"/>
                <a:ext cx="133200" cy="9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63B9E0-A602-40CD-8FFB-4802CBDF8C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20770" y="2438886"/>
                  <a:ext cx="150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C084E4-5C02-469B-A784-2C954343852E}"/>
                    </a:ext>
                  </a:extLst>
                </p14:cNvPr>
                <p14:cNvContentPartPr/>
                <p14:nvPr/>
              </p14:nvContentPartPr>
              <p14:xfrm>
                <a:off x="1834530" y="2605566"/>
                <a:ext cx="45360" cy="137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C084E4-5C02-469B-A784-2C95434385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25530" y="2596926"/>
                  <a:ext cx="63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9A0596-DDC4-478E-AEA2-7345E783532C}"/>
                    </a:ext>
                  </a:extLst>
                </p14:cNvPr>
                <p14:cNvContentPartPr/>
                <p14:nvPr/>
              </p14:nvContentPartPr>
              <p14:xfrm>
                <a:off x="1801770" y="2662086"/>
                <a:ext cx="78120" cy="4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9A0596-DDC4-478E-AEA2-7345E78353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3130" y="2653446"/>
                  <a:ext cx="95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0DC8F2-4530-4C7C-A71F-0C58E8EFC21C}"/>
                    </a:ext>
                  </a:extLst>
                </p14:cNvPr>
                <p14:cNvContentPartPr/>
                <p14:nvPr/>
              </p14:nvContentPartPr>
              <p14:xfrm>
                <a:off x="1947930" y="2300646"/>
                <a:ext cx="116280" cy="31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0DC8F2-4530-4C7C-A71F-0C58E8EFC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9290" y="2291646"/>
                  <a:ext cx="133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94344A-8442-4DBB-8B6E-953B846C887E}"/>
                    </a:ext>
                  </a:extLst>
                </p14:cNvPr>
                <p14:cNvContentPartPr/>
                <p14:nvPr/>
              </p14:nvContentPartPr>
              <p14:xfrm>
                <a:off x="2167890" y="2337366"/>
                <a:ext cx="21960" cy="194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94344A-8442-4DBB-8B6E-953B846C88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58890" y="2328366"/>
                  <a:ext cx="39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C96A11-E66C-47E1-86A2-386401DCA08A}"/>
                    </a:ext>
                  </a:extLst>
                </p14:cNvPr>
                <p14:cNvContentPartPr/>
                <p14:nvPr/>
              </p14:nvContentPartPr>
              <p14:xfrm>
                <a:off x="2285970" y="2321526"/>
                <a:ext cx="94320" cy="225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C96A11-E66C-47E1-86A2-386401DCA0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76970" y="2312886"/>
                  <a:ext cx="111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CEED68-E01A-40E3-8E20-3E785334C169}"/>
                    </a:ext>
                  </a:extLst>
                </p14:cNvPr>
                <p14:cNvContentPartPr/>
                <p14:nvPr/>
              </p14:nvContentPartPr>
              <p14:xfrm>
                <a:off x="2449050" y="2342766"/>
                <a:ext cx="82800" cy="179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CEED68-E01A-40E3-8E20-3E785334C1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40050" y="2333766"/>
                  <a:ext cx="10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96D08C-5536-4C05-B243-AA0BE89ACC3B}"/>
                    </a:ext>
                  </a:extLst>
                </p14:cNvPr>
                <p14:cNvContentPartPr/>
                <p14:nvPr/>
              </p14:nvContentPartPr>
              <p14:xfrm>
                <a:off x="2575050" y="2356446"/>
                <a:ext cx="224640" cy="18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96D08C-5536-4C05-B243-AA0BE89ACC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6050" y="2347806"/>
                  <a:ext cx="242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556912-CB13-4A5A-9194-74FAB4549381}"/>
                    </a:ext>
                  </a:extLst>
                </p14:cNvPr>
                <p14:cNvContentPartPr/>
                <p14:nvPr/>
              </p14:nvContentPartPr>
              <p14:xfrm>
                <a:off x="2708610" y="2440686"/>
                <a:ext cx="69840" cy="2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556912-CB13-4A5A-9194-74FAB45493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9610" y="2432046"/>
                  <a:ext cx="8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4195DD-3AB3-4DCC-8480-CBEAF3DBF94A}"/>
                    </a:ext>
                  </a:extLst>
                </p14:cNvPr>
                <p14:cNvContentPartPr/>
                <p14:nvPr/>
              </p14:nvContentPartPr>
              <p14:xfrm>
                <a:off x="2846130" y="2345646"/>
                <a:ext cx="58680" cy="162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4195DD-3AB3-4DCC-8480-CBEAF3DBF9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37130" y="2336646"/>
                  <a:ext cx="76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2D5EA7-8462-4B45-B08A-2C791D34F3D3}"/>
                    </a:ext>
                  </a:extLst>
                </p14:cNvPr>
                <p14:cNvContentPartPr/>
                <p14:nvPr/>
              </p14:nvContentPartPr>
              <p14:xfrm>
                <a:off x="2912010" y="2274726"/>
                <a:ext cx="66240" cy="27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2D5EA7-8462-4B45-B08A-2C791D34F3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3370" y="2265726"/>
                  <a:ext cx="83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63AB68-8286-47FB-8164-41D9E7528CC1}"/>
                    </a:ext>
                  </a:extLst>
                </p14:cNvPr>
                <p14:cNvContentPartPr/>
                <p14:nvPr/>
              </p14:nvContentPartPr>
              <p14:xfrm>
                <a:off x="2985810" y="2201286"/>
                <a:ext cx="111960" cy="38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63AB68-8286-47FB-8164-41D9E7528C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77170" y="2192646"/>
                  <a:ext cx="12960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68DC72-FE4B-49B5-9E97-87203AE5C79B}"/>
              </a:ext>
            </a:extLst>
          </p:cNvPr>
          <p:cNvGrpSpPr/>
          <p:nvPr/>
        </p:nvGrpSpPr>
        <p:grpSpPr>
          <a:xfrm>
            <a:off x="3377850" y="2408286"/>
            <a:ext cx="82440" cy="78120"/>
            <a:chOff x="3377850" y="2408286"/>
            <a:chExt cx="8244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8C43F0-7614-46FC-9214-343D822B6D8D}"/>
                    </a:ext>
                  </a:extLst>
                </p14:cNvPr>
                <p14:cNvContentPartPr/>
                <p14:nvPr/>
              </p14:nvContentPartPr>
              <p14:xfrm>
                <a:off x="3377850" y="2408286"/>
                <a:ext cx="81360" cy="3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8C43F0-7614-46FC-9214-343D822B6D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68850" y="2399286"/>
                  <a:ext cx="99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54FB26-3C47-415B-B82E-5EB13C8BBDAE}"/>
                    </a:ext>
                  </a:extLst>
                </p14:cNvPr>
                <p14:cNvContentPartPr/>
                <p14:nvPr/>
              </p14:nvContentPartPr>
              <p14:xfrm>
                <a:off x="3390810" y="2480646"/>
                <a:ext cx="69480" cy="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54FB26-3C47-415B-B82E-5EB13C8BBD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1810" y="2471646"/>
                  <a:ext cx="871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17DC5-5EC8-4F3E-87B9-C612D61ED8A1}"/>
              </a:ext>
            </a:extLst>
          </p:cNvPr>
          <p:cNvGrpSpPr/>
          <p:nvPr/>
        </p:nvGrpSpPr>
        <p:grpSpPr>
          <a:xfrm>
            <a:off x="3759810" y="2240526"/>
            <a:ext cx="495000" cy="540720"/>
            <a:chOff x="3759810" y="2240526"/>
            <a:chExt cx="49500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D97BCD-2A10-4034-8B1F-680119412AF5}"/>
                    </a:ext>
                  </a:extLst>
                </p14:cNvPr>
                <p14:cNvContentPartPr/>
                <p14:nvPr/>
              </p14:nvContentPartPr>
              <p14:xfrm>
                <a:off x="3784650" y="2240526"/>
                <a:ext cx="205920" cy="31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D97BCD-2A10-4034-8B1F-680119412A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75650" y="2231526"/>
                  <a:ext cx="223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0792F7-6AB5-45DB-AEA1-B145F838D706}"/>
                    </a:ext>
                  </a:extLst>
                </p14:cNvPr>
                <p14:cNvContentPartPr/>
                <p14:nvPr/>
              </p14:nvContentPartPr>
              <p14:xfrm>
                <a:off x="3782850" y="2265366"/>
                <a:ext cx="227160" cy="202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0792F7-6AB5-45DB-AEA1-B145F838D7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73850" y="2256726"/>
                  <a:ext cx="244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2C8B76-5E1D-49D1-A604-573D03E57B5C}"/>
                    </a:ext>
                  </a:extLst>
                </p14:cNvPr>
                <p14:cNvContentPartPr/>
                <p14:nvPr/>
              </p14:nvContentPartPr>
              <p14:xfrm>
                <a:off x="3790410" y="2617446"/>
                <a:ext cx="29160" cy="8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2C8B76-5E1D-49D1-A604-573D03E57B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81410" y="2608446"/>
                  <a:ext cx="46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EDACB4-C467-4289-95D5-A315C7074FB3}"/>
                    </a:ext>
                  </a:extLst>
                </p14:cNvPr>
                <p14:cNvContentPartPr/>
                <p14:nvPr/>
              </p14:nvContentPartPr>
              <p14:xfrm>
                <a:off x="3759810" y="2560566"/>
                <a:ext cx="43560" cy="2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EDACB4-C467-4289-95D5-A315C7074FB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51170" y="2551566"/>
                  <a:ext cx="6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11BBDE-2F80-4CA4-96F5-0D9005710A8E}"/>
                    </a:ext>
                  </a:extLst>
                </p14:cNvPr>
                <p14:cNvContentPartPr/>
                <p14:nvPr/>
              </p14:nvContentPartPr>
              <p14:xfrm>
                <a:off x="3824250" y="2520966"/>
                <a:ext cx="109440" cy="260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11BBDE-2F80-4CA4-96F5-0D9005710A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15250" y="2511966"/>
                  <a:ext cx="127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E14CA2-DB42-4365-BFB3-D285B20DC722}"/>
                    </a:ext>
                  </a:extLst>
                </p14:cNvPr>
                <p14:cNvContentPartPr/>
                <p14:nvPr/>
              </p14:nvContentPartPr>
              <p14:xfrm>
                <a:off x="3992730" y="2567766"/>
                <a:ext cx="99360" cy="13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E14CA2-DB42-4365-BFB3-D285B20DC7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83730" y="2559126"/>
                  <a:ext cx="11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CBC4E5F-690F-401A-A0E5-54F4E91C45A1}"/>
                    </a:ext>
                  </a:extLst>
                </p14:cNvPr>
                <p14:cNvContentPartPr/>
                <p14:nvPr/>
              </p14:nvContentPartPr>
              <p14:xfrm>
                <a:off x="4101810" y="2552286"/>
                <a:ext cx="115200" cy="155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CBC4E5F-690F-401A-A0E5-54F4E91C45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93170" y="2543646"/>
                  <a:ext cx="13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D82960-608E-4B19-AFAD-9ED99F14EE5D}"/>
                    </a:ext>
                  </a:extLst>
                </p14:cNvPr>
                <p14:cNvContentPartPr/>
                <p14:nvPr/>
              </p14:nvContentPartPr>
              <p14:xfrm>
                <a:off x="4168410" y="2633286"/>
                <a:ext cx="86400" cy="63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D82960-608E-4B19-AFAD-9ED99F14EE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59770" y="2624646"/>
                  <a:ext cx="1040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46ACCD-5665-4EA0-9CC9-8B00B3C20678}"/>
              </a:ext>
            </a:extLst>
          </p:cNvPr>
          <p:cNvGrpSpPr/>
          <p:nvPr/>
        </p:nvGrpSpPr>
        <p:grpSpPr>
          <a:xfrm>
            <a:off x="4514370" y="2257086"/>
            <a:ext cx="271080" cy="239760"/>
            <a:chOff x="4514370" y="2257086"/>
            <a:chExt cx="2710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3DE04E-791B-41DA-9327-FC1E4AF8B234}"/>
                    </a:ext>
                  </a:extLst>
                </p14:cNvPr>
                <p14:cNvContentPartPr/>
                <p14:nvPr/>
              </p14:nvContentPartPr>
              <p14:xfrm>
                <a:off x="4524450" y="2277966"/>
                <a:ext cx="56160" cy="21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3DE04E-791B-41DA-9327-FC1E4AF8B2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15450" y="2268966"/>
                  <a:ext cx="7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11E051-0C61-4306-8B0C-30643798D823}"/>
                    </a:ext>
                  </a:extLst>
                </p14:cNvPr>
                <p14:cNvContentPartPr/>
                <p14:nvPr/>
              </p14:nvContentPartPr>
              <p14:xfrm>
                <a:off x="4514370" y="2257086"/>
                <a:ext cx="110880" cy="127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11E051-0C61-4306-8B0C-30643798D8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05370" y="2248086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058CCD-284E-427C-BDD9-B2BEF77EA622}"/>
                    </a:ext>
                  </a:extLst>
                </p14:cNvPr>
                <p14:cNvContentPartPr/>
                <p14:nvPr/>
              </p14:nvContentPartPr>
              <p14:xfrm>
                <a:off x="4708770" y="2379486"/>
                <a:ext cx="76680" cy="10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058CCD-284E-427C-BDD9-B2BEF77EA6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00130" y="2370846"/>
                  <a:ext cx="943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CD8189A-CF72-4E50-B88B-3C0AC64E03B9}"/>
                  </a:ext>
                </a:extLst>
              </p14:cNvPr>
              <p14:cNvContentPartPr/>
              <p14:nvPr/>
            </p14:nvContentPartPr>
            <p14:xfrm>
              <a:off x="4925130" y="2208846"/>
              <a:ext cx="88920" cy="289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CD8189A-CF72-4E50-B88B-3C0AC64E03B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16490" y="2200206"/>
                <a:ext cx="10656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0E9669F-F246-4EC5-969E-E3116915C788}"/>
              </a:ext>
            </a:extLst>
          </p:cNvPr>
          <p:cNvGrpSpPr/>
          <p:nvPr/>
        </p:nvGrpSpPr>
        <p:grpSpPr>
          <a:xfrm>
            <a:off x="5230410" y="2297766"/>
            <a:ext cx="838080" cy="302760"/>
            <a:chOff x="5230410" y="2297766"/>
            <a:chExt cx="8380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299F6C-CB4A-4E4F-896B-07FB1646499F}"/>
                    </a:ext>
                  </a:extLst>
                </p14:cNvPr>
                <p14:cNvContentPartPr/>
                <p14:nvPr/>
              </p14:nvContentPartPr>
              <p14:xfrm>
                <a:off x="5230410" y="2340246"/>
                <a:ext cx="141120" cy="101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299F6C-CB4A-4E4F-896B-07FB164649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21410" y="2331246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F0076D-8E37-469B-92C2-C79CFF7CE929}"/>
                    </a:ext>
                  </a:extLst>
                </p14:cNvPr>
                <p14:cNvContentPartPr/>
                <p14:nvPr/>
              </p14:nvContentPartPr>
              <p14:xfrm>
                <a:off x="5385210" y="2297766"/>
                <a:ext cx="129600" cy="146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F0076D-8E37-469B-92C2-C79CFF7CE92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76210" y="2289126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69F814-F7E8-485B-8121-EAD8509994AA}"/>
                    </a:ext>
                  </a:extLst>
                </p14:cNvPr>
                <p14:cNvContentPartPr/>
                <p14:nvPr/>
              </p14:nvContentPartPr>
              <p14:xfrm>
                <a:off x="5537490" y="2342406"/>
                <a:ext cx="56520" cy="22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69F814-F7E8-485B-8121-EAD8509994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28490" y="2333406"/>
                  <a:ext cx="74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217271-D4D0-4E37-A14B-DCDDB7EF0752}"/>
                    </a:ext>
                  </a:extLst>
                </p14:cNvPr>
                <p14:cNvContentPartPr/>
                <p14:nvPr/>
              </p14:nvContentPartPr>
              <p14:xfrm>
                <a:off x="5625330" y="2365086"/>
                <a:ext cx="297000" cy="120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217271-D4D0-4E37-A14B-DCDDB7EF07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16690" y="2356086"/>
                  <a:ext cx="314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4F5DA3-0B33-4C95-8823-E2E310D4E5D6}"/>
                    </a:ext>
                  </a:extLst>
                </p14:cNvPr>
                <p14:cNvContentPartPr/>
                <p14:nvPr/>
              </p14:nvContentPartPr>
              <p14:xfrm>
                <a:off x="5891730" y="2351406"/>
                <a:ext cx="38160" cy="32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4F5DA3-0B33-4C95-8823-E2E310D4E5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83090" y="2342406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4FAC3-E10C-498A-B0C2-53AB5E51A2DC}"/>
                    </a:ext>
                  </a:extLst>
                </p14:cNvPr>
                <p14:cNvContentPartPr/>
                <p14:nvPr/>
              </p14:nvContentPartPr>
              <p14:xfrm>
                <a:off x="5970570" y="2299926"/>
                <a:ext cx="97920" cy="300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4FAC3-E10C-498A-B0C2-53AB5E51A2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61570" y="2291286"/>
                  <a:ext cx="11556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D2B6E2-A9FD-41C6-AFDA-73DD25B7FB5F}"/>
              </a:ext>
            </a:extLst>
          </p:cNvPr>
          <p:cNvGrpSpPr/>
          <p:nvPr/>
        </p:nvGrpSpPr>
        <p:grpSpPr>
          <a:xfrm>
            <a:off x="6383850" y="2311086"/>
            <a:ext cx="179280" cy="137160"/>
            <a:chOff x="6383850" y="2311086"/>
            <a:chExt cx="17928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934A97-7673-4BB9-85D5-B28154C527B0}"/>
                    </a:ext>
                  </a:extLst>
                </p14:cNvPr>
                <p14:cNvContentPartPr/>
                <p14:nvPr/>
              </p14:nvContentPartPr>
              <p14:xfrm>
                <a:off x="6401850" y="2351766"/>
                <a:ext cx="31320" cy="91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934A97-7673-4BB9-85D5-B28154C527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92850" y="2343126"/>
                  <a:ext cx="48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CA6DBC-8DB2-4687-AE5A-BE5FBBEA3938}"/>
                    </a:ext>
                  </a:extLst>
                </p14:cNvPr>
                <p14:cNvContentPartPr/>
                <p14:nvPr/>
              </p14:nvContentPartPr>
              <p14:xfrm>
                <a:off x="6383850" y="2311086"/>
                <a:ext cx="179280" cy="137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CA6DBC-8DB2-4687-AE5A-BE5FBBEA39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74850" y="2302086"/>
                  <a:ext cx="1969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53A5C2-043E-412B-A43B-454EC4D07010}"/>
              </a:ext>
            </a:extLst>
          </p:cNvPr>
          <p:cNvGrpSpPr/>
          <p:nvPr/>
        </p:nvGrpSpPr>
        <p:grpSpPr>
          <a:xfrm>
            <a:off x="6847890" y="2306766"/>
            <a:ext cx="220320" cy="164880"/>
            <a:chOff x="6847890" y="2306766"/>
            <a:chExt cx="22032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FF6D22-F7F7-43DB-AC06-5D6D0556262B}"/>
                    </a:ext>
                  </a:extLst>
                </p14:cNvPr>
                <p14:cNvContentPartPr/>
                <p14:nvPr/>
              </p14:nvContentPartPr>
              <p14:xfrm>
                <a:off x="6886770" y="2371566"/>
                <a:ext cx="11880" cy="6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FF6D22-F7F7-43DB-AC06-5D6D055626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77770" y="2362926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167D-5CE0-466A-B781-1EA3B67B658A}"/>
                    </a:ext>
                  </a:extLst>
                </p14:cNvPr>
                <p14:cNvContentPartPr/>
                <p14:nvPr/>
              </p14:nvContentPartPr>
              <p14:xfrm>
                <a:off x="6847890" y="2306766"/>
                <a:ext cx="14760" cy="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167D-5CE0-466A-B781-1EA3B67B65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8890" y="2297766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BA40CC-8566-4A6D-B307-80EFC69EAF2F}"/>
                    </a:ext>
                  </a:extLst>
                </p14:cNvPr>
                <p14:cNvContentPartPr/>
                <p14:nvPr/>
              </p14:nvContentPartPr>
              <p14:xfrm>
                <a:off x="6976410" y="2378406"/>
                <a:ext cx="91800" cy="9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BA40CC-8566-4A6D-B307-80EFC69EAF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67410" y="2369766"/>
                  <a:ext cx="1094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9A64A5E-ACF7-4D4C-8FC8-E180B8A1B189}"/>
              </a:ext>
            </a:extLst>
          </p:cNvPr>
          <p:cNvGrpSpPr/>
          <p:nvPr/>
        </p:nvGrpSpPr>
        <p:grpSpPr>
          <a:xfrm>
            <a:off x="7385730" y="2136846"/>
            <a:ext cx="802440" cy="398880"/>
            <a:chOff x="7385730" y="2136846"/>
            <a:chExt cx="8024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C5BBFF-8E5A-40CB-BA3F-76030777EE0B}"/>
                    </a:ext>
                  </a:extLst>
                </p14:cNvPr>
                <p14:cNvContentPartPr/>
                <p14:nvPr/>
              </p14:nvContentPartPr>
              <p14:xfrm>
                <a:off x="7385730" y="2255286"/>
                <a:ext cx="88920" cy="21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C5BBFF-8E5A-40CB-BA3F-76030777EE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76730" y="2246646"/>
                  <a:ext cx="106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53D0FC-3F56-4927-BCCC-2FEFE6EC7521}"/>
                    </a:ext>
                  </a:extLst>
                </p14:cNvPr>
                <p14:cNvContentPartPr/>
                <p14:nvPr/>
              </p14:nvContentPartPr>
              <p14:xfrm>
                <a:off x="7559970" y="2281206"/>
                <a:ext cx="90360" cy="169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53D0FC-3F56-4927-BCCC-2FEFE6EC75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51330" y="2272206"/>
                  <a:ext cx="10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7061DB-990C-495E-86AE-13F76183F159}"/>
                    </a:ext>
                  </a:extLst>
                </p14:cNvPr>
                <p14:cNvContentPartPr/>
                <p14:nvPr/>
              </p14:nvContentPartPr>
              <p14:xfrm>
                <a:off x="7701450" y="2279046"/>
                <a:ext cx="181080" cy="215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7061DB-990C-495E-86AE-13F76183F15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92810" y="2270046"/>
                  <a:ext cx="198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B1018D-C301-42F9-B1EB-4C75E2ADDA18}"/>
                    </a:ext>
                  </a:extLst>
                </p14:cNvPr>
                <p14:cNvContentPartPr/>
                <p14:nvPr/>
              </p14:nvContentPartPr>
              <p14:xfrm>
                <a:off x="7769850" y="2407926"/>
                <a:ext cx="121680" cy="9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B1018D-C301-42F9-B1EB-4C75E2ADDA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61210" y="2398926"/>
                  <a:ext cx="13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D271DB-A834-480E-B59D-28D65B7722A1}"/>
                    </a:ext>
                  </a:extLst>
                </p14:cNvPr>
                <p14:cNvContentPartPr/>
                <p14:nvPr/>
              </p14:nvContentPartPr>
              <p14:xfrm>
                <a:off x="7922490" y="2284806"/>
                <a:ext cx="66960" cy="192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D271DB-A834-480E-B59D-28D65B7722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13490" y="2275806"/>
                  <a:ext cx="84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7AAFB7-CAE0-4A8B-B47B-86C91FA7529F}"/>
                    </a:ext>
                  </a:extLst>
                </p14:cNvPr>
                <p14:cNvContentPartPr/>
                <p14:nvPr/>
              </p14:nvContentPartPr>
              <p14:xfrm>
                <a:off x="8076570" y="2136846"/>
                <a:ext cx="111600" cy="398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7AAFB7-CAE0-4A8B-B47B-86C91FA752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67570" y="2127846"/>
                  <a:ext cx="12924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9267067-4CE8-4E1D-935B-4EAF80CA96B2}"/>
                  </a:ext>
                </a:extLst>
              </p14:cNvPr>
              <p14:cNvContentPartPr/>
              <p14:nvPr/>
            </p14:nvContentPartPr>
            <p14:xfrm>
              <a:off x="10132890" y="1423686"/>
              <a:ext cx="40320" cy="36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9267067-4CE8-4E1D-935B-4EAF80CA96B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124250" y="1415046"/>
                <a:ext cx="579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8B8A63B-94A1-4C74-BEC8-36BA8D4D9F85}"/>
              </a:ext>
            </a:extLst>
          </p:cNvPr>
          <p:cNvGrpSpPr/>
          <p:nvPr/>
        </p:nvGrpSpPr>
        <p:grpSpPr>
          <a:xfrm>
            <a:off x="10403970" y="1260246"/>
            <a:ext cx="826200" cy="320040"/>
            <a:chOff x="10403970" y="1260246"/>
            <a:chExt cx="8262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6EFED5-2746-4797-88D3-09051F2ABA5F}"/>
                    </a:ext>
                  </a:extLst>
                </p14:cNvPr>
                <p14:cNvContentPartPr/>
                <p14:nvPr/>
              </p14:nvContentPartPr>
              <p14:xfrm>
                <a:off x="10403970" y="1358526"/>
                <a:ext cx="91800" cy="20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6EFED5-2746-4797-88D3-09051F2ABA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94970" y="1349886"/>
                  <a:ext cx="109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7834F0-1A84-46D7-A8D6-DC3DAD713C31}"/>
                    </a:ext>
                  </a:extLst>
                </p14:cNvPr>
                <p14:cNvContentPartPr/>
                <p14:nvPr/>
              </p14:nvContentPartPr>
              <p14:xfrm>
                <a:off x="10552290" y="1484886"/>
                <a:ext cx="15120" cy="65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7834F0-1A84-46D7-A8D6-DC3DAD713C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43290" y="1475886"/>
                  <a:ext cx="32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C801B5-04B3-4F1B-A159-6B4BC086FFFD}"/>
                    </a:ext>
                  </a:extLst>
                </p14:cNvPr>
                <p14:cNvContentPartPr/>
                <p14:nvPr/>
              </p14:nvContentPartPr>
              <p14:xfrm>
                <a:off x="10539690" y="1417206"/>
                <a:ext cx="26640" cy="2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C801B5-04B3-4F1B-A159-6B4BC086FF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31050" y="1408566"/>
                  <a:ext cx="4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FA1ED0-DE6E-4612-9A3F-74BA8C4DDD59}"/>
                    </a:ext>
                  </a:extLst>
                </p14:cNvPr>
                <p14:cNvContentPartPr/>
                <p14:nvPr/>
              </p14:nvContentPartPr>
              <p14:xfrm>
                <a:off x="10585770" y="1260246"/>
                <a:ext cx="91800" cy="81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FA1ED0-DE6E-4612-9A3F-74BA8C4DDD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77130" y="1251246"/>
                  <a:ext cx="109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8CF2757-A2F9-430F-916C-A44E23FC36CB}"/>
                    </a:ext>
                  </a:extLst>
                </p14:cNvPr>
                <p14:cNvContentPartPr/>
                <p14:nvPr/>
              </p14:nvContentPartPr>
              <p14:xfrm>
                <a:off x="10744890" y="1435926"/>
                <a:ext cx="78840" cy="5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8CF2757-A2F9-430F-916C-A44E23FC36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35890" y="1427286"/>
                  <a:ext cx="96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F36954-4B28-4E65-BE8D-D1EE535A9A62}"/>
                    </a:ext>
                  </a:extLst>
                </p14:cNvPr>
                <p14:cNvContentPartPr/>
                <p14:nvPr/>
              </p14:nvContentPartPr>
              <p14:xfrm>
                <a:off x="10771170" y="1486686"/>
                <a:ext cx="64080" cy="10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F36954-4B28-4E65-BE8D-D1EE535A9A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62170" y="1478046"/>
                  <a:ext cx="81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4A2E9A-177F-40D0-808E-275D840C948F}"/>
                    </a:ext>
                  </a:extLst>
                </p14:cNvPr>
                <p14:cNvContentPartPr/>
                <p14:nvPr/>
              </p14:nvContentPartPr>
              <p14:xfrm>
                <a:off x="10958730" y="1418646"/>
                <a:ext cx="75960" cy="85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4A2E9A-177F-40D0-808E-275D840C94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50090" y="1409646"/>
                  <a:ext cx="93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B43115-9C39-47D3-A9F4-ECC885F56798}"/>
                    </a:ext>
                  </a:extLst>
                </p14:cNvPr>
                <p14:cNvContentPartPr/>
                <p14:nvPr/>
              </p14:nvContentPartPr>
              <p14:xfrm>
                <a:off x="11119290" y="1506846"/>
                <a:ext cx="12240" cy="16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B43115-9C39-47D3-A9F4-ECC885F567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10650" y="1498206"/>
                  <a:ext cx="2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579AA3-6275-4C25-9830-0024CDBFD63F}"/>
                    </a:ext>
                  </a:extLst>
                </p14:cNvPr>
                <p14:cNvContentPartPr/>
                <p14:nvPr/>
              </p14:nvContentPartPr>
              <p14:xfrm>
                <a:off x="11131170" y="1386246"/>
                <a:ext cx="99000" cy="194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579AA3-6275-4C25-9830-0024CDBFD6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2530" y="1377606"/>
                  <a:ext cx="1166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1DBC8AF-F922-4929-9F45-159F40A85C75}"/>
              </a:ext>
            </a:extLst>
          </p:cNvPr>
          <p:cNvGrpSpPr/>
          <p:nvPr/>
        </p:nvGrpSpPr>
        <p:grpSpPr>
          <a:xfrm>
            <a:off x="9998610" y="858486"/>
            <a:ext cx="248040" cy="113400"/>
            <a:chOff x="9998610" y="858486"/>
            <a:chExt cx="24804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D6E77B9-32F3-4088-8782-281DE7A4E239}"/>
                    </a:ext>
                  </a:extLst>
                </p14:cNvPr>
                <p14:cNvContentPartPr/>
                <p14:nvPr/>
              </p14:nvContentPartPr>
              <p14:xfrm>
                <a:off x="10123170" y="950646"/>
                <a:ext cx="123480" cy="21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D6E77B9-32F3-4088-8782-281DE7A4E23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14170" y="941646"/>
                  <a:ext cx="14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A08C68-023F-4123-856D-F11DC1573E7C}"/>
                    </a:ext>
                  </a:extLst>
                </p14:cNvPr>
                <p14:cNvContentPartPr/>
                <p14:nvPr/>
              </p14:nvContentPartPr>
              <p14:xfrm>
                <a:off x="9998610" y="858486"/>
                <a:ext cx="21600" cy="109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A08C68-023F-4123-856D-F11DC1573E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89610" y="849486"/>
                  <a:ext cx="3924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2C9136C-5809-4CDF-9EAE-2B999DF2B2D0}"/>
                  </a:ext>
                </a:extLst>
              </p14:cNvPr>
              <p14:cNvContentPartPr/>
              <p14:nvPr/>
            </p14:nvContentPartPr>
            <p14:xfrm>
              <a:off x="10156290" y="2454006"/>
              <a:ext cx="119160" cy="20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2C9136C-5809-4CDF-9EAE-2B999DF2B2D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147650" y="2445006"/>
                <a:ext cx="13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78CB148-1B3C-4349-9F7D-AB07CDCBB156}"/>
                  </a:ext>
                </a:extLst>
              </p14:cNvPr>
              <p14:cNvContentPartPr/>
              <p14:nvPr/>
            </p14:nvContentPartPr>
            <p14:xfrm>
              <a:off x="9919410" y="2431686"/>
              <a:ext cx="79200" cy="1134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78CB148-1B3C-4349-9F7D-AB07CDCBB15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910770" y="2422686"/>
                <a:ext cx="968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79F6D2A-C2A5-4C13-8383-E52BEA9196D1}"/>
              </a:ext>
            </a:extLst>
          </p:cNvPr>
          <p:cNvGrpSpPr/>
          <p:nvPr/>
        </p:nvGrpSpPr>
        <p:grpSpPr>
          <a:xfrm>
            <a:off x="9852090" y="1906806"/>
            <a:ext cx="1413000" cy="420480"/>
            <a:chOff x="9852090" y="1906806"/>
            <a:chExt cx="141300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B287F8-2924-40A5-97D4-F6A0ABAA72D0}"/>
                    </a:ext>
                  </a:extLst>
                </p14:cNvPr>
                <p14:cNvContentPartPr/>
                <p14:nvPr/>
              </p14:nvContentPartPr>
              <p14:xfrm>
                <a:off x="10151970" y="2077806"/>
                <a:ext cx="23400" cy="12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B287F8-2924-40A5-97D4-F6A0ABAA72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42970" y="2068806"/>
                  <a:ext cx="4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49804C-148A-4FA2-93DA-4186A49C0512}"/>
                    </a:ext>
                  </a:extLst>
                </p14:cNvPr>
                <p14:cNvContentPartPr/>
                <p14:nvPr/>
              </p14:nvContentPartPr>
              <p14:xfrm>
                <a:off x="10387410" y="2013726"/>
                <a:ext cx="109440" cy="225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49804C-148A-4FA2-93DA-4186A49C05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78770" y="2004726"/>
                  <a:ext cx="127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D0F98A-0D05-4E24-8F7D-5B576375D0C6}"/>
                    </a:ext>
                  </a:extLst>
                </p14:cNvPr>
                <p14:cNvContentPartPr/>
                <p14:nvPr/>
              </p14:nvContentPartPr>
              <p14:xfrm>
                <a:off x="10513050" y="2077446"/>
                <a:ext cx="69480" cy="177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D0F98A-0D05-4E24-8F7D-5B576375D0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04050" y="2068446"/>
                  <a:ext cx="87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978CA8-82A0-4B19-9061-8F69F5722EB5}"/>
                    </a:ext>
                  </a:extLst>
                </p14:cNvPr>
                <p14:cNvContentPartPr/>
                <p14:nvPr/>
              </p14:nvContentPartPr>
              <p14:xfrm>
                <a:off x="10600530" y="1906806"/>
                <a:ext cx="100080" cy="79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978CA8-82A0-4B19-9061-8F69F5722E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91890" y="1898166"/>
                  <a:ext cx="117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070393-183A-462B-9FFE-05F0749F20BC}"/>
                    </a:ext>
                  </a:extLst>
                </p14:cNvPr>
                <p14:cNvContentPartPr/>
                <p14:nvPr/>
              </p14:nvContentPartPr>
              <p14:xfrm>
                <a:off x="10744890" y="2085366"/>
                <a:ext cx="88920" cy="3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070393-183A-462B-9FFE-05F0749F20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35890" y="2076726"/>
                  <a:ext cx="10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C472F1-7DB0-4D6C-A2BB-A10F793D1DE7}"/>
                    </a:ext>
                  </a:extLst>
                </p14:cNvPr>
                <p14:cNvContentPartPr/>
                <p14:nvPr/>
              </p14:nvContentPartPr>
              <p14:xfrm>
                <a:off x="10786650" y="2144406"/>
                <a:ext cx="85680" cy="1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C472F1-7DB0-4D6C-A2BB-A10F793D1DE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77650" y="2135406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074589-8260-4DA8-89BA-D1FAFAD51B3B}"/>
                    </a:ext>
                  </a:extLst>
                </p14:cNvPr>
                <p14:cNvContentPartPr/>
                <p14:nvPr/>
              </p14:nvContentPartPr>
              <p14:xfrm>
                <a:off x="10984650" y="2079246"/>
                <a:ext cx="63000" cy="66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074589-8260-4DA8-89BA-D1FAFAD51B3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76010" y="2070606"/>
                  <a:ext cx="80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3B9576-1ABF-44F0-B428-75CE9D1084AD}"/>
                    </a:ext>
                  </a:extLst>
                </p14:cNvPr>
                <p14:cNvContentPartPr/>
                <p14:nvPr/>
              </p14:nvContentPartPr>
              <p14:xfrm>
                <a:off x="11152050" y="2135766"/>
                <a:ext cx="11520" cy="22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3B9576-1ABF-44F0-B428-75CE9D1084A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43050" y="2126766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2A1E0B-E3EF-4506-A035-8A7DFBB054E5}"/>
                    </a:ext>
                  </a:extLst>
                </p14:cNvPr>
                <p14:cNvContentPartPr/>
                <p14:nvPr/>
              </p14:nvContentPartPr>
              <p14:xfrm>
                <a:off x="11177610" y="2021286"/>
                <a:ext cx="87480" cy="13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2A1E0B-E3EF-4506-A035-8A7DFBB054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68610" y="2012646"/>
                  <a:ext cx="105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59E52F-B7FB-4BCF-AC3D-4608F20B5350}"/>
                    </a:ext>
                  </a:extLst>
                </p14:cNvPr>
                <p14:cNvContentPartPr/>
                <p14:nvPr/>
              </p14:nvContentPartPr>
              <p14:xfrm>
                <a:off x="9852090" y="2279046"/>
                <a:ext cx="602640" cy="48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59E52F-B7FB-4BCF-AC3D-4608F20B53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43090" y="2270046"/>
                  <a:ext cx="6202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CA959F6-D71E-43B0-A672-841745EB587F}"/>
              </a:ext>
            </a:extLst>
          </p:cNvPr>
          <p:cNvGrpSpPr/>
          <p:nvPr/>
        </p:nvGrpSpPr>
        <p:grpSpPr>
          <a:xfrm>
            <a:off x="9501090" y="2228286"/>
            <a:ext cx="162720" cy="180000"/>
            <a:chOff x="9501090" y="2228286"/>
            <a:chExt cx="16272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5A26AD-AAD1-4F50-B2F9-602F4DC7DF46}"/>
                    </a:ext>
                  </a:extLst>
                </p14:cNvPr>
                <p14:cNvContentPartPr/>
                <p14:nvPr/>
              </p14:nvContentPartPr>
              <p14:xfrm>
                <a:off x="9570930" y="2228286"/>
                <a:ext cx="63720" cy="180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5A26AD-AAD1-4F50-B2F9-602F4DC7DF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61930" y="2219286"/>
                  <a:ext cx="81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DBFE61-050C-45B2-BBA4-4AF86520A59A}"/>
                    </a:ext>
                  </a:extLst>
                </p14:cNvPr>
                <p14:cNvContentPartPr/>
                <p14:nvPr/>
              </p14:nvContentPartPr>
              <p14:xfrm>
                <a:off x="9501090" y="2282286"/>
                <a:ext cx="162720" cy="7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DBFE61-050C-45B2-BBA4-4AF86520A5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92090" y="2273646"/>
                  <a:ext cx="1803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F1396C2-E490-40A7-9CB8-25BA2B060A4E}"/>
              </a:ext>
            </a:extLst>
          </p:cNvPr>
          <p:cNvGrpSpPr/>
          <p:nvPr/>
        </p:nvGrpSpPr>
        <p:grpSpPr>
          <a:xfrm>
            <a:off x="9656610" y="1129206"/>
            <a:ext cx="756720" cy="203400"/>
            <a:chOff x="9656610" y="1129206"/>
            <a:chExt cx="75672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BD32FC-E8BF-42E5-9B7C-F76456A2F173}"/>
                    </a:ext>
                  </a:extLst>
                </p14:cNvPr>
                <p14:cNvContentPartPr/>
                <p14:nvPr/>
              </p14:nvContentPartPr>
              <p14:xfrm>
                <a:off x="9861450" y="1183206"/>
                <a:ext cx="551880" cy="3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BD32FC-E8BF-42E5-9B7C-F76456A2F17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2810" y="1174206"/>
                  <a:ext cx="569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DA48B2-EF1E-4900-93F2-70B7BF46B5D8}"/>
                    </a:ext>
                  </a:extLst>
                </p14:cNvPr>
                <p14:cNvContentPartPr/>
                <p14:nvPr/>
              </p14:nvContentPartPr>
              <p14:xfrm>
                <a:off x="9690450" y="1129206"/>
                <a:ext cx="67320" cy="203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DA48B2-EF1E-4900-93F2-70B7BF46B5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81810" y="1120566"/>
                  <a:ext cx="84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D0EE15-6274-4FB2-8477-8397638312D0}"/>
                    </a:ext>
                  </a:extLst>
                </p14:cNvPr>
                <p14:cNvContentPartPr/>
                <p14:nvPr/>
              </p14:nvContentPartPr>
              <p14:xfrm>
                <a:off x="9656610" y="1207686"/>
                <a:ext cx="148320" cy="5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D0EE15-6274-4FB2-8477-8397638312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47610" y="1198686"/>
                  <a:ext cx="1659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21FEE9B-1A57-402E-8973-603AB245AAFE}"/>
                  </a:ext>
                </a:extLst>
              </p14:cNvPr>
              <p14:cNvContentPartPr/>
              <p14:nvPr/>
            </p14:nvContentPartPr>
            <p14:xfrm>
              <a:off x="9814650" y="1713126"/>
              <a:ext cx="822240" cy="478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21FEE9B-1A57-402E-8973-603AB245AAF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805650" y="1704486"/>
                <a:ext cx="8398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25E0C9D-F5CC-4353-A917-A1EB66AA20B5}"/>
              </a:ext>
            </a:extLst>
          </p:cNvPr>
          <p:cNvGrpSpPr/>
          <p:nvPr/>
        </p:nvGrpSpPr>
        <p:grpSpPr>
          <a:xfrm>
            <a:off x="9439170" y="1694766"/>
            <a:ext cx="133200" cy="177480"/>
            <a:chOff x="9439170" y="1694766"/>
            <a:chExt cx="13320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9EA57E-ADF2-4994-BEF7-53FF10784E49}"/>
                    </a:ext>
                  </a:extLst>
                </p14:cNvPr>
                <p14:cNvContentPartPr/>
                <p14:nvPr/>
              </p14:nvContentPartPr>
              <p14:xfrm>
                <a:off x="9520890" y="1694766"/>
                <a:ext cx="48600" cy="177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9EA57E-ADF2-4994-BEF7-53FF10784E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12250" y="1685766"/>
                  <a:ext cx="66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108F1D-C035-4B8A-8157-C1471FA44910}"/>
                    </a:ext>
                  </a:extLst>
                </p14:cNvPr>
                <p14:cNvContentPartPr/>
                <p14:nvPr/>
              </p14:nvContentPartPr>
              <p14:xfrm>
                <a:off x="9439170" y="1784046"/>
                <a:ext cx="133200" cy="4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108F1D-C035-4B8A-8157-C1471FA4491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30170" y="1775406"/>
                  <a:ext cx="150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41F721C-E4DF-450A-8282-B9A7A0D9D8B0}"/>
              </a:ext>
            </a:extLst>
          </p:cNvPr>
          <p:cNvGrpSpPr/>
          <p:nvPr/>
        </p:nvGrpSpPr>
        <p:grpSpPr>
          <a:xfrm>
            <a:off x="6434970" y="309486"/>
            <a:ext cx="681120" cy="314640"/>
            <a:chOff x="6434970" y="309486"/>
            <a:chExt cx="6811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0E1176C-8ADD-45D8-BA90-4723C0CB0054}"/>
                    </a:ext>
                  </a:extLst>
                </p14:cNvPr>
                <p14:cNvContentPartPr/>
                <p14:nvPr/>
              </p14:nvContentPartPr>
              <p14:xfrm>
                <a:off x="6434970" y="331086"/>
                <a:ext cx="28440" cy="203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0E1176C-8ADD-45D8-BA90-4723C0CB00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26330" y="322446"/>
                  <a:ext cx="46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FE6B9C-8A7B-48FE-ACDB-23A2BB313B9F}"/>
                    </a:ext>
                  </a:extLst>
                </p14:cNvPr>
                <p14:cNvContentPartPr/>
                <p14:nvPr/>
              </p14:nvContentPartPr>
              <p14:xfrm>
                <a:off x="6437850" y="321726"/>
                <a:ext cx="145080" cy="181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FE6B9C-8A7B-48FE-ACDB-23A2BB313B9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29210" y="312726"/>
                  <a:ext cx="16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40A5824-B0B0-4CDB-B33C-38EE655D48E6}"/>
                    </a:ext>
                  </a:extLst>
                </p14:cNvPr>
                <p14:cNvContentPartPr/>
                <p14:nvPr/>
              </p14:nvContentPartPr>
              <p14:xfrm>
                <a:off x="6626130" y="358806"/>
                <a:ext cx="49680" cy="132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40A5824-B0B0-4CDB-B33C-38EE655D48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17130" y="350166"/>
                  <a:ext cx="67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4C149A-226A-426E-AFB1-C5D0BD358C1F}"/>
                    </a:ext>
                  </a:extLst>
                </p14:cNvPr>
                <p14:cNvContentPartPr/>
                <p14:nvPr/>
              </p14:nvContentPartPr>
              <p14:xfrm>
                <a:off x="6714690" y="405606"/>
                <a:ext cx="121320" cy="218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4C149A-226A-426E-AFB1-C5D0BD358C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05690" y="396966"/>
                  <a:ext cx="138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BAFFB8-613D-4649-B5A1-06014DF74843}"/>
                    </a:ext>
                  </a:extLst>
                </p14:cNvPr>
                <p14:cNvContentPartPr/>
                <p14:nvPr/>
              </p14:nvContentPartPr>
              <p14:xfrm>
                <a:off x="6837810" y="309486"/>
                <a:ext cx="271440" cy="230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BAFFB8-613D-4649-B5A1-06014DF7484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29170" y="300846"/>
                  <a:ext cx="289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B88141-3E5E-446C-8C68-DCFB6D6BF412}"/>
                    </a:ext>
                  </a:extLst>
                </p14:cNvPr>
                <p14:cNvContentPartPr/>
                <p14:nvPr/>
              </p14:nvContentPartPr>
              <p14:xfrm>
                <a:off x="7037250" y="474726"/>
                <a:ext cx="78840" cy="13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B88141-3E5E-446C-8C68-DCFB6D6BF4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28250" y="466086"/>
                  <a:ext cx="96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907E1EB-4B03-41AE-BCF4-C4FBEE9AB752}"/>
              </a:ext>
            </a:extLst>
          </p:cNvPr>
          <p:cNvGrpSpPr/>
          <p:nvPr/>
        </p:nvGrpSpPr>
        <p:grpSpPr>
          <a:xfrm>
            <a:off x="7389690" y="97086"/>
            <a:ext cx="1382760" cy="911160"/>
            <a:chOff x="7389690" y="97086"/>
            <a:chExt cx="1382760" cy="9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795038-EC43-4E24-BAFB-9BCDBAEFDE19}"/>
                    </a:ext>
                  </a:extLst>
                </p14:cNvPr>
                <p14:cNvContentPartPr/>
                <p14:nvPr/>
              </p14:nvContentPartPr>
              <p14:xfrm>
                <a:off x="7448730" y="167646"/>
                <a:ext cx="129960" cy="15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795038-EC43-4E24-BAFB-9BCDBAEFDE1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39730" y="159006"/>
                  <a:ext cx="147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DA48C1E-F2F2-4C99-86B6-2A9038843511}"/>
                    </a:ext>
                  </a:extLst>
                </p14:cNvPr>
                <p14:cNvContentPartPr/>
                <p14:nvPr/>
              </p14:nvContentPartPr>
              <p14:xfrm>
                <a:off x="7445850" y="173046"/>
                <a:ext cx="167760" cy="149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DA48C1E-F2F2-4C99-86B6-2A903884351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36850" y="164406"/>
                  <a:ext cx="185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02E243D-A49C-4D9A-A144-25D78C25449B}"/>
                    </a:ext>
                  </a:extLst>
                </p14:cNvPr>
                <p14:cNvContentPartPr/>
                <p14:nvPr/>
              </p14:nvContentPartPr>
              <p14:xfrm>
                <a:off x="7475370" y="405246"/>
                <a:ext cx="20880" cy="77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02E243D-A49C-4D9A-A144-25D78C2544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66370" y="396606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1D28049-E2E4-4AB9-A79E-E70F924D0749}"/>
                    </a:ext>
                  </a:extLst>
                </p14:cNvPr>
                <p14:cNvContentPartPr/>
                <p14:nvPr/>
              </p14:nvContentPartPr>
              <p14:xfrm>
                <a:off x="7455570" y="349806"/>
                <a:ext cx="130680" cy="205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1D28049-E2E4-4AB9-A79E-E70F924D07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46930" y="340806"/>
                  <a:ext cx="148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9BE6CC3-0C27-4D17-881B-9ACDC49A79EE}"/>
                    </a:ext>
                  </a:extLst>
                </p14:cNvPr>
                <p14:cNvContentPartPr/>
                <p14:nvPr/>
              </p14:nvContentPartPr>
              <p14:xfrm>
                <a:off x="7523610" y="363486"/>
                <a:ext cx="187560" cy="130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9BE6CC3-0C27-4D17-881B-9ACDC49A79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14970" y="354846"/>
                  <a:ext cx="205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E5EE9D8-7023-4751-BC0C-D4BE669DD1B0}"/>
                    </a:ext>
                  </a:extLst>
                </p14:cNvPr>
                <p14:cNvContentPartPr/>
                <p14:nvPr/>
              </p14:nvContentPartPr>
              <p14:xfrm>
                <a:off x="7656810" y="382926"/>
                <a:ext cx="135360" cy="63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E5EE9D8-7023-4751-BC0C-D4BE669DD1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48170" y="373926"/>
                  <a:ext cx="153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B7F9E8-8CCD-4CE8-8DD5-55DA6555567E}"/>
                    </a:ext>
                  </a:extLst>
                </p14:cNvPr>
                <p14:cNvContentPartPr/>
                <p14:nvPr/>
              </p14:nvContentPartPr>
              <p14:xfrm>
                <a:off x="7748970" y="394086"/>
                <a:ext cx="62280" cy="107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B7F9E8-8CCD-4CE8-8DD5-55DA655556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39970" y="385446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80F9C2D-8E2F-4B3E-AA17-41FF6FB8A20B}"/>
                    </a:ext>
                  </a:extLst>
                </p14:cNvPr>
                <p14:cNvContentPartPr/>
                <p14:nvPr/>
              </p14:nvContentPartPr>
              <p14:xfrm>
                <a:off x="7771290" y="477966"/>
                <a:ext cx="74160" cy="12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80F9C2D-8E2F-4B3E-AA17-41FF6FB8A20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62650" y="469326"/>
                  <a:ext cx="91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46F6AF-31E9-49E7-94A6-FAFD0BB77D0A}"/>
                    </a:ext>
                  </a:extLst>
                </p14:cNvPr>
                <p14:cNvContentPartPr/>
                <p14:nvPr/>
              </p14:nvContentPartPr>
              <p14:xfrm>
                <a:off x="7960650" y="198966"/>
                <a:ext cx="48600" cy="171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46F6AF-31E9-49E7-94A6-FAFD0BB77D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51650" y="189966"/>
                  <a:ext cx="66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997802-468F-4962-AE87-D834FF8E5FDF}"/>
                    </a:ext>
                  </a:extLst>
                </p14:cNvPr>
                <p14:cNvContentPartPr/>
                <p14:nvPr/>
              </p14:nvContentPartPr>
              <p14:xfrm>
                <a:off x="8072250" y="270606"/>
                <a:ext cx="185760" cy="185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997802-468F-4962-AE87-D834FF8E5F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63250" y="261966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185DFDA-C005-4749-9A3F-3BB09A6A6D1B}"/>
                    </a:ext>
                  </a:extLst>
                </p14:cNvPr>
                <p14:cNvContentPartPr/>
                <p14:nvPr/>
              </p14:nvContentPartPr>
              <p14:xfrm>
                <a:off x="8232090" y="305166"/>
                <a:ext cx="144360" cy="15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185DFDA-C005-4749-9A3F-3BB09A6A6D1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23450" y="296526"/>
                  <a:ext cx="162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F4A93A0-AF51-4951-BCFD-F4569869CF39}"/>
                    </a:ext>
                  </a:extLst>
                </p14:cNvPr>
                <p14:cNvContentPartPr/>
                <p14:nvPr/>
              </p14:nvContentPartPr>
              <p14:xfrm>
                <a:off x="8408490" y="265566"/>
                <a:ext cx="102240" cy="245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F4A93A0-AF51-4951-BCFD-F4569869CF3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99490" y="256566"/>
                  <a:ext cx="11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A6034E-CDC7-4177-906F-0CBD1CE4AFED}"/>
                    </a:ext>
                  </a:extLst>
                </p14:cNvPr>
                <p14:cNvContentPartPr/>
                <p14:nvPr/>
              </p14:nvContentPartPr>
              <p14:xfrm>
                <a:off x="8561130" y="366006"/>
                <a:ext cx="20880" cy="119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A6034E-CDC7-4177-906F-0CBD1CE4AF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52490" y="357006"/>
                  <a:ext cx="38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D869BA6-CE2F-42D5-AD90-C93268E01C56}"/>
                    </a:ext>
                  </a:extLst>
                </p14:cNvPr>
                <p14:cNvContentPartPr/>
                <p14:nvPr/>
              </p14:nvContentPartPr>
              <p14:xfrm>
                <a:off x="8538810" y="202566"/>
                <a:ext cx="106200" cy="162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D869BA6-CE2F-42D5-AD90-C93268E01C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29810" y="193926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4B07740-843E-4706-A8F6-650743249B4B}"/>
                    </a:ext>
                  </a:extLst>
                </p14:cNvPr>
                <p14:cNvContentPartPr/>
                <p14:nvPr/>
              </p14:nvContentPartPr>
              <p14:xfrm>
                <a:off x="8602530" y="212286"/>
                <a:ext cx="91800" cy="216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4B07740-843E-4706-A8F6-650743249B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593530" y="203646"/>
                  <a:ext cx="109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C15678-AABC-4F2C-9B5B-9FB4B3C06394}"/>
                    </a:ext>
                  </a:extLst>
                </p14:cNvPr>
                <p14:cNvContentPartPr/>
                <p14:nvPr/>
              </p14:nvContentPartPr>
              <p14:xfrm>
                <a:off x="8681010" y="97086"/>
                <a:ext cx="91440" cy="79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C15678-AABC-4F2C-9B5B-9FB4B3C0639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72010" y="88446"/>
                  <a:ext cx="10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96C5945-CC69-4BFA-8E43-2CB1136CF45E}"/>
                    </a:ext>
                  </a:extLst>
                </p14:cNvPr>
                <p14:cNvContentPartPr/>
                <p14:nvPr/>
              </p14:nvContentPartPr>
              <p14:xfrm>
                <a:off x="7389690" y="564006"/>
                <a:ext cx="1272600" cy="35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96C5945-CC69-4BFA-8E43-2CB1136CF4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80690" y="555006"/>
                  <a:ext cx="1290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FDEDF42-78F5-4E06-BA1F-969274D48AC2}"/>
                    </a:ext>
                  </a:extLst>
                </p14:cNvPr>
                <p14:cNvContentPartPr/>
                <p14:nvPr/>
              </p14:nvContentPartPr>
              <p14:xfrm>
                <a:off x="7702170" y="654726"/>
                <a:ext cx="148320" cy="183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FDEDF42-78F5-4E06-BA1F-969274D48AC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93530" y="645726"/>
                  <a:ext cx="165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FAF4892-AF94-4990-87F0-97D84188AAFC}"/>
                    </a:ext>
                  </a:extLst>
                </p14:cNvPr>
                <p14:cNvContentPartPr/>
                <p14:nvPr/>
              </p14:nvContentPartPr>
              <p14:xfrm>
                <a:off x="8007090" y="668766"/>
                <a:ext cx="120240" cy="6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FAF4892-AF94-4990-87F0-97D84188AA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98090" y="659766"/>
                  <a:ext cx="137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68E125F-AD85-41DD-8D9D-3D6051E00BF1}"/>
                    </a:ext>
                  </a:extLst>
                </p14:cNvPr>
                <p14:cNvContentPartPr/>
                <p14:nvPr/>
              </p14:nvContentPartPr>
              <p14:xfrm>
                <a:off x="7977930" y="675246"/>
                <a:ext cx="155520" cy="169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68E125F-AD85-41DD-8D9D-3D6051E00B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68930" y="666246"/>
                  <a:ext cx="17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B90BE34-A1C4-4E64-84B2-9BD782EE4711}"/>
                    </a:ext>
                  </a:extLst>
                </p14:cNvPr>
                <p14:cNvContentPartPr/>
                <p14:nvPr/>
              </p14:nvContentPartPr>
              <p14:xfrm>
                <a:off x="7985490" y="873606"/>
                <a:ext cx="147960" cy="132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B90BE34-A1C4-4E64-84B2-9BD782EE471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76490" y="864966"/>
                  <a:ext cx="165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2286AE9-F1C8-47EE-94F6-E947CC381878}"/>
                    </a:ext>
                  </a:extLst>
                </p14:cNvPr>
                <p14:cNvContentPartPr/>
                <p14:nvPr/>
              </p14:nvContentPartPr>
              <p14:xfrm>
                <a:off x="8099610" y="901326"/>
                <a:ext cx="163080" cy="1069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2286AE9-F1C8-47EE-94F6-E947CC38187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90610" y="892686"/>
                  <a:ext cx="18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B7F4C21-718E-492B-BDFF-1AB87EB69199}"/>
                    </a:ext>
                  </a:extLst>
                </p14:cNvPr>
                <p14:cNvContentPartPr/>
                <p14:nvPr/>
              </p14:nvContentPartPr>
              <p14:xfrm>
                <a:off x="8342970" y="744726"/>
                <a:ext cx="92520" cy="248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B7F4C21-718E-492B-BDFF-1AB87EB6919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33970" y="736086"/>
                  <a:ext cx="110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B84AB68-E320-49EA-9D83-9A1CDAC9AE5B}"/>
                    </a:ext>
                  </a:extLst>
                </p14:cNvPr>
                <p14:cNvContentPartPr/>
                <p14:nvPr/>
              </p14:nvContentPartPr>
              <p14:xfrm>
                <a:off x="8478330" y="831486"/>
                <a:ext cx="35640" cy="116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B84AB68-E320-49EA-9D83-9A1CDAC9AE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69330" y="822846"/>
                  <a:ext cx="5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59A806C-8FA6-4AB2-98D6-6BFA8732749B}"/>
                    </a:ext>
                  </a:extLst>
                </p14:cNvPr>
                <p14:cNvContentPartPr/>
                <p14:nvPr/>
              </p14:nvContentPartPr>
              <p14:xfrm>
                <a:off x="8530170" y="728886"/>
                <a:ext cx="87480" cy="73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59A806C-8FA6-4AB2-98D6-6BFA873274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21170" y="720246"/>
                  <a:ext cx="10512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2A06744E-639F-406F-9141-946F8BFC8999}"/>
                  </a:ext>
                </a:extLst>
              </p14:cNvPr>
              <p14:cNvContentPartPr/>
              <p14:nvPr/>
            </p14:nvContentPartPr>
            <p14:xfrm>
              <a:off x="8120490" y="5853846"/>
              <a:ext cx="1255320" cy="58356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2A06744E-639F-406F-9141-946F8BFC89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111850" y="5844846"/>
                <a:ext cx="127296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45C34FF5-3224-4B59-9F84-182900E2B69A}"/>
                  </a:ext>
                </a:extLst>
              </p14:cNvPr>
              <p14:cNvContentPartPr/>
              <p14:nvPr/>
            </p14:nvContentPartPr>
            <p14:xfrm>
              <a:off x="8646090" y="6102606"/>
              <a:ext cx="102960" cy="10728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45C34FF5-3224-4B59-9F84-182900E2B69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637090" y="6093966"/>
                <a:ext cx="1206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5" name="Group 554">
            <a:extLst>
              <a:ext uri="{FF2B5EF4-FFF2-40B4-BE49-F238E27FC236}">
                <a16:creationId xmlns:a16="http://schemas.microsoft.com/office/drawing/2014/main" id="{053ECD59-CE54-40F7-8D82-75A07142D16C}"/>
              </a:ext>
            </a:extLst>
          </p:cNvPr>
          <p:cNvGrpSpPr/>
          <p:nvPr/>
        </p:nvGrpSpPr>
        <p:grpSpPr>
          <a:xfrm>
            <a:off x="203730" y="2802126"/>
            <a:ext cx="11853720" cy="3887640"/>
            <a:chOff x="203730" y="2802126"/>
            <a:chExt cx="11853720" cy="38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4C082E-2A70-4313-AEEA-8DBE69811271}"/>
                    </a:ext>
                  </a:extLst>
                </p14:cNvPr>
                <p14:cNvContentPartPr/>
                <p14:nvPr/>
              </p14:nvContentPartPr>
              <p14:xfrm>
                <a:off x="3468210" y="3100206"/>
                <a:ext cx="97560" cy="36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4C082E-2A70-4313-AEEA-8DBE698112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59570" y="3091566"/>
                  <a:ext cx="11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35527F-2691-4EEC-AAED-E9CF9CC42A0C}"/>
                    </a:ext>
                  </a:extLst>
                </p14:cNvPr>
                <p14:cNvContentPartPr/>
                <p14:nvPr/>
              </p14:nvContentPartPr>
              <p14:xfrm>
                <a:off x="3488370" y="3201726"/>
                <a:ext cx="87120" cy="7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35527F-2691-4EEC-AAED-E9CF9CC42A0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79370" y="3193086"/>
                  <a:ext cx="104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1E2EE0-4DA0-4CB3-98F9-E25470EFCC5D}"/>
                    </a:ext>
                  </a:extLst>
                </p14:cNvPr>
                <p14:cNvContentPartPr/>
                <p14:nvPr/>
              </p14:nvContentPartPr>
              <p14:xfrm>
                <a:off x="3896970" y="2991846"/>
                <a:ext cx="203400" cy="12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1E2EE0-4DA0-4CB3-98F9-E25470EFCC5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87970" y="2982846"/>
                  <a:ext cx="22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7A1A331-9745-4F5B-AF0F-4E123AFD87AA}"/>
                    </a:ext>
                  </a:extLst>
                </p14:cNvPr>
                <p14:cNvContentPartPr/>
                <p14:nvPr/>
              </p14:nvContentPartPr>
              <p14:xfrm>
                <a:off x="3921090" y="2978526"/>
                <a:ext cx="188640" cy="213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7A1A331-9745-4F5B-AF0F-4E123AFD87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12450" y="2969886"/>
                  <a:ext cx="206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31A766-5932-46C9-ACF9-DFD9079851A3}"/>
                    </a:ext>
                  </a:extLst>
                </p14:cNvPr>
                <p14:cNvContentPartPr/>
                <p14:nvPr/>
              </p14:nvContentPartPr>
              <p14:xfrm>
                <a:off x="3909210" y="3243126"/>
                <a:ext cx="60120" cy="136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31A766-5932-46C9-ACF9-DFD9079851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00570" y="3234126"/>
                  <a:ext cx="77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AB37C3-B4A3-483D-9968-186BB5CD6DCD}"/>
                    </a:ext>
                  </a:extLst>
                </p14:cNvPr>
                <p14:cNvContentPartPr/>
                <p14:nvPr/>
              </p14:nvContentPartPr>
              <p14:xfrm>
                <a:off x="4001730" y="3250326"/>
                <a:ext cx="73800" cy="253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AB37C3-B4A3-483D-9968-186BB5CD6DC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93090" y="3241326"/>
                  <a:ext cx="91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885030-BC69-44B8-A6DE-5E9BE9BF6E3A}"/>
                    </a:ext>
                  </a:extLst>
                </p14:cNvPr>
                <p14:cNvContentPartPr/>
                <p14:nvPr/>
              </p14:nvContentPartPr>
              <p14:xfrm>
                <a:off x="4117650" y="3276966"/>
                <a:ext cx="101520" cy="120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885030-BC69-44B8-A6DE-5E9BE9BF6E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09010" y="3268326"/>
                  <a:ext cx="11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8ACA1A-6551-4B2D-A637-A013D5F608D9}"/>
                    </a:ext>
                  </a:extLst>
                </p14:cNvPr>
                <p14:cNvContentPartPr/>
                <p14:nvPr/>
              </p14:nvContentPartPr>
              <p14:xfrm>
                <a:off x="4230690" y="3252486"/>
                <a:ext cx="87480" cy="156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8ACA1A-6551-4B2D-A637-A013D5F608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22050" y="3243846"/>
                  <a:ext cx="105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FBFEAD-CE32-4E2E-B00B-E52E4FFCC4B4}"/>
                    </a:ext>
                  </a:extLst>
                </p14:cNvPr>
                <p14:cNvContentPartPr/>
                <p14:nvPr/>
              </p14:nvContentPartPr>
              <p14:xfrm>
                <a:off x="4257690" y="3333126"/>
                <a:ext cx="88920" cy="78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FBFEAD-CE32-4E2E-B00B-E52E4FFCC4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48690" y="3324126"/>
                  <a:ext cx="106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9E325CE-988E-4D76-85C2-0C4AD978B85B}"/>
                    </a:ext>
                  </a:extLst>
                </p14:cNvPr>
                <p14:cNvContentPartPr/>
                <p14:nvPr/>
              </p14:nvContentPartPr>
              <p14:xfrm>
                <a:off x="4625970" y="2888886"/>
                <a:ext cx="45360" cy="286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9E325CE-988E-4D76-85C2-0C4AD978B85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16970" y="2879886"/>
                  <a:ext cx="63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7A6C6B3-8BEB-4174-89E5-6323E0A65C74}"/>
                    </a:ext>
                  </a:extLst>
                </p14:cNvPr>
                <p14:cNvContentPartPr/>
                <p14:nvPr/>
              </p14:nvContentPartPr>
              <p14:xfrm>
                <a:off x="4619130" y="2857926"/>
                <a:ext cx="127800" cy="19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7A6C6B3-8BEB-4174-89E5-6323E0A65C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10490" y="2849286"/>
                  <a:ext cx="145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9CB994-8D1D-4AF2-919F-65679197418E}"/>
                    </a:ext>
                  </a:extLst>
                </p14:cNvPr>
                <p14:cNvContentPartPr/>
                <p14:nvPr/>
              </p14:nvContentPartPr>
              <p14:xfrm>
                <a:off x="4773570" y="3028926"/>
                <a:ext cx="69840" cy="101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9CB994-8D1D-4AF2-919F-65679197418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64570" y="3019926"/>
                  <a:ext cx="87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565B55-9450-4EFF-8591-0BB55EBCF611}"/>
                    </a:ext>
                  </a:extLst>
                </p14:cNvPr>
                <p14:cNvContentPartPr/>
                <p14:nvPr/>
              </p14:nvContentPartPr>
              <p14:xfrm>
                <a:off x="5074530" y="2891046"/>
                <a:ext cx="106200" cy="241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565B55-9450-4EFF-8591-0BB55EBCF6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65890" y="2882046"/>
                  <a:ext cx="123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249C96-2A07-4097-B326-A8481157B4FA}"/>
                    </a:ext>
                  </a:extLst>
                </p14:cNvPr>
                <p14:cNvContentPartPr/>
                <p14:nvPr/>
              </p14:nvContentPartPr>
              <p14:xfrm>
                <a:off x="5522010" y="2965566"/>
                <a:ext cx="141120" cy="202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249C96-2A07-4097-B326-A8481157B4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13010" y="2956926"/>
                  <a:ext cx="158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D97CA2-6692-4B2B-A763-71B00B864445}"/>
                    </a:ext>
                  </a:extLst>
                </p14:cNvPr>
                <p14:cNvContentPartPr/>
                <p14:nvPr/>
              </p14:nvContentPartPr>
              <p14:xfrm>
                <a:off x="5698770" y="3072126"/>
                <a:ext cx="21600" cy="65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D97CA2-6692-4B2B-A763-71B00B86444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90130" y="3063126"/>
                  <a:ext cx="39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40AD80-53BC-401A-AAA5-A8AECB25CB5E}"/>
                    </a:ext>
                  </a:extLst>
                </p14:cNvPr>
                <p14:cNvContentPartPr/>
                <p14:nvPr/>
              </p14:nvContentPartPr>
              <p14:xfrm>
                <a:off x="5695890" y="2958006"/>
                <a:ext cx="20880" cy="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40AD80-53BC-401A-AAA5-A8AECB25CB5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87250" y="2949366"/>
                  <a:ext cx="3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76015A-5B6E-446D-BED5-5E515984A1C8}"/>
                    </a:ext>
                  </a:extLst>
                </p14:cNvPr>
                <p14:cNvContentPartPr/>
                <p14:nvPr/>
              </p14:nvContentPartPr>
              <p14:xfrm>
                <a:off x="5765010" y="2879886"/>
                <a:ext cx="83160" cy="63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76015A-5B6E-446D-BED5-5E515984A1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56370" y="2870886"/>
                  <a:ext cx="100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39ED65-D9D7-4751-BB24-62790279BD44}"/>
                    </a:ext>
                  </a:extLst>
                </p14:cNvPr>
                <p14:cNvContentPartPr/>
                <p14:nvPr/>
              </p14:nvContentPartPr>
              <p14:xfrm>
                <a:off x="5995050" y="2979606"/>
                <a:ext cx="88920" cy="76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39ED65-D9D7-4751-BB24-62790279BD4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86050" y="2970966"/>
                  <a:ext cx="106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745F54-9067-4C06-B8AA-FDAFC1A59B8C}"/>
                    </a:ext>
                  </a:extLst>
                </p14:cNvPr>
                <p14:cNvContentPartPr/>
                <p14:nvPr/>
              </p14:nvContentPartPr>
              <p14:xfrm>
                <a:off x="6043290" y="3028926"/>
                <a:ext cx="71280" cy="45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745F54-9067-4C06-B8AA-FDAFC1A59B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34290" y="3020286"/>
                  <a:ext cx="8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8E88EC-DA0E-45C9-8662-5E7DB560BDD8}"/>
                    </a:ext>
                  </a:extLst>
                </p14:cNvPr>
                <p14:cNvContentPartPr/>
                <p14:nvPr/>
              </p14:nvContentPartPr>
              <p14:xfrm>
                <a:off x="6269730" y="2909406"/>
                <a:ext cx="79560" cy="19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8E88EC-DA0E-45C9-8662-5E7DB560BD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60730" y="2900406"/>
                  <a:ext cx="97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5E7E63-B769-4766-BE50-5FB6C2C5AEA3}"/>
                    </a:ext>
                  </a:extLst>
                </p14:cNvPr>
                <p14:cNvContentPartPr/>
                <p14:nvPr/>
              </p14:nvContentPartPr>
              <p14:xfrm>
                <a:off x="6221850" y="2979966"/>
                <a:ext cx="151200" cy="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5E7E63-B769-4766-BE50-5FB6C2C5AEA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13210" y="2971326"/>
                  <a:ext cx="168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613CC9-5900-4946-BC97-878DAF37B2AE}"/>
                    </a:ext>
                  </a:extLst>
                </p14:cNvPr>
                <p14:cNvContentPartPr/>
                <p14:nvPr/>
              </p14:nvContentPartPr>
              <p14:xfrm>
                <a:off x="6577890" y="2976726"/>
                <a:ext cx="93600" cy="10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613CC9-5900-4946-BC97-878DAF37B2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569250" y="2968086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EEC109-3BE1-4BBE-93DB-38925BE516CD}"/>
                    </a:ext>
                  </a:extLst>
                </p14:cNvPr>
                <p14:cNvContentPartPr/>
                <p14:nvPr/>
              </p14:nvContentPartPr>
              <p14:xfrm>
                <a:off x="6836010" y="2979966"/>
                <a:ext cx="92880" cy="232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EEC109-3BE1-4BBE-93DB-38925BE516C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27370" y="2971326"/>
                  <a:ext cx="110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0079CF-6839-4B79-96D3-60DDDACD3F4D}"/>
                    </a:ext>
                  </a:extLst>
                </p14:cNvPr>
                <p14:cNvContentPartPr/>
                <p14:nvPr/>
              </p14:nvContentPartPr>
              <p14:xfrm>
                <a:off x="6990450" y="3049446"/>
                <a:ext cx="39960" cy="149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0079CF-6839-4B79-96D3-60DDDACD3F4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81810" y="3040806"/>
                  <a:ext cx="5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9844118-D52E-4EBF-97BB-764167595918}"/>
                    </a:ext>
                  </a:extLst>
                </p14:cNvPr>
                <p14:cNvContentPartPr/>
                <p14:nvPr/>
              </p14:nvContentPartPr>
              <p14:xfrm>
                <a:off x="7015650" y="2945046"/>
                <a:ext cx="41400" cy="25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9844118-D52E-4EBF-97BB-76416759591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06650" y="2936406"/>
                  <a:ext cx="5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2C5C738-22F7-443F-8316-E4B6ABFF57BA}"/>
                    </a:ext>
                  </a:extLst>
                </p14:cNvPr>
                <p14:cNvContentPartPr/>
                <p14:nvPr/>
              </p14:nvContentPartPr>
              <p14:xfrm>
                <a:off x="7088370" y="2802126"/>
                <a:ext cx="315000" cy="308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2C5C738-22F7-443F-8316-E4B6ABFF57B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79370" y="2793126"/>
                  <a:ext cx="332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A91389-95DA-407E-9147-853C3C16634F}"/>
                    </a:ext>
                  </a:extLst>
                </p14:cNvPr>
                <p14:cNvContentPartPr/>
                <p14:nvPr/>
              </p14:nvContentPartPr>
              <p14:xfrm>
                <a:off x="7675170" y="3009486"/>
                <a:ext cx="105120" cy="10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A91389-95DA-407E-9147-853C3C1663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66170" y="3000486"/>
                  <a:ext cx="12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905DD0-983E-49E5-AD6C-A46175888E01}"/>
                    </a:ext>
                  </a:extLst>
                </p14:cNvPr>
                <p14:cNvContentPartPr/>
                <p14:nvPr/>
              </p14:nvContentPartPr>
              <p14:xfrm>
                <a:off x="7680210" y="3064566"/>
                <a:ext cx="104760" cy="8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905DD0-983E-49E5-AD6C-A46175888E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71570" y="3055566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F3CFCBC-AD4C-4655-AE6B-0517FCE10355}"/>
                    </a:ext>
                  </a:extLst>
                </p14:cNvPr>
                <p14:cNvContentPartPr/>
                <p14:nvPr/>
              </p14:nvContentPartPr>
              <p14:xfrm>
                <a:off x="8104650" y="2896806"/>
                <a:ext cx="207000" cy="21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F3CFCBC-AD4C-4655-AE6B-0517FCE1035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96010" y="2888166"/>
                  <a:ext cx="224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1D903B-9843-46D4-AD3C-49EE4418E357}"/>
                    </a:ext>
                  </a:extLst>
                </p14:cNvPr>
                <p14:cNvContentPartPr/>
                <p14:nvPr/>
              </p14:nvContentPartPr>
              <p14:xfrm>
                <a:off x="8092050" y="2902566"/>
                <a:ext cx="217080" cy="225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1D903B-9843-46D4-AD3C-49EE4418E35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83050" y="2893566"/>
                  <a:ext cx="234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E87CF3-AF50-4C5B-96AF-BE8ACADE327B}"/>
                    </a:ext>
                  </a:extLst>
                </p14:cNvPr>
                <p14:cNvContentPartPr/>
                <p14:nvPr/>
              </p14:nvContentPartPr>
              <p14:xfrm>
                <a:off x="8099610" y="3276246"/>
                <a:ext cx="11880" cy="78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E87CF3-AF50-4C5B-96AF-BE8ACADE32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90610" y="3267246"/>
                  <a:ext cx="2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AF5C71-F1CA-4562-AE04-E4B7A5850BF7}"/>
                    </a:ext>
                  </a:extLst>
                </p14:cNvPr>
                <p14:cNvContentPartPr/>
                <p14:nvPr/>
              </p14:nvContentPartPr>
              <p14:xfrm>
                <a:off x="8040930" y="3204606"/>
                <a:ext cx="213480" cy="291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AF5C71-F1CA-4562-AE04-E4B7A5850B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32290" y="3195966"/>
                  <a:ext cx="231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E34A28-B57F-42F4-8192-1C510FB52523}"/>
                    </a:ext>
                  </a:extLst>
                </p14:cNvPr>
                <p14:cNvContentPartPr/>
                <p14:nvPr/>
              </p14:nvContentPartPr>
              <p14:xfrm>
                <a:off x="8182410" y="3202806"/>
                <a:ext cx="42840" cy="35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E34A28-B57F-42F4-8192-1C510FB5252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73410" y="3194166"/>
                  <a:ext cx="60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D1466E-3F45-4EC1-A5A9-106437CB117F}"/>
                    </a:ext>
                  </a:extLst>
                </p14:cNvPr>
                <p14:cNvContentPartPr/>
                <p14:nvPr/>
              </p14:nvContentPartPr>
              <p14:xfrm>
                <a:off x="8294010" y="3241326"/>
                <a:ext cx="79920" cy="113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D1466E-3F45-4EC1-A5A9-106437CB117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85010" y="3232326"/>
                  <a:ext cx="97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A39AAB-3629-4775-B5F2-CDC3B843A81F}"/>
                    </a:ext>
                  </a:extLst>
                </p14:cNvPr>
                <p14:cNvContentPartPr/>
                <p14:nvPr/>
              </p14:nvContentPartPr>
              <p14:xfrm>
                <a:off x="8318850" y="3215406"/>
                <a:ext cx="227520" cy="85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A39AAB-3629-4775-B5F2-CDC3B843A8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09850" y="3206406"/>
                  <a:ext cx="245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6A48D92-F4B2-4BCD-85EB-AC68619325AE}"/>
                    </a:ext>
                  </a:extLst>
                </p14:cNvPr>
                <p14:cNvContentPartPr/>
                <p14:nvPr/>
              </p14:nvContentPartPr>
              <p14:xfrm>
                <a:off x="8459610" y="3230526"/>
                <a:ext cx="110520" cy="167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6A48D92-F4B2-4BCD-85EB-AC68619325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50970" y="3221886"/>
                  <a:ext cx="128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3D80BD-FAEC-4097-B2BF-E0B18AA1289D}"/>
                    </a:ext>
                  </a:extLst>
                </p14:cNvPr>
                <p14:cNvContentPartPr/>
                <p14:nvPr/>
              </p14:nvContentPartPr>
              <p14:xfrm>
                <a:off x="8499210" y="3384246"/>
                <a:ext cx="87840" cy="11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3D80BD-FAEC-4097-B2BF-E0B18AA128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90570" y="3375606"/>
                  <a:ext cx="10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7D6D71E-7AC5-496C-8061-3DD088FDBDEF}"/>
                    </a:ext>
                  </a:extLst>
                </p14:cNvPr>
                <p14:cNvContentPartPr/>
                <p14:nvPr/>
              </p14:nvContentPartPr>
              <p14:xfrm>
                <a:off x="8825010" y="2914086"/>
                <a:ext cx="11160" cy="285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7D6D71E-7AC5-496C-8061-3DD088FDBDE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16010" y="2905446"/>
                  <a:ext cx="28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16B948-C4EE-428F-B488-05F4BFC35E84}"/>
                    </a:ext>
                  </a:extLst>
                </p14:cNvPr>
                <p14:cNvContentPartPr/>
                <p14:nvPr/>
              </p14:nvContentPartPr>
              <p14:xfrm>
                <a:off x="8982330" y="3026406"/>
                <a:ext cx="105840" cy="263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16B948-C4EE-428F-B488-05F4BFC35E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73330" y="3017406"/>
                  <a:ext cx="123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C25713-F10E-44F0-AD64-747DE033B596}"/>
                    </a:ext>
                  </a:extLst>
                </p14:cNvPr>
                <p14:cNvContentPartPr/>
                <p14:nvPr/>
              </p14:nvContentPartPr>
              <p14:xfrm>
                <a:off x="9160890" y="3103086"/>
                <a:ext cx="37080" cy="144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C25713-F10E-44F0-AD64-747DE033B5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51890" y="3094446"/>
                  <a:ext cx="54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BE4B8CF-BF16-4D43-B0E7-C009237F3B31}"/>
                    </a:ext>
                  </a:extLst>
                </p14:cNvPr>
                <p14:cNvContentPartPr/>
                <p14:nvPr/>
              </p14:nvContentPartPr>
              <p14:xfrm>
                <a:off x="9218850" y="2940006"/>
                <a:ext cx="92160" cy="76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BE4B8CF-BF16-4D43-B0E7-C009237F3B3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10210" y="2931006"/>
                  <a:ext cx="109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FDF2C5-AD35-42F3-A090-6525C1AED600}"/>
                    </a:ext>
                  </a:extLst>
                </p14:cNvPr>
                <p14:cNvContentPartPr/>
                <p14:nvPr/>
              </p14:nvContentPartPr>
              <p14:xfrm>
                <a:off x="9321810" y="3121086"/>
                <a:ext cx="107280" cy="10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FDF2C5-AD35-42F3-A090-6525C1AED60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12810" y="3112086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5F81E3-9C1C-4C46-9C2A-274A66DE4CC3}"/>
                    </a:ext>
                  </a:extLst>
                </p14:cNvPr>
                <p14:cNvContentPartPr/>
                <p14:nvPr/>
              </p14:nvContentPartPr>
              <p14:xfrm>
                <a:off x="9509730" y="3041526"/>
                <a:ext cx="114840" cy="255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5F81E3-9C1C-4C46-9C2A-274A66DE4C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01090" y="3032526"/>
                  <a:ext cx="132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E3A5ED-E1DA-4D31-9F44-9AA15E71388A}"/>
                    </a:ext>
                  </a:extLst>
                </p14:cNvPr>
                <p14:cNvContentPartPr/>
                <p14:nvPr/>
              </p14:nvContentPartPr>
              <p14:xfrm>
                <a:off x="9666690" y="3179766"/>
                <a:ext cx="81000" cy="156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E3A5ED-E1DA-4D31-9F44-9AA15E71388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57690" y="3171126"/>
                  <a:ext cx="98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AF52E8-1EFF-4102-8F7A-2452D3B149B8}"/>
                    </a:ext>
                  </a:extLst>
                </p14:cNvPr>
                <p14:cNvContentPartPr/>
                <p14:nvPr/>
              </p14:nvContentPartPr>
              <p14:xfrm>
                <a:off x="9735090" y="3081846"/>
                <a:ext cx="26640" cy="18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AF52E8-1EFF-4102-8F7A-2452D3B149B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26450" y="3072846"/>
                  <a:ext cx="44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24E825-E7E7-43B1-995B-DC6FE0B23E49}"/>
                    </a:ext>
                  </a:extLst>
                </p14:cNvPr>
                <p14:cNvContentPartPr/>
                <p14:nvPr/>
              </p14:nvContentPartPr>
              <p14:xfrm>
                <a:off x="9781170" y="2934606"/>
                <a:ext cx="75240" cy="78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24E825-E7E7-43B1-995B-DC6FE0B23E4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772170" y="2925966"/>
                  <a:ext cx="9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E19E0B-B343-4AD8-915F-9E0339396A9E}"/>
                    </a:ext>
                  </a:extLst>
                </p14:cNvPr>
                <p14:cNvContentPartPr/>
                <p14:nvPr/>
              </p14:nvContentPartPr>
              <p14:xfrm>
                <a:off x="9964770" y="2939646"/>
                <a:ext cx="63000" cy="322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E19E0B-B343-4AD8-915F-9E0339396A9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56130" y="2931006"/>
                  <a:ext cx="80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1385627-1DD9-4850-87FF-FE58DB1BF9D8}"/>
                    </a:ext>
                  </a:extLst>
                </p14:cNvPr>
                <p14:cNvContentPartPr/>
                <p14:nvPr/>
              </p14:nvContentPartPr>
              <p14:xfrm>
                <a:off x="3548130" y="3855486"/>
                <a:ext cx="116280" cy="15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1385627-1DD9-4850-87FF-FE58DB1BF9D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39490" y="3846846"/>
                  <a:ext cx="133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50C135-3626-4D13-8E2B-230A4B2A7D81}"/>
                    </a:ext>
                  </a:extLst>
                </p14:cNvPr>
                <p14:cNvContentPartPr/>
                <p14:nvPr/>
              </p14:nvContentPartPr>
              <p14:xfrm>
                <a:off x="3563970" y="3918846"/>
                <a:ext cx="93240" cy="7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50C135-3626-4D13-8E2B-230A4B2A7D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54970" y="3910206"/>
                  <a:ext cx="11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0ED9A55-2580-4D39-8EE4-070A3595ADDA}"/>
                    </a:ext>
                  </a:extLst>
                </p14:cNvPr>
                <p14:cNvContentPartPr/>
                <p14:nvPr/>
              </p14:nvContentPartPr>
              <p14:xfrm>
                <a:off x="3974730" y="3780606"/>
                <a:ext cx="192240" cy="7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0ED9A55-2580-4D39-8EE4-070A3595ADD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965730" y="3771606"/>
                  <a:ext cx="20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BA38E9-15D7-44B2-8E99-55427D804C4B}"/>
                    </a:ext>
                  </a:extLst>
                </p14:cNvPr>
                <p14:cNvContentPartPr/>
                <p14:nvPr/>
              </p14:nvContentPartPr>
              <p14:xfrm>
                <a:off x="3956730" y="3773766"/>
                <a:ext cx="201600" cy="189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BA38E9-15D7-44B2-8E99-55427D804C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48090" y="3764766"/>
                  <a:ext cx="219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7C94C9-8D13-40A2-BAFC-B58EDB73EDD4}"/>
                    </a:ext>
                  </a:extLst>
                </p14:cNvPr>
                <p14:cNvContentPartPr/>
                <p14:nvPr/>
              </p14:nvContentPartPr>
              <p14:xfrm>
                <a:off x="3922890" y="4027206"/>
                <a:ext cx="53640" cy="136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7C94C9-8D13-40A2-BAFC-B58EDB73ED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913890" y="4018206"/>
                  <a:ext cx="7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0310D5E-F9B8-4800-A48E-955C2AF57C41}"/>
                    </a:ext>
                  </a:extLst>
                </p14:cNvPr>
                <p14:cNvContentPartPr/>
                <p14:nvPr/>
              </p14:nvContentPartPr>
              <p14:xfrm>
                <a:off x="3979770" y="4050966"/>
                <a:ext cx="104760" cy="203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0310D5E-F9B8-4800-A48E-955C2AF57C4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71130" y="4042326"/>
                  <a:ext cx="122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C724F5-8F19-43A1-A90A-033772573BD3}"/>
                    </a:ext>
                  </a:extLst>
                </p14:cNvPr>
                <p14:cNvContentPartPr/>
                <p14:nvPr/>
              </p14:nvContentPartPr>
              <p14:xfrm>
                <a:off x="4120530" y="4044126"/>
                <a:ext cx="97560" cy="123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C724F5-8F19-43A1-A90A-033772573B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11890" y="4035486"/>
                  <a:ext cx="115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490A8A7-2E49-48F2-9E79-ABAF512CA32E}"/>
                    </a:ext>
                  </a:extLst>
                </p14:cNvPr>
                <p14:cNvContentPartPr/>
                <p14:nvPr/>
              </p14:nvContentPartPr>
              <p14:xfrm>
                <a:off x="4220610" y="4033326"/>
                <a:ext cx="123840" cy="151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490A8A7-2E49-48F2-9E79-ABAF512CA32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11970" y="4024686"/>
                  <a:ext cx="141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C9CF02-5D32-4E51-A3B8-BD6667ABCB4B}"/>
                    </a:ext>
                  </a:extLst>
                </p14:cNvPr>
                <p14:cNvContentPartPr/>
                <p14:nvPr/>
              </p14:nvContentPartPr>
              <p14:xfrm>
                <a:off x="4272090" y="4115406"/>
                <a:ext cx="90360" cy="56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C9CF02-5D32-4E51-A3B8-BD6667ABCB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63090" y="4106406"/>
                  <a:ext cx="108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074E4E2-3E5E-44A1-A4B1-1F455C428AEF}"/>
                    </a:ext>
                  </a:extLst>
                </p14:cNvPr>
                <p14:cNvContentPartPr/>
                <p14:nvPr/>
              </p14:nvContentPartPr>
              <p14:xfrm>
                <a:off x="4667730" y="3774846"/>
                <a:ext cx="23760" cy="184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074E4E2-3E5E-44A1-A4B1-1F455C428AE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58730" y="3766206"/>
                  <a:ext cx="4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9FE3E0-F330-4880-BC72-D262239E4872}"/>
                    </a:ext>
                  </a:extLst>
                </p14:cNvPr>
                <p14:cNvContentPartPr/>
                <p14:nvPr/>
              </p14:nvContentPartPr>
              <p14:xfrm>
                <a:off x="4782570" y="3840366"/>
                <a:ext cx="100800" cy="208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9FE3E0-F330-4880-BC72-D262239E487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73930" y="3831366"/>
                  <a:ext cx="118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7DCE92-3AB5-45B1-A57F-DA68D5ABE17A}"/>
                    </a:ext>
                  </a:extLst>
                </p14:cNvPr>
                <p14:cNvContentPartPr/>
                <p14:nvPr/>
              </p14:nvContentPartPr>
              <p14:xfrm>
                <a:off x="4937730" y="3931446"/>
                <a:ext cx="26280" cy="65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7DCE92-3AB5-45B1-A57F-DA68D5ABE17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29090" y="3922446"/>
                  <a:ext cx="4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28256D3-937B-49B7-AC85-B900FBFF1D25}"/>
                    </a:ext>
                  </a:extLst>
                </p14:cNvPr>
                <p14:cNvContentPartPr/>
                <p14:nvPr/>
              </p14:nvContentPartPr>
              <p14:xfrm>
                <a:off x="4930530" y="3842886"/>
                <a:ext cx="188640" cy="69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28256D3-937B-49B7-AC85-B900FBFF1D2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21890" y="3833886"/>
                  <a:ext cx="206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B6485D-4EAF-47D2-804A-9E1636D360FF}"/>
                    </a:ext>
                  </a:extLst>
                </p14:cNvPr>
                <p14:cNvContentPartPr/>
                <p14:nvPr/>
              </p14:nvContentPartPr>
              <p14:xfrm>
                <a:off x="5169570" y="3827406"/>
                <a:ext cx="112320" cy="239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B6485D-4EAF-47D2-804A-9E1636D360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60570" y="3818406"/>
                  <a:ext cx="129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31D8221-10FC-4106-8E42-EBAFD85066AB}"/>
                    </a:ext>
                  </a:extLst>
                </p14:cNvPr>
                <p14:cNvContentPartPr/>
                <p14:nvPr/>
              </p14:nvContentPartPr>
              <p14:xfrm>
                <a:off x="5316450" y="3923166"/>
                <a:ext cx="67680" cy="111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31D8221-10FC-4106-8E42-EBAFD85066A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07450" y="3914526"/>
                  <a:ext cx="85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C0664BA-AB23-4368-970F-B4B2D3BF89A2}"/>
                    </a:ext>
                  </a:extLst>
                </p14:cNvPr>
                <p14:cNvContentPartPr/>
                <p14:nvPr/>
              </p14:nvContentPartPr>
              <p14:xfrm>
                <a:off x="5343810" y="3785646"/>
                <a:ext cx="25200" cy="15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C0664BA-AB23-4368-970F-B4B2D3BF89A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35170" y="3777006"/>
                  <a:ext cx="42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0B8FF87-1F37-497E-B7A7-A32D09FC8FB0}"/>
                    </a:ext>
                  </a:extLst>
                </p14:cNvPr>
                <p14:cNvContentPartPr/>
                <p14:nvPr/>
              </p14:nvContentPartPr>
              <p14:xfrm>
                <a:off x="5479890" y="3762246"/>
                <a:ext cx="29880" cy="207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0B8FF87-1F37-497E-B7A7-A32D09FC8F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71250" y="3753606"/>
                  <a:ext cx="47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B79A021-7A72-4461-BF35-7B733E7ED939}"/>
                    </a:ext>
                  </a:extLst>
                </p14:cNvPr>
                <p14:cNvContentPartPr/>
                <p14:nvPr/>
              </p14:nvContentPartPr>
              <p14:xfrm>
                <a:off x="5624970" y="3781686"/>
                <a:ext cx="48960" cy="240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B79A021-7A72-4461-BF35-7B733E7ED93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16330" y="3773046"/>
                  <a:ext cx="66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A25FFB-5504-46A1-A71A-8C8C01C65B03}"/>
                    </a:ext>
                  </a:extLst>
                </p14:cNvPr>
                <p14:cNvContentPartPr/>
                <p14:nvPr/>
              </p14:nvContentPartPr>
              <p14:xfrm>
                <a:off x="5759970" y="3859446"/>
                <a:ext cx="122760" cy="227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A25FFB-5504-46A1-A71A-8C8C01C65B0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51330" y="3850806"/>
                  <a:ext cx="140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7C6DE98-73BE-4FF6-A52F-7E0FEAAF6D9D}"/>
                    </a:ext>
                  </a:extLst>
                </p14:cNvPr>
                <p14:cNvContentPartPr/>
                <p14:nvPr/>
              </p14:nvContentPartPr>
              <p14:xfrm>
                <a:off x="5894250" y="3878166"/>
                <a:ext cx="41040" cy="124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7C6DE98-73BE-4FF6-A52F-7E0FEAAF6D9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85250" y="3869166"/>
                  <a:ext cx="58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7337BA9-9F7A-4235-B77E-036BB639EE85}"/>
                    </a:ext>
                  </a:extLst>
                </p14:cNvPr>
                <p14:cNvContentPartPr/>
                <p14:nvPr/>
              </p14:nvContentPartPr>
              <p14:xfrm>
                <a:off x="5991450" y="3847566"/>
                <a:ext cx="105840" cy="104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7337BA9-9F7A-4235-B77E-036BB639EE8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82810" y="3838566"/>
                  <a:ext cx="123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A0663A-5A33-40D3-96B2-D1A3FCED7E86}"/>
                    </a:ext>
                  </a:extLst>
                </p14:cNvPr>
                <p14:cNvContentPartPr/>
                <p14:nvPr/>
              </p14:nvContentPartPr>
              <p14:xfrm>
                <a:off x="6170730" y="3852246"/>
                <a:ext cx="79200" cy="239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A0663A-5A33-40D3-96B2-D1A3FCED7E8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61730" y="3843606"/>
                  <a:ext cx="96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D519D2A-A2F4-420C-9F0C-8EB2B89326FF}"/>
                    </a:ext>
                  </a:extLst>
                </p14:cNvPr>
                <p14:cNvContentPartPr/>
                <p14:nvPr/>
              </p14:nvContentPartPr>
              <p14:xfrm>
                <a:off x="6281610" y="3951966"/>
                <a:ext cx="119880" cy="159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D519D2A-A2F4-420C-9F0C-8EB2B89326F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72970" y="3942966"/>
                  <a:ext cx="137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09FE65-F36D-4403-BD58-FD95740068AB}"/>
                    </a:ext>
                  </a:extLst>
                </p14:cNvPr>
                <p14:cNvContentPartPr/>
                <p14:nvPr/>
              </p14:nvContentPartPr>
              <p14:xfrm>
                <a:off x="6372690" y="3775206"/>
                <a:ext cx="182520" cy="238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09FE65-F36D-4403-BD58-FD95740068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64050" y="3766206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0E2CB4-FDD2-4EC2-8B66-1AF5707FF41D}"/>
                    </a:ext>
                  </a:extLst>
                </p14:cNvPr>
                <p14:cNvContentPartPr/>
                <p14:nvPr/>
              </p14:nvContentPartPr>
              <p14:xfrm>
                <a:off x="3642090" y="4595646"/>
                <a:ext cx="111240" cy="107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0E2CB4-FDD2-4EC2-8B66-1AF5707FF41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33090" y="4586646"/>
                  <a:ext cx="128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696FE9F-FB6C-49AA-BD16-968E5F55A3C3}"/>
                    </a:ext>
                  </a:extLst>
                </p14:cNvPr>
                <p14:cNvContentPartPr/>
                <p14:nvPr/>
              </p14:nvContentPartPr>
              <p14:xfrm>
                <a:off x="3640650" y="4728126"/>
                <a:ext cx="101880" cy="49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696FE9F-FB6C-49AA-BD16-968E5F55A3C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32010" y="4719486"/>
                  <a:ext cx="11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14E8A89-9914-46D4-B913-A8DBAD82A765}"/>
                    </a:ext>
                  </a:extLst>
                </p14:cNvPr>
                <p14:cNvContentPartPr/>
                <p14:nvPr/>
              </p14:nvContentPartPr>
              <p14:xfrm>
                <a:off x="4310610" y="4535166"/>
                <a:ext cx="218880" cy="27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14E8A89-9914-46D4-B913-A8DBAD82A7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01610" y="4526526"/>
                  <a:ext cx="236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8FB39A8-A189-4C57-8027-7413BED0E531}"/>
                    </a:ext>
                  </a:extLst>
                </p14:cNvPr>
                <p14:cNvContentPartPr/>
                <p14:nvPr/>
              </p14:nvContentPartPr>
              <p14:xfrm>
                <a:off x="4325730" y="4516806"/>
                <a:ext cx="204480" cy="260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8FB39A8-A189-4C57-8027-7413BED0E53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317090" y="4507806"/>
                  <a:ext cx="222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9AC46DD-F88E-47C0-9788-6301092FF3DA}"/>
                    </a:ext>
                  </a:extLst>
                </p14:cNvPr>
                <p14:cNvContentPartPr/>
                <p14:nvPr/>
              </p14:nvContentPartPr>
              <p14:xfrm>
                <a:off x="4366410" y="4830366"/>
                <a:ext cx="50040" cy="118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9AC46DD-F88E-47C0-9788-6301092FF3D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357410" y="4821366"/>
                  <a:ext cx="67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3200D87-E39F-4803-AD91-9C85C13DE26C}"/>
                    </a:ext>
                  </a:extLst>
                </p14:cNvPr>
                <p14:cNvContentPartPr/>
                <p14:nvPr/>
              </p14:nvContentPartPr>
              <p14:xfrm>
                <a:off x="4462530" y="4814166"/>
                <a:ext cx="36360" cy="217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3200D87-E39F-4803-AD91-9C85C13DE2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53890" y="4805166"/>
                  <a:ext cx="54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8AF202A-AF68-4DC7-86C2-CDFB3D404048}"/>
                    </a:ext>
                  </a:extLst>
                </p14:cNvPr>
                <p14:cNvContentPartPr/>
                <p14:nvPr/>
              </p14:nvContentPartPr>
              <p14:xfrm>
                <a:off x="4537770" y="4824246"/>
                <a:ext cx="97560" cy="105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8AF202A-AF68-4DC7-86C2-CDFB3D40404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529130" y="4815246"/>
                  <a:ext cx="115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5B1ADBC-8F19-40F4-AD02-65029EA6C4B8}"/>
                    </a:ext>
                  </a:extLst>
                </p14:cNvPr>
                <p14:cNvContentPartPr/>
                <p14:nvPr/>
              </p14:nvContentPartPr>
              <p14:xfrm>
                <a:off x="4676730" y="4782846"/>
                <a:ext cx="55800" cy="167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5B1ADBC-8F19-40F4-AD02-65029EA6C4B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67730" y="4774206"/>
                  <a:ext cx="73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E1D70C5-FA33-4426-B5F7-4D1B2E13A104}"/>
                    </a:ext>
                  </a:extLst>
                </p14:cNvPr>
                <p14:cNvContentPartPr/>
                <p14:nvPr/>
              </p14:nvContentPartPr>
              <p14:xfrm>
                <a:off x="4677810" y="4869966"/>
                <a:ext cx="73800" cy="64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E1D70C5-FA33-4426-B5F7-4D1B2E13A10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68810" y="4861326"/>
                  <a:ext cx="91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4A29F0E-D356-4226-B48A-D4CAB0879A00}"/>
                    </a:ext>
                  </a:extLst>
                </p14:cNvPr>
                <p14:cNvContentPartPr/>
                <p14:nvPr/>
              </p14:nvContentPartPr>
              <p14:xfrm>
                <a:off x="4948170" y="4575846"/>
                <a:ext cx="65880" cy="206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4A29F0E-D356-4226-B48A-D4CAB0879A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39530" y="4567206"/>
                  <a:ext cx="83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94FBBA9-FC65-4E7D-AF60-AFED836647D8}"/>
                    </a:ext>
                  </a:extLst>
                </p14:cNvPr>
                <p14:cNvContentPartPr/>
                <p14:nvPr/>
              </p14:nvContentPartPr>
              <p14:xfrm>
                <a:off x="5084250" y="4629486"/>
                <a:ext cx="101520" cy="252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94FBBA9-FC65-4E7D-AF60-AFED836647D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75250" y="4620846"/>
                  <a:ext cx="119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689F5B1-F54D-482F-A5FB-4A17FE174023}"/>
                    </a:ext>
                  </a:extLst>
                </p14:cNvPr>
                <p14:cNvContentPartPr/>
                <p14:nvPr/>
              </p14:nvContentPartPr>
              <p14:xfrm>
                <a:off x="5256330" y="4749366"/>
                <a:ext cx="23760" cy="73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689F5B1-F54D-482F-A5FB-4A17FE1740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47330" y="4740726"/>
                  <a:ext cx="4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C684E4-B37E-4053-811A-63C1221A6229}"/>
                    </a:ext>
                  </a:extLst>
                </p14:cNvPr>
                <p14:cNvContentPartPr/>
                <p14:nvPr/>
              </p14:nvContentPartPr>
              <p14:xfrm>
                <a:off x="5257770" y="4631646"/>
                <a:ext cx="4680" cy="57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C684E4-B37E-4053-811A-63C1221A622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48770" y="4622646"/>
                  <a:ext cx="22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8D84ED-7062-4248-99C6-81673F87CC76}"/>
                    </a:ext>
                  </a:extLst>
                </p14:cNvPr>
                <p14:cNvContentPartPr/>
                <p14:nvPr/>
              </p14:nvContentPartPr>
              <p14:xfrm>
                <a:off x="5307090" y="4704366"/>
                <a:ext cx="61560" cy="5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8D84ED-7062-4248-99C6-81673F87CC7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98090" y="4695366"/>
                  <a:ext cx="79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EF69143-9BF4-432A-AFFB-15B2C89D0BA8}"/>
                    </a:ext>
                  </a:extLst>
                </p14:cNvPr>
                <p14:cNvContentPartPr/>
                <p14:nvPr/>
              </p14:nvContentPartPr>
              <p14:xfrm>
                <a:off x="5432370" y="4641726"/>
                <a:ext cx="101880" cy="227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EF69143-9BF4-432A-AFFB-15B2C89D0BA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23730" y="4633086"/>
                  <a:ext cx="119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9FA337D-4853-4E49-ABC4-C12412872FC7}"/>
                    </a:ext>
                  </a:extLst>
                </p14:cNvPr>
                <p14:cNvContentPartPr/>
                <p14:nvPr/>
              </p14:nvContentPartPr>
              <p14:xfrm>
                <a:off x="5606970" y="4641006"/>
                <a:ext cx="76320" cy="280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9FA337D-4853-4E49-ABC4-C12412872FC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97970" y="4632366"/>
                  <a:ext cx="93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49AA57-814B-4DF7-9E46-ECE3A7404D0C}"/>
                    </a:ext>
                  </a:extLst>
                </p14:cNvPr>
                <p14:cNvContentPartPr/>
                <p14:nvPr/>
              </p14:nvContentPartPr>
              <p14:xfrm>
                <a:off x="5663850" y="4591326"/>
                <a:ext cx="106920" cy="239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49AA57-814B-4DF7-9E46-ECE3A7404D0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55210" y="4582326"/>
                  <a:ext cx="124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B79C53E-2431-4971-B2E4-508DE6B5F7A8}"/>
                    </a:ext>
                  </a:extLst>
                </p14:cNvPr>
                <p14:cNvContentPartPr/>
                <p14:nvPr/>
              </p14:nvContentPartPr>
              <p14:xfrm>
                <a:off x="5730450" y="4488006"/>
                <a:ext cx="107640" cy="62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B79C53E-2431-4971-B2E4-508DE6B5F7A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21450" y="4479366"/>
                  <a:ext cx="12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C59B3A5-A9AD-41AA-9435-BCF3C5A98964}"/>
                    </a:ext>
                  </a:extLst>
                </p14:cNvPr>
                <p14:cNvContentPartPr/>
                <p14:nvPr/>
              </p14:nvContentPartPr>
              <p14:xfrm>
                <a:off x="4077690" y="4309086"/>
                <a:ext cx="1856880" cy="686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C59B3A5-A9AD-41AA-9435-BCF3C5A9896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68690" y="4300446"/>
                  <a:ext cx="187452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C91BC84-6311-4839-8770-3BBD67E9544F}"/>
                    </a:ext>
                  </a:extLst>
                </p14:cNvPr>
                <p14:cNvContentPartPr/>
                <p14:nvPr/>
              </p14:nvContentPartPr>
              <p14:xfrm>
                <a:off x="6053730" y="4705806"/>
                <a:ext cx="720" cy="5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C91BC84-6311-4839-8770-3BBD67E9544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45090" y="4696806"/>
                  <a:ext cx="1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55FAE6-D50E-4CAC-BCF0-A51C8AA09CEE}"/>
                    </a:ext>
                  </a:extLst>
                </p14:cNvPr>
                <p14:cNvContentPartPr/>
                <p14:nvPr/>
              </p14:nvContentPartPr>
              <p14:xfrm>
                <a:off x="6217530" y="4317006"/>
                <a:ext cx="1283760" cy="653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55FAE6-D50E-4CAC-BCF0-A51C8AA09CE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208890" y="4308006"/>
                  <a:ext cx="13014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1B41A19-FEF8-4D7E-A48C-1C8C8CEAEB5E}"/>
                    </a:ext>
                  </a:extLst>
                </p14:cNvPr>
                <p14:cNvContentPartPr/>
                <p14:nvPr/>
              </p14:nvContentPartPr>
              <p14:xfrm>
                <a:off x="6427050" y="4519686"/>
                <a:ext cx="160920" cy="16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1B41A19-FEF8-4D7E-A48C-1C8C8CEAEB5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18050" y="4510686"/>
                  <a:ext cx="178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5EFB208-34AB-4F8D-9488-6BF44E29BF85}"/>
                    </a:ext>
                  </a:extLst>
                </p14:cNvPr>
                <p14:cNvContentPartPr/>
                <p14:nvPr/>
              </p14:nvContentPartPr>
              <p14:xfrm>
                <a:off x="6427770" y="4538766"/>
                <a:ext cx="165240" cy="177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5EFB208-34AB-4F8D-9488-6BF44E29BF8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18770" y="4529766"/>
                  <a:ext cx="182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19AC4FF-7B7B-4CCB-B7F9-86CA230286D4}"/>
                    </a:ext>
                  </a:extLst>
                </p14:cNvPr>
                <p14:cNvContentPartPr/>
                <p14:nvPr/>
              </p14:nvContentPartPr>
              <p14:xfrm>
                <a:off x="6419130" y="4792566"/>
                <a:ext cx="41040" cy="101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19AC4FF-7B7B-4CCB-B7F9-86CA230286D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10490" y="4783566"/>
                  <a:ext cx="58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DBB6586-3C77-414F-9589-EC22314C77C6}"/>
                    </a:ext>
                  </a:extLst>
                </p14:cNvPr>
                <p14:cNvContentPartPr/>
                <p14:nvPr/>
              </p14:nvContentPartPr>
              <p14:xfrm>
                <a:off x="6473850" y="4803366"/>
                <a:ext cx="66240" cy="2008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DBB6586-3C77-414F-9589-EC22314C77C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64850" y="4794726"/>
                  <a:ext cx="8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B790B29-FC8D-43EA-9AC4-FA93DF76817D}"/>
                    </a:ext>
                  </a:extLst>
                </p14:cNvPr>
                <p14:cNvContentPartPr/>
                <p14:nvPr/>
              </p14:nvContentPartPr>
              <p14:xfrm>
                <a:off x="6572850" y="4811286"/>
                <a:ext cx="70920" cy="114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B790B29-FC8D-43EA-9AC4-FA93DF76817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64210" y="4802286"/>
                  <a:ext cx="8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B9B140A-EADB-45B0-95DC-13C84BB553CF}"/>
                    </a:ext>
                  </a:extLst>
                </p14:cNvPr>
                <p14:cNvContentPartPr/>
                <p14:nvPr/>
              </p14:nvContentPartPr>
              <p14:xfrm>
                <a:off x="6645210" y="4792926"/>
                <a:ext cx="94320" cy="137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B9B140A-EADB-45B0-95DC-13C84BB553C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36570" y="4784286"/>
                  <a:ext cx="111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2CBE007-4F22-429A-8E17-F7AE0DFFDA47}"/>
                    </a:ext>
                  </a:extLst>
                </p14:cNvPr>
                <p14:cNvContentPartPr/>
                <p14:nvPr/>
              </p14:nvContentPartPr>
              <p14:xfrm>
                <a:off x="6680130" y="4864926"/>
                <a:ext cx="97560" cy="66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2CBE007-4F22-429A-8E17-F7AE0DFFDA4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71490" y="4856286"/>
                  <a:ext cx="115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E6D690E-2B54-4935-ADC5-4E30796E41FB}"/>
                    </a:ext>
                  </a:extLst>
                </p14:cNvPr>
                <p14:cNvContentPartPr/>
                <p14:nvPr/>
              </p14:nvContentPartPr>
              <p14:xfrm>
                <a:off x="6910530" y="4559286"/>
                <a:ext cx="55800" cy="1796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E6D690E-2B54-4935-ADC5-4E30796E41F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901890" y="4550286"/>
                  <a:ext cx="73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F50CF4F-E10B-4ADA-8FAA-90353D866A5C}"/>
                    </a:ext>
                  </a:extLst>
                </p14:cNvPr>
                <p14:cNvContentPartPr/>
                <p14:nvPr/>
              </p14:nvContentPartPr>
              <p14:xfrm>
                <a:off x="7014570" y="4623006"/>
                <a:ext cx="92160" cy="240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F50CF4F-E10B-4ADA-8FAA-90353D866A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05570" y="4614006"/>
                  <a:ext cx="109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17DA79F-2AF4-4932-AF2C-912C68C05ACF}"/>
                    </a:ext>
                  </a:extLst>
                </p14:cNvPr>
                <p14:cNvContentPartPr/>
                <p14:nvPr/>
              </p14:nvContentPartPr>
              <p14:xfrm>
                <a:off x="7136250" y="4691046"/>
                <a:ext cx="175680" cy="119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17DA79F-2AF4-4932-AF2C-912C68C05AC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27250" y="4682046"/>
                  <a:ext cx="193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0F76A48-2252-4C45-88B8-6B9BF28B1F8F}"/>
                    </a:ext>
                  </a:extLst>
                </p14:cNvPr>
                <p14:cNvContentPartPr/>
                <p14:nvPr/>
              </p14:nvContentPartPr>
              <p14:xfrm>
                <a:off x="7265490" y="4657566"/>
                <a:ext cx="37080" cy="88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0F76A48-2252-4C45-88B8-6B9BF28B1F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56850" y="4648566"/>
                  <a:ext cx="54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07A9477-4428-47BA-93F2-12CBA6995BF7}"/>
                    </a:ext>
                  </a:extLst>
                </p14:cNvPr>
                <p14:cNvContentPartPr/>
                <p14:nvPr/>
              </p14:nvContentPartPr>
              <p14:xfrm>
                <a:off x="7371330" y="4640646"/>
                <a:ext cx="92520" cy="232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07A9477-4428-47BA-93F2-12CBA6995BF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62690" y="4632006"/>
                  <a:ext cx="110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3A71A12-9673-4313-84BA-A39F8EEF1B22}"/>
                    </a:ext>
                  </a:extLst>
                </p14:cNvPr>
                <p14:cNvContentPartPr/>
                <p14:nvPr/>
              </p14:nvContentPartPr>
              <p14:xfrm>
                <a:off x="7504890" y="4698966"/>
                <a:ext cx="73800" cy="223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3A71A12-9673-4313-84BA-A39F8EEF1B2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496250" y="4690326"/>
                  <a:ext cx="91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280954F-0E65-42E4-80CC-020C32EAA2CC}"/>
                    </a:ext>
                  </a:extLst>
                </p14:cNvPr>
                <p14:cNvContentPartPr/>
                <p14:nvPr/>
              </p14:nvContentPartPr>
              <p14:xfrm>
                <a:off x="7592730" y="4646406"/>
                <a:ext cx="80640" cy="1846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280954F-0E65-42E4-80CC-020C32EAA2C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83730" y="4637406"/>
                  <a:ext cx="9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1AD329E-6BB4-49B6-8C81-A2E03402C7F0}"/>
                    </a:ext>
                  </a:extLst>
                </p14:cNvPr>
                <p14:cNvContentPartPr/>
                <p14:nvPr/>
              </p14:nvContentPartPr>
              <p14:xfrm>
                <a:off x="7624410" y="4529046"/>
                <a:ext cx="116280" cy="66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1AD329E-6BB4-49B6-8C81-A2E03402C7F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15410" y="4520406"/>
                  <a:ext cx="133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B85AE20-EBE9-4D6A-8E77-415A9EC43724}"/>
                    </a:ext>
                  </a:extLst>
                </p14:cNvPr>
                <p14:cNvContentPartPr/>
                <p14:nvPr/>
              </p14:nvContentPartPr>
              <p14:xfrm>
                <a:off x="8245770" y="4535886"/>
                <a:ext cx="140040" cy="159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B85AE20-EBE9-4D6A-8E77-415A9EC4372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37130" y="4526886"/>
                  <a:ext cx="157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02243D3-F33E-46A3-A3EF-1B6F8E8D2EB3}"/>
                    </a:ext>
                  </a:extLst>
                </p14:cNvPr>
                <p14:cNvContentPartPr/>
                <p14:nvPr/>
              </p14:nvContentPartPr>
              <p14:xfrm>
                <a:off x="8373570" y="4601406"/>
                <a:ext cx="104040" cy="644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02243D3-F33E-46A3-A3EF-1B6F8E8D2EB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364930" y="4592766"/>
                  <a:ext cx="121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3A8975F-6AD1-433E-BF86-5EC92C3EA791}"/>
                    </a:ext>
                  </a:extLst>
                </p14:cNvPr>
                <p14:cNvContentPartPr/>
                <p14:nvPr/>
              </p14:nvContentPartPr>
              <p14:xfrm>
                <a:off x="8491290" y="4582326"/>
                <a:ext cx="99360" cy="87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3A8975F-6AD1-433E-BF86-5EC92C3EA79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482290" y="4573326"/>
                  <a:ext cx="117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10E0E5C-FAD5-46BB-B658-1F2A51B06B00}"/>
                    </a:ext>
                  </a:extLst>
                </p14:cNvPr>
                <p14:cNvContentPartPr/>
                <p14:nvPr/>
              </p14:nvContentPartPr>
              <p14:xfrm>
                <a:off x="8592810" y="4581606"/>
                <a:ext cx="71640" cy="78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10E0E5C-FAD5-46BB-B658-1F2A51B06B0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583810" y="4572606"/>
                  <a:ext cx="89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3E602A0-9D19-429B-A597-FC1769C57D8A}"/>
                    </a:ext>
                  </a:extLst>
                </p14:cNvPr>
                <p14:cNvContentPartPr/>
                <p14:nvPr/>
              </p14:nvContentPartPr>
              <p14:xfrm>
                <a:off x="8697210" y="4521486"/>
                <a:ext cx="52920" cy="149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3E602A0-9D19-429B-A597-FC1769C57D8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688210" y="4512486"/>
                  <a:ext cx="7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AD3132D-2DE0-4188-8B75-FCF5B88060BD}"/>
                    </a:ext>
                  </a:extLst>
                </p14:cNvPr>
                <p14:cNvContentPartPr/>
                <p14:nvPr/>
              </p14:nvContentPartPr>
              <p14:xfrm>
                <a:off x="8753730" y="4611486"/>
                <a:ext cx="95040" cy="225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AD3132D-2DE0-4188-8B75-FCF5B88060B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44730" y="4602846"/>
                  <a:ext cx="112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A31A841-B95D-45F0-B2A8-BE65D44D1F3F}"/>
                    </a:ext>
                  </a:extLst>
                </p14:cNvPr>
                <p14:cNvContentPartPr/>
                <p14:nvPr/>
              </p14:nvContentPartPr>
              <p14:xfrm>
                <a:off x="8880090" y="4628766"/>
                <a:ext cx="69840" cy="10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A31A841-B95D-45F0-B2A8-BE65D44D1F3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871450" y="4619766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369F9B1-B765-4A7A-A980-C3663DB3ECAE}"/>
                    </a:ext>
                  </a:extLst>
                </p14:cNvPr>
                <p14:cNvContentPartPr/>
                <p14:nvPr/>
              </p14:nvContentPartPr>
              <p14:xfrm>
                <a:off x="8980530" y="4535886"/>
                <a:ext cx="68400" cy="171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369F9B1-B765-4A7A-A980-C3663DB3ECA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971890" y="4527246"/>
                  <a:ext cx="86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A5E6924-2ECB-4912-836D-FC2DA0A3B6BA}"/>
                    </a:ext>
                  </a:extLst>
                </p14:cNvPr>
                <p14:cNvContentPartPr/>
                <p14:nvPr/>
              </p14:nvContentPartPr>
              <p14:xfrm>
                <a:off x="9097890" y="4607526"/>
                <a:ext cx="104760" cy="85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A5E6924-2ECB-4912-836D-FC2DA0A3B6B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088890" y="4598526"/>
                  <a:ext cx="12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6CDFB1D-C8E6-41B3-A2F8-F5D3A974AEE3}"/>
                    </a:ext>
                  </a:extLst>
                </p14:cNvPr>
                <p14:cNvContentPartPr/>
                <p14:nvPr/>
              </p14:nvContentPartPr>
              <p14:xfrm>
                <a:off x="9255570" y="4549566"/>
                <a:ext cx="81720" cy="168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6CDFB1D-C8E6-41B3-A2F8-F5D3A974AE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46930" y="4540926"/>
                  <a:ext cx="99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582C33D-8190-499A-9880-036D4A9AD36C}"/>
                    </a:ext>
                  </a:extLst>
                </p14:cNvPr>
                <p14:cNvContentPartPr/>
                <p14:nvPr/>
              </p14:nvContentPartPr>
              <p14:xfrm>
                <a:off x="9381570" y="4617246"/>
                <a:ext cx="100800" cy="90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582C33D-8190-499A-9880-036D4A9AD36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72930" y="4608246"/>
                  <a:ext cx="118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F868141-0681-40C1-8411-3E9EA0F1AB82}"/>
                    </a:ext>
                  </a:extLst>
                </p14:cNvPr>
                <p14:cNvContentPartPr/>
                <p14:nvPr/>
              </p14:nvContentPartPr>
              <p14:xfrm>
                <a:off x="9539610" y="4638126"/>
                <a:ext cx="86040" cy="65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F868141-0681-40C1-8411-3E9EA0F1AB8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30610" y="4629126"/>
                  <a:ext cx="103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423F9A3-6CC8-4DD8-9C0D-5813EF18348E}"/>
                    </a:ext>
                  </a:extLst>
                </p14:cNvPr>
                <p14:cNvContentPartPr/>
                <p14:nvPr/>
              </p14:nvContentPartPr>
              <p14:xfrm>
                <a:off x="9663810" y="4631286"/>
                <a:ext cx="27360" cy="61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423F9A3-6CC8-4DD8-9C0D-5813EF18348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654810" y="4622286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248F24F-3D9A-4AD9-BAD8-7B0B633B1B40}"/>
                    </a:ext>
                  </a:extLst>
                </p14:cNvPr>
                <p14:cNvContentPartPr/>
                <p14:nvPr/>
              </p14:nvContentPartPr>
              <p14:xfrm>
                <a:off x="9771450" y="4546326"/>
                <a:ext cx="5760" cy="5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248F24F-3D9A-4AD9-BAD8-7B0B633B1B4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762810" y="4537326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8120ED4-9EDB-43B2-9A28-529B04185336}"/>
                    </a:ext>
                  </a:extLst>
                </p14:cNvPr>
                <p14:cNvContentPartPr/>
                <p14:nvPr/>
              </p14:nvContentPartPr>
              <p14:xfrm>
                <a:off x="9746250" y="4608966"/>
                <a:ext cx="116280" cy="106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8120ED4-9EDB-43B2-9A28-529B0418533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737250" y="4600326"/>
                  <a:ext cx="13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FA470D3-2AE0-49D5-9186-71FA5F5EE227}"/>
                    </a:ext>
                  </a:extLst>
                </p14:cNvPr>
                <p14:cNvContentPartPr/>
                <p14:nvPr/>
              </p14:nvContentPartPr>
              <p14:xfrm>
                <a:off x="10242690" y="4554966"/>
                <a:ext cx="105480" cy="153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FA470D3-2AE0-49D5-9186-71FA5F5EE22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233690" y="4545966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CBFE7BB-0F48-47F3-8332-2CD1F80F9C0E}"/>
                    </a:ext>
                  </a:extLst>
                </p14:cNvPr>
                <p14:cNvContentPartPr/>
                <p14:nvPr/>
              </p14:nvContentPartPr>
              <p14:xfrm>
                <a:off x="10411530" y="4605726"/>
                <a:ext cx="96480" cy="76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CBFE7BB-0F48-47F3-8332-2CD1F80F9C0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02530" y="4596726"/>
                  <a:ext cx="1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966F7E0-9E14-4012-94B5-53E964F243D1}"/>
                    </a:ext>
                  </a:extLst>
                </p14:cNvPr>
                <p14:cNvContentPartPr/>
                <p14:nvPr/>
              </p14:nvContentPartPr>
              <p14:xfrm>
                <a:off x="10533930" y="4674486"/>
                <a:ext cx="52200" cy="62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966F7E0-9E14-4012-94B5-53E964F243D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525290" y="4665846"/>
                  <a:ext cx="69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17B839-190C-40D5-BBBD-25BFDACABC7A}"/>
                    </a:ext>
                  </a:extLst>
                </p14:cNvPr>
                <p14:cNvContentPartPr/>
                <p14:nvPr/>
              </p14:nvContentPartPr>
              <p14:xfrm>
                <a:off x="10634010" y="4543086"/>
                <a:ext cx="74520" cy="174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17B839-190C-40D5-BBBD-25BFDACABC7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25370" y="4534086"/>
                  <a:ext cx="92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ADAC602-30F1-4F68-9953-06D720ED9808}"/>
                    </a:ext>
                  </a:extLst>
                </p14:cNvPr>
                <p14:cNvContentPartPr/>
                <p14:nvPr/>
              </p14:nvContentPartPr>
              <p14:xfrm>
                <a:off x="10740930" y="4559286"/>
                <a:ext cx="104040" cy="177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ADAC602-30F1-4F68-9953-06D720ED980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32290" y="4550286"/>
                  <a:ext cx="121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C651421-086A-45E2-97DB-66C22FD854DC}"/>
                    </a:ext>
                  </a:extLst>
                </p14:cNvPr>
                <p14:cNvContentPartPr/>
                <p14:nvPr/>
              </p14:nvContentPartPr>
              <p14:xfrm>
                <a:off x="10957290" y="4584486"/>
                <a:ext cx="87480" cy="94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C651421-086A-45E2-97DB-66C22FD854D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48290" y="4575486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0C50A4D-AC82-4241-A191-ADBCCF3CFE72}"/>
                    </a:ext>
                  </a:extLst>
                </p14:cNvPr>
                <p14:cNvContentPartPr/>
                <p14:nvPr/>
              </p14:nvContentPartPr>
              <p14:xfrm>
                <a:off x="10972410" y="4691046"/>
                <a:ext cx="74160" cy="24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0C50A4D-AC82-4241-A191-ADBCCF3CFE7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963410" y="4682046"/>
                  <a:ext cx="91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E22A190-23F0-4CFF-BDB0-2A051C0E158C}"/>
                    </a:ext>
                  </a:extLst>
                </p14:cNvPr>
                <p14:cNvContentPartPr/>
                <p14:nvPr/>
              </p14:nvContentPartPr>
              <p14:xfrm>
                <a:off x="11170410" y="4583766"/>
                <a:ext cx="19440" cy="138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E22A190-23F0-4CFF-BDB0-2A051C0E158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161410" y="4574766"/>
                  <a:ext cx="37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CBB5EB2-69B4-47F6-BC00-3A8E0E39FC6A}"/>
                    </a:ext>
                  </a:extLst>
                </p14:cNvPr>
                <p14:cNvContentPartPr/>
                <p14:nvPr/>
              </p14:nvContentPartPr>
              <p14:xfrm>
                <a:off x="11223330" y="4569726"/>
                <a:ext cx="10080" cy="149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CBB5EB2-69B4-47F6-BC00-3A8E0E39FC6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214330" y="4561086"/>
                  <a:ext cx="27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CB6FE78-FD46-4986-B1F1-5E59F54E0A1F}"/>
                    </a:ext>
                  </a:extLst>
                </p14:cNvPr>
                <p14:cNvContentPartPr/>
                <p14:nvPr/>
              </p14:nvContentPartPr>
              <p14:xfrm>
                <a:off x="11305050" y="4647486"/>
                <a:ext cx="82800" cy="799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CB6FE78-FD46-4986-B1F1-5E59F54E0A1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296410" y="4638486"/>
                  <a:ext cx="100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C49EB13-AC39-49C4-9F7F-C1C58579F6AE}"/>
                    </a:ext>
                  </a:extLst>
                </p14:cNvPr>
                <p14:cNvContentPartPr/>
                <p14:nvPr/>
              </p14:nvContentPartPr>
              <p14:xfrm>
                <a:off x="11437530" y="4584126"/>
                <a:ext cx="25920" cy="1386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C49EB13-AC39-49C4-9F7F-C1C58579F6A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28530" y="4575486"/>
                  <a:ext cx="43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673F75-2394-4CA7-912C-39DDC0A3C840}"/>
                    </a:ext>
                  </a:extLst>
                </p14:cNvPr>
                <p14:cNvContentPartPr/>
                <p14:nvPr/>
              </p14:nvContentPartPr>
              <p14:xfrm>
                <a:off x="11484330" y="4591686"/>
                <a:ext cx="7560" cy="137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673F75-2394-4CA7-912C-39DDC0A3C84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475690" y="4583046"/>
                  <a:ext cx="25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BD901C3-2DF3-4B34-ABF7-1CCECC46AB72}"/>
                    </a:ext>
                  </a:extLst>
                </p14:cNvPr>
                <p14:cNvContentPartPr/>
                <p14:nvPr/>
              </p14:nvContentPartPr>
              <p14:xfrm>
                <a:off x="11551650" y="4698966"/>
                <a:ext cx="48960" cy="745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BD901C3-2DF3-4B34-ABF7-1CCECC46AB7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543010" y="4689966"/>
                  <a:ext cx="6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7437085-FA6A-414D-8BF2-5F739F73C50B}"/>
                    </a:ext>
                  </a:extLst>
                </p14:cNvPr>
                <p14:cNvContentPartPr/>
                <p14:nvPr/>
              </p14:nvContentPartPr>
              <p14:xfrm>
                <a:off x="11649930" y="4595646"/>
                <a:ext cx="16200" cy="122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7437085-FA6A-414D-8BF2-5F739F73C50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640930" y="4586646"/>
                  <a:ext cx="3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D30854-BC2E-45B4-A463-98B3310C0CC9}"/>
                    </a:ext>
                  </a:extLst>
                </p14:cNvPr>
                <p14:cNvContentPartPr/>
                <p14:nvPr/>
              </p14:nvContentPartPr>
              <p14:xfrm>
                <a:off x="11707170" y="4577286"/>
                <a:ext cx="9000" cy="1400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D30854-BC2E-45B4-A463-98B3310C0CC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698170" y="4568646"/>
                  <a:ext cx="26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940BBF2-E976-4231-9331-0A77D2917377}"/>
                    </a:ext>
                  </a:extLst>
                </p14:cNvPr>
                <p14:cNvContentPartPr/>
                <p14:nvPr/>
              </p14:nvContentPartPr>
              <p14:xfrm>
                <a:off x="11787450" y="4587006"/>
                <a:ext cx="53280" cy="1346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940BBF2-E976-4231-9331-0A77D291737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778450" y="4578366"/>
                  <a:ext cx="70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6B20E61-D788-471C-9A5F-36F276E88F48}"/>
                    </a:ext>
                  </a:extLst>
                </p14:cNvPr>
                <p14:cNvContentPartPr/>
                <p14:nvPr/>
              </p14:nvContentPartPr>
              <p14:xfrm>
                <a:off x="11898690" y="4552086"/>
                <a:ext cx="21600" cy="1659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6B20E61-D788-471C-9A5F-36F276E88F4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889690" y="4543086"/>
                  <a:ext cx="3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BC4EA35-3FA9-4676-88C1-7DD2FFCE0AC2}"/>
                    </a:ext>
                  </a:extLst>
                </p14:cNvPr>
                <p14:cNvContentPartPr/>
                <p14:nvPr/>
              </p14:nvContentPartPr>
              <p14:xfrm>
                <a:off x="11947650" y="4563246"/>
                <a:ext cx="20160" cy="1623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BC4EA35-3FA9-4676-88C1-7DD2FFCE0AC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938650" y="4554246"/>
                  <a:ext cx="37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B156E96-B8B7-49D4-B9D5-BD7548FF4214}"/>
                    </a:ext>
                  </a:extLst>
                </p14:cNvPr>
                <p14:cNvContentPartPr/>
                <p14:nvPr/>
              </p14:nvContentPartPr>
              <p14:xfrm>
                <a:off x="11988690" y="4713366"/>
                <a:ext cx="68760" cy="601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B156E96-B8B7-49D4-B9D5-BD7548FF421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980050" y="4704726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C818C9C-B4FF-4AB5-866F-6505177B6AD5}"/>
                    </a:ext>
                  </a:extLst>
                </p14:cNvPr>
                <p14:cNvContentPartPr/>
                <p14:nvPr/>
              </p14:nvContentPartPr>
              <p14:xfrm>
                <a:off x="9192570" y="4115046"/>
                <a:ext cx="86040" cy="146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C818C9C-B4FF-4AB5-866F-6505177B6AD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83570" y="4106046"/>
                  <a:ext cx="10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9824327-C314-4706-958D-A2A77EF227DF}"/>
                    </a:ext>
                  </a:extLst>
                </p14:cNvPr>
                <p14:cNvContentPartPr/>
                <p14:nvPr/>
              </p14:nvContentPartPr>
              <p14:xfrm>
                <a:off x="9142530" y="4073286"/>
                <a:ext cx="125280" cy="871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9824327-C314-4706-958D-A2A77EF227D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133890" y="4064286"/>
                  <a:ext cx="142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35B6463-3032-469D-8239-6B9D306474A7}"/>
                    </a:ext>
                  </a:extLst>
                </p14:cNvPr>
                <p14:cNvContentPartPr/>
                <p14:nvPr/>
              </p14:nvContentPartPr>
              <p14:xfrm>
                <a:off x="8785770" y="3818406"/>
                <a:ext cx="112680" cy="993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35B6463-3032-469D-8239-6B9D306474A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776770" y="3809406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31B7584-531E-4693-AFD6-7039AF5838E1}"/>
                    </a:ext>
                  </a:extLst>
                </p14:cNvPr>
                <p14:cNvContentPartPr/>
                <p14:nvPr/>
              </p14:nvContentPartPr>
              <p14:xfrm>
                <a:off x="8928690" y="3785286"/>
                <a:ext cx="77760" cy="1260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31B7584-531E-4693-AFD6-7039AF5838E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919690" y="3776286"/>
                  <a:ext cx="9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E516DB2-62E5-44C6-A83C-D7E7BAD747FF}"/>
                    </a:ext>
                  </a:extLst>
                </p14:cNvPr>
                <p14:cNvContentPartPr/>
                <p14:nvPr/>
              </p14:nvContentPartPr>
              <p14:xfrm>
                <a:off x="8946690" y="3758286"/>
                <a:ext cx="154080" cy="149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E516DB2-62E5-44C6-A83C-D7E7BAD747F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938050" y="3749646"/>
                  <a:ext cx="171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E39103D-1595-43ED-9CC4-56E02CB9CF87}"/>
                    </a:ext>
                  </a:extLst>
                </p14:cNvPr>
                <p14:cNvContentPartPr/>
                <p14:nvPr/>
              </p14:nvContentPartPr>
              <p14:xfrm>
                <a:off x="9117690" y="3760806"/>
                <a:ext cx="19800" cy="169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E39103D-1595-43ED-9CC4-56E02CB9CF8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09050" y="3752166"/>
                  <a:ext cx="37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82B356E-5274-4C3D-BE00-AA93B5B87D38}"/>
                    </a:ext>
                  </a:extLst>
                </p14:cNvPr>
                <p14:cNvContentPartPr/>
                <p14:nvPr/>
              </p14:nvContentPartPr>
              <p14:xfrm>
                <a:off x="9074130" y="3753246"/>
                <a:ext cx="146880" cy="142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82B356E-5274-4C3D-BE00-AA93B5B87D3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065490" y="3744246"/>
                  <a:ext cx="16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A78CA13-D91D-4C0D-A5CF-0082ADDF17CB}"/>
                    </a:ext>
                  </a:extLst>
                </p14:cNvPr>
                <p14:cNvContentPartPr/>
                <p14:nvPr/>
              </p14:nvContentPartPr>
              <p14:xfrm>
                <a:off x="9226410" y="3669366"/>
                <a:ext cx="111240" cy="828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A78CA13-D91D-4C0D-A5CF-0082ADDF17C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217410" y="3660366"/>
                  <a:ext cx="128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85C4D0C-839D-4724-88A9-B9EBB4FDDF42}"/>
                    </a:ext>
                  </a:extLst>
                </p14:cNvPr>
                <p14:cNvContentPartPr/>
                <p14:nvPr/>
              </p14:nvContentPartPr>
              <p14:xfrm>
                <a:off x="9693330" y="3802206"/>
                <a:ext cx="102600" cy="1162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85C4D0C-839D-4724-88A9-B9EBB4FDDF4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684690" y="3793206"/>
                  <a:ext cx="12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BB73D8-E88B-470B-8B77-CED731FFE46C}"/>
                    </a:ext>
                  </a:extLst>
                </p14:cNvPr>
                <p14:cNvContentPartPr/>
                <p14:nvPr/>
              </p14:nvContentPartPr>
              <p14:xfrm>
                <a:off x="9839130" y="3886806"/>
                <a:ext cx="18000" cy="856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BB73D8-E88B-470B-8B77-CED731FFE46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830130" y="3877806"/>
                  <a:ext cx="3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3C5619F-4EA4-45CD-A150-876C4EE92DDC}"/>
                    </a:ext>
                  </a:extLst>
                </p14:cNvPr>
                <p14:cNvContentPartPr/>
                <p14:nvPr/>
              </p14:nvContentPartPr>
              <p14:xfrm>
                <a:off x="9844890" y="3824526"/>
                <a:ext cx="9360" cy="118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3C5619F-4EA4-45CD-A150-876C4EE92DD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35890" y="3815526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6716ED6-9992-4136-8C65-1D3E932F6334}"/>
                    </a:ext>
                  </a:extLst>
                </p14:cNvPr>
                <p14:cNvContentPartPr/>
                <p14:nvPr/>
              </p14:nvContentPartPr>
              <p14:xfrm>
                <a:off x="9902130" y="3828846"/>
                <a:ext cx="63360" cy="2394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6716ED6-9992-4136-8C65-1D3E932F633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893490" y="3819846"/>
                  <a:ext cx="81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CC38CD6-072B-455C-9532-6C3EF508E3FD}"/>
                    </a:ext>
                  </a:extLst>
                </p14:cNvPr>
                <p14:cNvContentPartPr/>
                <p14:nvPr/>
              </p14:nvContentPartPr>
              <p14:xfrm>
                <a:off x="10034970" y="3856206"/>
                <a:ext cx="80280" cy="10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CC38CD6-072B-455C-9532-6C3EF508E3F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25970" y="3847206"/>
                  <a:ext cx="97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139B124-056F-4322-A4A0-084E50D7523D}"/>
                    </a:ext>
                  </a:extLst>
                </p14:cNvPr>
                <p14:cNvContentPartPr/>
                <p14:nvPr/>
              </p14:nvContentPartPr>
              <p14:xfrm>
                <a:off x="10062690" y="3896526"/>
                <a:ext cx="58320" cy="118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139B124-056F-4322-A4A0-084E50D7523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054050" y="3887526"/>
                  <a:ext cx="7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F29A815-EC45-4424-AC20-96F247308275}"/>
                    </a:ext>
                  </a:extLst>
                </p14:cNvPr>
                <p14:cNvContentPartPr/>
                <p14:nvPr/>
              </p14:nvContentPartPr>
              <p14:xfrm>
                <a:off x="10241250" y="3804726"/>
                <a:ext cx="29880" cy="132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F29A815-EC45-4424-AC20-96F24730827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232610" y="3796086"/>
                  <a:ext cx="47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A7D2B00-4E49-43C3-870C-96F4FC13635D}"/>
                    </a:ext>
                  </a:extLst>
                </p14:cNvPr>
                <p14:cNvContentPartPr/>
                <p14:nvPr/>
              </p14:nvContentPartPr>
              <p14:xfrm>
                <a:off x="10319730" y="3850446"/>
                <a:ext cx="90720" cy="178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A7D2B00-4E49-43C3-870C-96F4FC1363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310730" y="3841446"/>
                  <a:ext cx="108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55DAA23-18F4-4A0F-9D0B-4AC3F49B0115}"/>
                    </a:ext>
                  </a:extLst>
                </p14:cNvPr>
                <p14:cNvContentPartPr/>
                <p14:nvPr/>
              </p14:nvContentPartPr>
              <p14:xfrm>
                <a:off x="10446810" y="3896526"/>
                <a:ext cx="28440" cy="1015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55DAA23-18F4-4A0F-9D0B-4AC3F49B011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438170" y="3887526"/>
                  <a:ext cx="46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35365E2-6E43-45F9-87DA-7606034A868E}"/>
                    </a:ext>
                  </a:extLst>
                </p14:cNvPr>
                <p14:cNvContentPartPr/>
                <p14:nvPr/>
              </p14:nvContentPartPr>
              <p14:xfrm>
                <a:off x="10538250" y="3905526"/>
                <a:ext cx="46440" cy="43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35365E2-6E43-45F9-87DA-7606034A868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529610" y="3896526"/>
                  <a:ext cx="6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C5F58B-2921-411E-B721-C0B4F99A2291}"/>
                    </a:ext>
                  </a:extLst>
                </p14:cNvPr>
                <p14:cNvContentPartPr/>
                <p14:nvPr/>
              </p14:nvContentPartPr>
              <p14:xfrm>
                <a:off x="10624650" y="3845046"/>
                <a:ext cx="98280" cy="1832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C5F58B-2921-411E-B721-C0B4F99A229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615650" y="3836406"/>
                  <a:ext cx="115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ABC080E-2ADB-4AFF-AC83-0684F765C227}"/>
                    </a:ext>
                  </a:extLst>
                </p14:cNvPr>
                <p14:cNvContentPartPr/>
                <p14:nvPr/>
              </p14:nvContentPartPr>
              <p14:xfrm>
                <a:off x="10725810" y="3917046"/>
                <a:ext cx="61560" cy="1692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ABC080E-2ADB-4AFF-AC83-0684F765C22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716810" y="3908046"/>
                  <a:ext cx="79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0408E52-6593-4C63-9C5C-EAE35F0359BA}"/>
                    </a:ext>
                  </a:extLst>
                </p14:cNvPr>
                <p14:cNvContentPartPr/>
                <p14:nvPr/>
              </p14:nvContentPartPr>
              <p14:xfrm>
                <a:off x="10770810" y="3807606"/>
                <a:ext cx="141480" cy="179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0408E52-6593-4C63-9C5C-EAE35F0359B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761810" y="3798966"/>
                  <a:ext cx="15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30FDC05-73D6-47A4-83FC-73723031CF99}"/>
                    </a:ext>
                  </a:extLst>
                </p14:cNvPr>
                <p14:cNvContentPartPr/>
                <p14:nvPr/>
              </p14:nvContentPartPr>
              <p14:xfrm>
                <a:off x="9752730" y="4174086"/>
                <a:ext cx="89640" cy="143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30FDC05-73D6-47A4-83FC-73723031CF9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744090" y="4165086"/>
                  <a:ext cx="107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289473E-4FDC-44AA-9D0E-2CB436CEFAD6}"/>
                    </a:ext>
                  </a:extLst>
                </p14:cNvPr>
                <p14:cNvContentPartPr/>
                <p14:nvPr/>
              </p14:nvContentPartPr>
              <p14:xfrm>
                <a:off x="9888450" y="4228446"/>
                <a:ext cx="20520" cy="1137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289473E-4FDC-44AA-9D0E-2CB436CEFAD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879450" y="4219446"/>
                  <a:ext cx="38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166C8C1-9236-46BD-B576-7AE28C664160}"/>
                    </a:ext>
                  </a:extLst>
                </p14:cNvPr>
                <p14:cNvContentPartPr/>
                <p14:nvPr/>
              </p14:nvContentPartPr>
              <p14:xfrm>
                <a:off x="9904290" y="4214766"/>
                <a:ext cx="104760" cy="2268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166C8C1-9236-46BD-B576-7AE28C66416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895290" y="4206126"/>
                  <a:ext cx="12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4C7BD27-EBCE-4AB4-BEFF-115DCE99B387}"/>
                    </a:ext>
                  </a:extLst>
                </p14:cNvPr>
                <p14:cNvContentPartPr/>
                <p14:nvPr/>
              </p14:nvContentPartPr>
              <p14:xfrm>
                <a:off x="10122090" y="4247886"/>
                <a:ext cx="82440" cy="165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4C7BD27-EBCE-4AB4-BEFF-115DCE99B38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113450" y="4239246"/>
                  <a:ext cx="100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44934C4-7D42-43FA-9D97-3B262532D14B}"/>
                    </a:ext>
                  </a:extLst>
                </p14:cNvPr>
                <p14:cNvContentPartPr/>
                <p14:nvPr/>
              </p14:nvContentPartPr>
              <p14:xfrm>
                <a:off x="10148010" y="4292886"/>
                <a:ext cx="60120" cy="36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44934C4-7D42-43FA-9D97-3B262532D14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139010" y="4284246"/>
                  <a:ext cx="77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1F9E664-2EC4-4377-9174-3E06197741F2}"/>
                    </a:ext>
                  </a:extLst>
                </p14:cNvPr>
                <p14:cNvContentPartPr/>
                <p14:nvPr/>
              </p14:nvContentPartPr>
              <p14:xfrm>
                <a:off x="10350690" y="4197126"/>
                <a:ext cx="22320" cy="1123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1F9E664-2EC4-4377-9174-3E06197741F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341690" y="4188486"/>
                  <a:ext cx="3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1216D6C-607B-48C4-A60C-2E16061AFFB9}"/>
                    </a:ext>
                  </a:extLst>
                </p14:cNvPr>
                <p14:cNvContentPartPr/>
                <p14:nvPr/>
              </p14:nvContentPartPr>
              <p14:xfrm>
                <a:off x="10431690" y="4217646"/>
                <a:ext cx="75960" cy="1612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1216D6C-607B-48C4-A60C-2E16061AFFB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422690" y="4209006"/>
                  <a:ext cx="93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F0CC3E2-9083-4FCB-BCF8-B5E7EDF48D79}"/>
                    </a:ext>
                  </a:extLst>
                </p14:cNvPr>
                <p14:cNvContentPartPr/>
                <p14:nvPr/>
              </p14:nvContentPartPr>
              <p14:xfrm>
                <a:off x="10538970" y="4245366"/>
                <a:ext cx="35640" cy="961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F0CC3E2-9083-4FCB-BCF8-B5E7EDF48D7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529970" y="4236726"/>
                  <a:ext cx="53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8BC1DAE-8079-40B9-B45E-85E3D87899FF}"/>
                    </a:ext>
                  </a:extLst>
                </p14:cNvPr>
                <p14:cNvContentPartPr/>
                <p14:nvPr/>
              </p14:nvContentPartPr>
              <p14:xfrm>
                <a:off x="10630770" y="4242486"/>
                <a:ext cx="91440" cy="781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8BC1DAE-8079-40B9-B45E-85E3D87899F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622130" y="4233846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DA4AA41-AD05-4D92-AD80-55E2F0195771}"/>
                    </a:ext>
                  </a:extLst>
                </p14:cNvPr>
                <p14:cNvContentPartPr/>
                <p14:nvPr/>
              </p14:nvContentPartPr>
              <p14:xfrm>
                <a:off x="10750290" y="4245726"/>
                <a:ext cx="74520" cy="1760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DA4AA41-AD05-4D92-AD80-55E2F019577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741290" y="4236726"/>
                  <a:ext cx="92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B6AE4F6-1995-42F2-872E-88ECB47ACE27}"/>
                    </a:ext>
                  </a:extLst>
                </p14:cNvPr>
                <p14:cNvContentPartPr/>
                <p14:nvPr/>
              </p14:nvContentPartPr>
              <p14:xfrm>
                <a:off x="10833090" y="4311966"/>
                <a:ext cx="55440" cy="106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B6AE4F6-1995-42F2-872E-88ECB47ACE2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824090" y="4303326"/>
                  <a:ext cx="7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348B3E4-0A60-407F-B9AC-9641BC33E1BB}"/>
                    </a:ext>
                  </a:extLst>
                </p14:cNvPr>
                <p14:cNvContentPartPr/>
                <p14:nvPr/>
              </p14:nvContentPartPr>
              <p14:xfrm>
                <a:off x="10867290" y="4273446"/>
                <a:ext cx="32760" cy="32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348B3E4-0A60-407F-B9AC-9641BC33E1B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858650" y="4264446"/>
                  <a:ext cx="50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6B71460-07DC-41B6-910A-DBC58B6FDAB6}"/>
                    </a:ext>
                  </a:extLst>
                </p14:cNvPr>
                <p14:cNvContentPartPr/>
                <p14:nvPr/>
              </p14:nvContentPartPr>
              <p14:xfrm>
                <a:off x="10964130" y="4211886"/>
                <a:ext cx="16200" cy="1378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6B71460-07DC-41B6-910A-DBC58B6FDAB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955490" y="4203246"/>
                  <a:ext cx="33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6CCADE1-9494-476F-BB14-667D04A24986}"/>
                    </a:ext>
                  </a:extLst>
                </p14:cNvPr>
                <p14:cNvContentPartPr/>
                <p14:nvPr/>
              </p14:nvContentPartPr>
              <p14:xfrm>
                <a:off x="4098210" y="5330046"/>
                <a:ext cx="1811160" cy="4582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6CCADE1-9494-476F-BB14-667D04A2498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089210" y="5321046"/>
                  <a:ext cx="1828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B25C498-A124-4501-8B28-3344587FEA39}"/>
                    </a:ext>
                  </a:extLst>
                </p14:cNvPr>
                <p14:cNvContentPartPr/>
                <p14:nvPr/>
              </p14:nvContentPartPr>
              <p14:xfrm>
                <a:off x="3734250" y="5432646"/>
                <a:ext cx="85320" cy="957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B25C498-A124-4501-8B28-3344587FEA3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25250" y="5423646"/>
                  <a:ext cx="102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71B65C5-D8D8-4180-9A39-A0D01BD6A0A8}"/>
                    </a:ext>
                  </a:extLst>
                </p14:cNvPr>
                <p14:cNvContentPartPr/>
                <p14:nvPr/>
              </p14:nvContentPartPr>
              <p14:xfrm>
                <a:off x="3749730" y="5547486"/>
                <a:ext cx="70200" cy="75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71B65C5-D8D8-4180-9A39-A0D01BD6A0A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741090" y="5538486"/>
                  <a:ext cx="87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A00894F-A2D5-4B75-BD14-8675454496D4}"/>
                    </a:ext>
                  </a:extLst>
                </p14:cNvPr>
                <p14:cNvContentPartPr/>
                <p14:nvPr/>
              </p14:nvContentPartPr>
              <p14:xfrm>
                <a:off x="5046810" y="5059326"/>
                <a:ext cx="11520" cy="88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A00894F-A2D5-4B75-BD14-8675454496D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38170" y="5050686"/>
                  <a:ext cx="29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AACFA78-2D0B-432F-8729-2F572756E798}"/>
                    </a:ext>
                  </a:extLst>
                </p14:cNvPr>
                <p14:cNvContentPartPr/>
                <p14:nvPr/>
              </p14:nvContentPartPr>
              <p14:xfrm>
                <a:off x="5092890" y="5038806"/>
                <a:ext cx="19080" cy="1029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AACFA78-2D0B-432F-8729-2F572756E79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84250" y="5029806"/>
                  <a:ext cx="36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5627990-78DA-4DFD-B284-670FCA79D6C1}"/>
                    </a:ext>
                  </a:extLst>
                </p14:cNvPr>
                <p14:cNvContentPartPr/>
                <p14:nvPr/>
              </p14:nvContentPartPr>
              <p14:xfrm>
                <a:off x="4493130" y="5544606"/>
                <a:ext cx="36720" cy="1454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5627990-78DA-4DFD-B284-670FCA79D6C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484130" y="5535606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1C75B56-5592-4179-8701-AD03044AF849}"/>
                    </a:ext>
                  </a:extLst>
                </p14:cNvPr>
                <p14:cNvContentPartPr/>
                <p14:nvPr/>
              </p14:nvContentPartPr>
              <p14:xfrm>
                <a:off x="4485930" y="5535246"/>
                <a:ext cx="132840" cy="1411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1C75B56-5592-4179-8701-AD03044AF84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77290" y="5526606"/>
                  <a:ext cx="15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283D67B-3271-4285-82F3-393A1041595D}"/>
                    </a:ext>
                  </a:extLst>
                </p14:cNvPr>
                <p14:cNvContentPartPr/>
                <p14:nvPr/>
              </p14:nvContentPartPr>
              <p14:xfrm>
                <a:off x="4663050" y="5526246"/>
                <a:ext cx="69480" cy="1274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283D67B-3271-4285-82F3-393A104159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654410" y="5517246"/>
                  <a:ext cx="87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76A1D79-F375-485D-9627-C9DE407FC22E}"/>
                    </a:ext>
                  </a:extLst>
                </p14:cNvPr>
                <p14:cNvContentPartPr/>
                <p14:nvPr/>
              </p14:nvContentPartPr>
              <p14:xfrm>
                <a:off x="4762770" y="5564046"/>
                <a:ext cx="91080" cy="2196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76A1D79-F375-485D-9627-C9DE407FC22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53770" y="5555406"/>
                  <a:ext cx="108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6ECF7C3-963C-4674-8E1B-F719BE48EE76}"/>
                    </a:ext>
                  </a:extLst>
                </p14:cNvPr>
                <p14:cNvContentPartPr/>
                <p14:nvPr/>
              </p14:nvContentPartPr>
              <p14:xfrm>
                <a:off x="4895610" y="5487366"/>
                <a:ext cx="72720" cy="1760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6ECF7C3-963C-4674-8E1B-F719BE48EE7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86610" y="5478726"/>
                  <a:ext cx="90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0E6E9B3-9353-4F67-BD09-648ED941C062}"/>
                    </a:ext>
                  </a:extLst>
                </p14:cNvPr>
                <p14:cNvContentPartPr/>
                <p14:nvPr/>
              </p14:nvContentPartPr>
              <p14:xfrm>
                <a:off x="5081730" y="5604366"/>
                <a:ext cx="14400" cy="93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0E6E9B3-9353-4F67-BD09-648ED941C0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073090" y="5595366"/>
                  <a:ext cx="32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3448BC4-2CDF-4D1E-AF10-721E698A9CA2}"/>
                    </a:ext>
                  </a:extLst>
                </p14:cNvPr>
                <p14:cNvContentPartPr/>
                <p14:nvPr/>
              </p14:nvContentPartPr>
              <p14:xfrm>
                <a:off x="5265330" y="5524806"/>
                <a:ext cx="120240" cy="1461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3448BC4-2CDF-4D1E-AF10-721E698A9CA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56690" y="5516166"/>
                  <a:ext cx="137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281616A-F490-4438-B40B-98C357D48558}"/>
                    </a:ext>
                  </a:extLst>
                </p14:cNvPr>
                <p14:cNvContentPartPr/>
                <p14:nvPr/>
              </p14:nvContentPartPr>
              <p14:xfrm>
                <a:off x="5461890" y="5497806"/>
                <a:ext cx="115920" cy="147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281616A-F490-4438-B40B-98C357D4855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52890" y="5489166"/>
                  <a:ext cx="13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41CE177-2A4C-4AE7-BFCB-05895C698BBC}"/>
                    </a:ext>
                  </a:extLst>
                </p14:cNvPr>
                <p14:cNvContentPartPr/>
                <p14:nvPr/>
              </p14:nvContentPartPr>
              <p14:xfrm>
                <a:off x="5470170" y="5480166"/>
                <a:ext cx="142560" cy="1774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41CE177-2A4C-4AE7-BFCB-05895C698B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461530" y="5471526"/>
                  <a:ext cx="16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88965B1-23C1-423C-856F-A81D1ADA4239}"/>
                    </a:ext>
                  </a:extLst>
                </p14:cNvPr>
                <p14:cNvContentPartPr/>
                <p14:nvPr/>
              </p14:nvContentPartPr>
              <p14:xfrm>
                <a:off x="5489970" y="5715246"/>
                <a:ext cx="14400" cy="60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88965B1-23C1-423C-856F-A81D1ADA423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481330" y="5706606"/>
                  <a:ext cx="32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0D97C7B-B244-4938-B1FD-CA9C35922680}"/>
                    </a:ext>
                  </a:extLst>
                </p14:cNvPr>
                <p14:cNvContentPartPr/>
                <p14:nvPr/>
              </p14:nvContentPartPr>
              <p14:xfrm>
                <a:off x="5468370" y="5673846"/>
                <a:ext cx="154440" cy="1296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0D97C7B-B244-4938-B1FD-CA9C3592268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459730" y="5664846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45FC6D8-29AF-4B19-B697-192DD279BAC2}"/>
                    </a:ext>
                  </a:extLst>
                </p14:cNvPr>
                <p14:cNvContentPartPr/>
                <p14:nvPr/>
              </p14:nvContentPartPr>
              <p14:xfrm>
                <a:off x="5564850" y="5675646"/>
                <a:ext cx="176760" cy="903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45FC6D8-29AF-4B19-B697-192DD279BAC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555850" y="5667006"/>
                  <a:ext cx="194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DB37EDA-F388-4BAA-982D-B10F6FEC8C53}"/>
                    </a:ext>
                  </a:extLst>
                </p14:cNvPr>
                <p14:cNvContentPartPr/>
                <p14:nvPr/>
              </p14:nvContentPartPr>
              <p14:xfrm>
                <a:off x="5775810" y="5547846"/>
                <a:ext cx="119520" cy="2178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DB37EDA-F388-4BAA-982D-B10F6FEC8C5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767170" y="5538846"/>
                  <a:ext cx="137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C7909F9-F252-454E-8E2F-D0E417D1B5A4}"/>
                    </a:ext>
                  </a:extLst>
                </p14:cNvPr>
                <p14:cNvContentPartPr/>
                <p14:nvPr/>
              </p14:nvContentPartPr>
              <p14:xfrm>
                <a:off x="5914050" y="5634606"/>
                <a:ext cx="21600" cy="471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C7909F9-F252-454E-8E2F-D0E417D1B5A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905050" y="5625606"/>
                  <a:ext cx="39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484B302-598A-4D63-B529-8DFBC3C3B77F}"/>
                    </a:ext>
                  </a:extLst>
                </p14:cNvPr>
                <p14:cNvContentPartPr/>
                <p14:nvPr/>
              </p14:nvContentPartPr>
              <p14:xfrm>
                <a:off x="5926290" y="5445606"/>
                <a:ext cx="101880" cy="1360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484B302-598A-4D63-B529-8DFBC3C3B77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917650" y="5436606"/>
                  <a:ext cx="119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A826633-DE69-441A-8856-BD356BBB0F48}"/>
                    </a:ext>
                  </a:extLst>
                </p14:cNvPr>
                <p14:cNvContentPartPr/>
                <p14:nvPr/>
              </p14:nvContentPartPr>
              <p14:xfrm>
                <a:off x="6266490" y="5174166"/>
                <a:ext cx="1327320" cy="5572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A826633-DE69-441A-8856-BD356BBB0F4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257490" y="5165526"/>
                  <a:ext cx="13449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D4C049D-93C3-4E0F-A25D-21EBA3545B86}"/>
                    </a:ext>
                  </a:extLst>
                </p14:cNvPr>
                <p14:cNvContentPartPr/>
                <p14:nvPr/>
              </p14:nvContentPartPr>
              <p14:xfrm>
                <a:off x="6515970" y="5412846"/>
                <a:ext cx="215280" cy="169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D4C049D-93C3-4E0F-A25D-21EBA3545B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506970" y="5403846"/>
                  <a:ext cx="232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0A98EAA-A615-446F-9193-D0034DD497A5}"/>
                    </a:ext>
                  </a:extLst>
                </p14:cNvPr>
                <p14:cNvContentPartPr/>
                <p14:nvPr/>
              </p14:nvContentPartPr>
              <p14:xfrm>
                <a:off x="6577170" y="5407806"/>
                <a:ext cx="165240" cy="1724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0A98EAA-A615-446F-9193-D0034DD497A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568170" y="5398806"/>
                  <a:ext cx="182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6B686A0-7C4E-4822-9AB2-F5673232DBC5}"/>
                    </a:ext>
                  </a:extLst>
                </p14:cNvPr>
                <p14:cNvContentPartPr/>
                <p14:nvPr/>
              </p14:nvContentPartPr>
              <p14:xfrm>
                <a:off x="6566730" y="5589966"/>
                <a:ext cx="45000" cy="1339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6B686A0-7C4E-4822-9AB2-F5673232DBC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557730" y="5580966"/>
                  <a:ext cx="6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9E68B0A-E592-4E3D-9452-24CA765D5FC1}"/>
                    </a:ext>
                  </a:extLst>
                </p14:cNvPr>
                <p14:cNvContentPartPr/>
                <p14:nvPr/>
              </p14:nvContentPartPr>
              <p14:xfrm>
                <a:off x="6633330" y="5604006"/>
                <a:ext cx="55080" cy="2044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9E68B0A-E592-4E3D-9452-24CA765D5FC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624330" y="5595006"/>
                  <a:ext cx="72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5FCBA0B-F848-4182-A2A5-1EDE313800B3}"/>
                    </a:ext>
                  </a:extLst>
                </p14:cNvPr>
                <p14:cNvContentPartPr/>
                <p14:nvPr/>
              </p14:nvContentPartPr>
              <p14:xfrm>
                <a:off x="6717930" y="5638206"/>
                <a:ext cx="70200" cy="1004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5FCBA0B-F848-4182-A2A5-1EDE313800B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709290" y="5629566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4044ADC-94D7-4DD4-B70D-7F1BE8F549B9}"/>
                    </a:ext>
                  </a:extLst>
                </p14:cNvPr>
                <p14:cNvContentPartPr/>
                <p14:nvPr/>
              </p14:nvContentPartPr>
              <p14:xfrm>
                <a:off x="6823410" y="5596806"/>
                <a:ext cx="86040" cy="1497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4044ADC-94D7-4DD4-B70D-7F1BE8F549B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14770" y="5587806"/>
                  <a:ext cx="103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1A0F000-5857-40BB-9697-A25759A49EA9}"/>
                    </a:ext>
                  </a:extLst>
                </p14:cNvPr>
                <p14:cNvContentPartPr/>
                <p14:nvPr/>
              </p14:nvContentPartPr>
              <p14:xfrm>
                <a:off x="6854010" y="5681046"/>
                <a:ext cx="87120" cy="752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1A0F000-5857-40BB-9697-A25759A49EA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845370" y="5672046"/>
                  <a:ext cx="104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45C41AA-3880-4F65-80EC-A2CB89352C4A}"/>
                    </a:ext>
                  </a:extLst>
                </p14:cNvPr>
                <p14:cNvContentPartPr/>
                <p14:nvPr/>
              </p14:nvContentPartPr>
              <p14:xfrm>
                <a:off x="7089090" y="5501406"/>
                <a:ext cx="106560" cy="1051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45C41AA-3880-4F65-80EC-A2CB89352C4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080450" y="5492766"/>
                  <a:ext cx="12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3017EF30-F013-4BA3-8181-BE5C6EE281F2}"/>
                    </a:ext>
                  </a:extLst>
                </p14:cNvPr>
                <p14:cNvContentPartPr/>
                <p14:nvPr/>
              </p14:nvContentPartPr>
              <p14:xfrm>
                <a:off x="6978570" y="5404926"/>
                <a:ext cx="118800" cy="2948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3017EF30-F013-4BA3-8181-BE5C6EE281F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969930" y="5396286"/>
                  <a:ext cx="136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2255E6E-4DA9-420C-9FD9-ADFC5398B851}"/>
                    </a:ext>
                  </a:extLst>
                </p14:cNvPr>
                <p14:cNvContentPartPr/>
                <p14:nvPr/>
              </p14:nvContentPartPr>
              <p14:xfrm>
                <a:off x="7198530" y="5514726"/>
                <a:ext cx="118080" cy="1854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2255E6E-4DA9-420C-9FD9-ADFC5398B85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189890" y="5506086"/>
                  <a:ext cx="135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A34F1BA-AC50-4E63-9552-F3C0E108FE5D}"/>
                    </a:ext>
                  </a:extLst>
                </p14:cNvPr>
                <p14:cNvContentPartPr/>
                <p14:nvPr/>
              </p14:nvContentPartPr>
              <p14:xfrm>
                <a:off x="7328130" y="5470806"/>
                <a:ext cx="45000" cy="1702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A34F1BA-AC50-4E63-9552-F3C0E108FE5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319490" y="5461806"/>
                  <a:ext cx="62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BE65DC9-ABA2-4371-B87D-11AA48FE0B83}"/>
                    </a:ext>
                  </a:extLst>
                </p14:cNvPr>
                <p14:cNvContentPartPr/>
                <p14:nvPr/>
              </p14:nvContentPartPr>
              <p14:xfrm>
                <a:off x="7368090" y="5370006"/>
                <a:ext cx="119160" cy="874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BE65DC9-ABA2-4371-B87D-11AA48FE0B8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359090" y="5361366"/>
                  <a:ext cx="136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F0281D5-B5D2-475D-AE12-0DB6667AB367}"/>
                    </a:ext>
                  </a:extLst>
                </p14:cNvPr>
                <p14:cNvContentPartPr/>
                <p14:nvPr/>
              </p14:nvContentPartPr>
              <p14:xfrm>
                <a:off x="7490490" y="5510766"/>
                <a:ext cx="114840" cy="1105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F0281D5-B5D2-475D-AE12-0DB6667AB36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481850" y="5502126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AA4C88A-EAED-48FE-AFB5-6F62A85B71F2}"/>
                    </a:ext>
                  </a:extLst>
                </p14:cNvPr>
                <p14:cNvContentPartPr/>
                <p14:nvPr/>
              </p14:nvContentPartPr>
              <p14:xfrm>
                <a:off x="7627650" y="5508966"/>
                <a:ext cx="112320" cy="89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AA4C88A-EAED-48FE-AFB5-6F62A85B71F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18650" y="5499966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23B8077-4CB6-4D83-BFA2-D41A523F4DAA}"/>
                    </a:ext>
                  </a:extLst>
                </p14:cNvPr>
                <p14:cNvContentPartPr/>
                <p14:nvPr/>
              </p14:nvContentPartPr>
              <p14:xfrm>
                <a:off x="7740690" y="5504646"/>
                <a:ext cx="88200" cy="2304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23B8077-4CB6-4D83-BFA2-D41A523F4DA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731690" y="5496006"/>
                  <a:ext cx="105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C5026B1-3502-487D-AC69-B0CA211DD4A5}"/>
                    </a:ext>
                  </a:extLst>
                </p14:cNvPr>
                <p14:cNvContentPartPr/>
                <p14:nvPr/>
              </p14:nvContentPartPr>
              <p14:xfrm>
                <a:off x="7846530" y="5520126"/>
                <a:ext cx="58320" cy="1969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C5026B1-3502-487D-AC69-B0CA211DD4A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837890" y="5511126"/>
                  <a:ext cx="75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A10E9A7-8B33-4AA5-85D9-6FAC7AC2B092}"/>
                    </a:ext>
                  </a:extLst>
                </p14:cNvPr>
                <p14:cNvContentPartPr/>
                <p14:nvPr/>
              </p14:nvContentPartPr>
              <p14:xfrm>
                <a:off x="7889010" y="5368926"/>
                <a:ext cx="110520" cy="842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A10E9A7-8B33-4AA5-85D9-6FAC7AC2B09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880370" y="5360286"/>
                  <a:ext cx="12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4FE345E-84A6-4A19-914E-3DBBA2286CB7}"/>
                    </a:ext>
                  </a:extLst>
                </p14:cNvPr>
                <p14:cNvContentPartPr/>
                <p14:nvPr/>
              </p14:nvContentPartPr>
              <p14:xfrm>
                <a:off x="8023650" y="5365686"/>
                <a:ext cx="81720" cy="3056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4FE345E-84A6-4A19-914E-3DBBA2286CB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15010" y="5357046"/>
                  <a:ext cx="99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C86C56F-DC9D-4BC4-B834-CF3A60E45213}"/>
                    </a:ext>
                  </a:extLst>
                </p14:cNvPr>
                <p14:cNvContentPartPr/>
                <p14:nvPr/>
              </p14:nvContentPartPr>
              <p14:xfrm>
                <a:off x="7538370" y="5202606"/>
                <a:ext cx="599400" cy="208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C86C56F-DC9D-4BC4-B834-CF3A60E4521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529370" y="5193606"/>
                  <a:ext cx="61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11DB569-4E46-467A-BCC7-3F0F11BC1754}"/>
                    </a:ext>
                  </a:extLst>
                </p14:cNvPr>
                <p14:cNvContentPartPr/>
                <p14:nvPr/>
              </p14:nvContentPartPr>
              <p14:xfrm>
                <a:off x="8837970" y="5406726"/>
                <a:ext cx="140400" cy="1227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11DB569-4E46-467A-BCC7-3F0F11BC175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828970" y="5397726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9279EF8-12BF-42B9-88D8-FA02D14C4F48}"/>
                    </a:ext>
                  </a:extLst>
                </p14:cNvPr>
                <p14:cNvContentPartPr/>
                <p14:nvPr/>
              </p14:nvContentPartPr>
              <p14:xfrm>
                <a:off x="9007170" y="5397726"/>
                <a:ext cx="84240" cy="1144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9279EF8-12BF-42B9-88D8-FA02D14C4F4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998170" y="5389086"/>
                  <a:ext cx="10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CB80D2E-E5EE-4251-A0C3-7631E3F6EB51}"/>
                    </a:ext>
                  </a:extLst>
                </p14:cNvPr>
                <p14:cNvContentPartPr/>
                <p14:nvPr/>
              </p14:nvContentPartPr>
              <p14:xfrm>
                <a:off x="9123810" y="5331486"/>
                <a:ext cx="96120" cy="2030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CB80D2E-E5EE-4251-A0C3-7631E3F6EB5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115170" y="5322486"/>
                  <a:ext cx="113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F26AE1FA-6C58-403B-BDAF-6194E648FEA5}"/>
                    </a:ext>
                  </a:extLst>
                </p14:cNvPr>
                <p14:cNvContentPartPr/>
                <p14:nvPr/>
              </p14:nvContentPartPr>
              <p14:xfrm>
                <a:off x="8771730" y="5272086"/>
                <a:ext cx="169200" cy="3351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F26AE1FA-6C58-403B-BDAF-6194E648FEA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763090" y="5263086"/>
                  <a:ext cx="186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116F881-D425-4313-AFC5-E114EE879A19}"/>
                    </a:ext>
                  </a:extLst>
                </p14:cNvPr>
                <p14:cNvContentPartPr/>
                <p14:nvPr/>
              </p14:nvContentPartPr>
              <p14:xfrm>
                <a:off x="9264930" y="5330766"/>
                <a:ext cx="60840" cy="2530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116F881-D425-4313-AFC5-E114EE879A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55930" y="5322126"/>
                  <a:ext cx="78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8839F36-A0B1-46FF-BDF2-7A4B5056DD9E}"/>
                    </a:ext>
                  </a:extLst>
                </p14:cNvPr>
                <p14:cNvContentPartPr/>
                <p14:nvPr/>
              </p14:nvContentPartPr>
              <p14:xfrm>
                <a:off x="9298770" y="5205846"/>
                <a:ext cx="131040" cy="65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8839F36-A0B1-46FF-BDF2-7A4B5056DD9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290130" y="5196846"/>
                  <a:ext cx="148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929A9D9-7021-4EC4-9EF0-E6D240ACA1EC}"/>
                    </a:ext>
                  </a:extLst>
                </p14:cNvPr>
                <p14:cNvContentPartPr/>
                <p14:nvPr/>
              </p14:nvContentPartPr>
              <p14:xfrm>
                <a:off x="9507570" y="5382966"/>
                <a:ext cx="95760" cy="1116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929A9D9-7021-4EC4-9EF0-E6D240ACA1E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498930" y="5374326"/>
                  <a:ext cx="113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AC747D7-FA74-4128-9FD3-7078B9C1E55C}"/>
                    </a:ext>
                  </a:extLst>
                </p14:cNvPr>
                <p14:cNvContentPartPr/>
                <p14:nvPr/>
              </p14:nvContentPartPr>
              <p14:xfrm>
                <a:off x="9532410" y="5513286"/>
                <a:ext cx="41040" cy="298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AC747D7-FA74-4128-9FD3-7078B9C1E55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523770" y="5504646"/>
                  <a:ext cx="58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C093955-82E1-4FC1-8668-1E6E696F3D63}"/>
                    </a:ext>
                  </a:extLst>
                </p14:cNvPr>
                <p14:cNvContentPartPr/>
                <p14:nvPr/>
              </p14:nvContentPartPr>
              <p14:xfrm>
                <a:off x="9745170" y="5404206"/>
                <a:ext cx="115200" cy="964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C093955-82E1-4FC1-8668-1E6E696F3D6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736530" y="5395206"/>
                  <a:ext cx="13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13B12A2-B243-40B1-B268-397FEAAEB1A0}"/>
                    </a:ext>
                  </a:extLst>
                </p14:cNvPr>
                <p14:cNvContentPartPr/>
                <p14:nvPr/>
              </p14:nvContentPartPr>
              <p14:xfrm>
                <a:off x="9892410" y="5436246"/>
                <a:ext cx="94320" cy="990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13B12A2-B243-40B1-B268-397FEAAEB1A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883410" y="5427606"/>
                  <a:ext cx="111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82ADB7C-08D7-4489-A3C5-CDC033A3B873}"/>
                    </a:ext>
                  </a:extLst>
                </p14:cNvPr>
                <p14:cNvContentPartPr/>
                <p14:nvPr/>
              </p14:nvContentPartPr>
              <p14:xfrm>
                <a:off x="9983130" y="5303046"/>
                <a:ext cx="87120" cy="748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82ADB7C-08D7-4489-A3C5-CDC033A3B87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974490" y="5294046"/>
                  <a:ext cx="104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04A7AF0-9ACB-4064-8E9A-7D55DFBEEC9F}"/>
                    </a:ext>
                  </a:extLst>
                </p14:cNvPr>
                <p14:cNvContentPartPr/>
                <p14:nvPr/>
              </p14:nvContentPartPr>
              <p14:xfrm>
                <a:off x="10107330" y="5431926"/>
                <a:ext cx="91440" cy="1076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04A7AF0-9ACB-4064-8E9A-7D55DFBEEC9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098330" y="5422926"/>
                  <a:ext cx="10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62673804-182F-4717-ABDD-7A9DCCFC0144}"/>
                    </a:ext>
                  </a:extLst>
                </p14:cNvPr>
                <p14:cNvContentPartPr/>
                <p14:nvPr/>
              </p14:nvContentPartPr>
              <p14:xfrm>
                <a:off x="10281570" y="5426526"/>
                <a:ext cx="110880" cy="1152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62673804-182F-4717-ABDD-7A9DCCFC014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272930" y="5417886"/>
                  <a:ext cx="128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64A8C16-8863-49C1-BE5F-15EB62C2C494}"/>
                    </a:ext>
                  </a:extLst>
                </p14:cNvPr>
                <p14:cNvContentPartPr/>
                <p14:nvPr/>
              </p14:nvContentPartPr>
              <p14:xfrm>
                <a:off x="10418010" y="5335086"/>
                <a:ext cx="98640" cy="2185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64A8C16-8863-49C1-BE5F-15EB62C2C49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409370" y="5326446"/>
                  <a:ext cx="116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560417C-FFFF-4615-A875-88AD0D915E2E}"/>
                    </a:ext>
                  </a:extLst>
                </p14:cNvPr>
                <p14:cNvContentPartPr/>
                <p14:nvPr/>
              </p14:nvContentPartPr>
              <p14:xfrm>
                <a:off x="10499730" y="5291526"/>
                <a:ext cx="99360" cy="788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560417C-FFFF-4615-A875-88AD0D915E2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490730" y="5282526"/>
                  <a:ext cx="11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C1C918C-12D2-4835-8907-3EAF4BDB6B59}"/>
                    </a:ext>
                  </a:extLst>
                </p14:cNvPr>
                <p14:cNvContentPartPr/>
                <p14:nvPr/>
              </p14:nvContentPartPr>
              <p14:xfrm>
                <a:off x="7820610" y="5847726"/>
                <a:ext cx="89640" cy="1371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C1C918C-12D2-4835-8907-3EAF4BDB6B5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811970" y="5839086"/>
                  <a:ext cx="107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D268BD4-B858-4088-A03F-08CA09583349}"/>
                    </a:ext>
                  </a:extLst>
                </p14:cNvPr>
                <p14:cNvContentPartPr/>
                <p14:nvPr/>
              </p14:nvContentPartPr>
              <p14:xfrm>
                <a:off x="7772010" y="5811726"/>
                <a:ext cx="134280" cy="1213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D268BD4-B858-4088-A03F-08CA0958334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763370" y="5802726"/>
                  <a:ext cx="151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AFCF372-4F11-46B7-BB0F-E00939D88EC9}"/>
                    </a:ext>
                  </a:extLst>
                </p14:cNvPr>
                <p14:cNvContentPartPr/>
                <p14:nvPr/>
              </p14:nvContentPartPr>
              <p14:xfrm>
                <a:off x="3807690" y="6192606"/>
                <a:ext cx="120600" cy="2484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AFCF372-4F11-46B7-BB0F-E00939D88EC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99050" y="6183606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35024FB-B094-4A26-AC67-8940099E2F4F}"/>
                    </a:ext>
                  </a:extLst>
                </p14:cNvPr>
                <p14:cNvContentPartPr/>
                <p14:nvPr/>
              </p14:nvContentPartPr>
              <p14:xfrm>
                <a:off x="3831810" y="6266046"/>
                <a:ext cx="101880" cy="1944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35024FB-B094-4A26-AC67-8940099E2F4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822810" y="6257406"/>
                  <a:ext cx="119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A816313-CE82-48EA-9A07-142E5AE57189}"/>
                    </a:ext>
                  </a:extLst>
                </p14:cNvPr>
                <p14:cNvContentPartPr/>
                <p14:nvPr/>
              </p14:nvContentPartPr>
              <p14:xfrm>
                <a:off x="8345850" y="6328686"/>
                <a:ext cx="10080" cy="640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A816313-CE82-48EA-9A07-142E5AE5718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337210" y="6319686"/>
                  <a:ext cx="27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90634ECB-BDFC-45AF-B1EE-66B7BB157069}"/>
                    </a:ext>
                  </a:extLst>
                </p14:cNvPr>
                <p14:cNvContentPartPr/>
                <p14:nvPr/>
              </p14:nvContentPartPr>
              <p14:xfrm>
                <a:off x="8324610" y="6250566"/>
                <a:ext cx="10080" cy="79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90634ECB-BDFC-45AF-B1EE-66B7BB15706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315610" y="6241566"/>
                  <a:ext cx="2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7884348-4B51-4362-8682-71875DB93E86}"/>
                    </a:ext>
                  </a:extLst>
                </p14:cNvPr>
                <p14:cNvContentPartPr/>
                <p14:nvPr/>
              </p14:nvContentPartPr>
              <p14:xfrm>
                <a:off x="8405610" y="6274326"/>
                <a:ext cx="68760" cy="141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7884348-4B51-4362-8682-71875DB93E8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396970" y="6265686"/>
                  <a:ext cx="86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628DBB3-2405-42E6-8C62-596F0417BFA7}"/>
                    </a:ext>
                  </a:extLst>
                </p14:cNvPr>
                <p14:cNvContentPartPr/>
                <p14:nvPr/>
              </p14:nvContentPartPr>
              <p14:xfrm>
                <a:off x="8520450" y="6278286"/>
                <a:ext cx="94320" cy="1184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628DBB3-2405-42E6-8C62-596F0417BFA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511810" y="6269286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16A1925-D561-4CEF-B650-6911FF5E2242}"/>
                    </a:ext>
                  </a:extLst>
                </p14:cNvPr>
                <p14:cNvContentPartPr/>
                <p14:nvPr/>
              </p14:nvContentPartPr>
              <p14:xfrm>
                <a:off x="8774610" y="6011886"/>
                <a:ext cx="96480" cy="2131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16A1925-D561-4CEF-B650-6911FF5E224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765610" y="6003246"/>
                  <a:ext cx="114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EB7CE7B-01CE-45CF-8C82-03D4AB362756}"/>
                    </a:ext>
                  </a:extLst>
                </p14:cNvPr>
                <p14:cNvContentPartPr/>
                <p14:nvPr/>
              </p14:nvContentPartPr>
              <p14:xfrm>
                <a:off x="8965050" y="6125286"/>
                <a:ext cx="21600" cy="219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EB7CE7B-01CE-45CF-8C82-03D4AB36275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956050" y="6116646"/>
                  <a:ext cx="3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282B168-A784-48D9-BD1B-779B990C9886}"/>
                    </a:ext>
                  </a:extLst>
                </p14:cNvPr>
                <p14:cNvContentPartPr/>
                <p14:nvPr/>
              </p14:nvContentPartPr>
              <p14:xfrm>
                <a:off x="9042450" y="6078486"/>
                <a:ext cx="92880" cy="2498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282B168-A784-48D9-BD1B-779B990C988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033810" y="6069846"/>
                  <a:ext cx="110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8CC1B5E-74BA-4B89-BAF5-A251847FBB74}"/>
                    </a:ext>
                  </a:extLst>
                </p14:cNvPr>
                <p14:cNvContentPartPr/>
                <p14:nvPr/>
              </p14:nvContentPartPr>
              <p14:xfrm>
                <a:off x="9194730" y="6109446"/>
                <a:ext cx="48240" cy="1623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8CC1B5E-74BA-4B89-BAF5-A251847FBB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86090" y="6100806"/>
                  <a:ext cx="65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43252B-FA27-47F7-A37D-CAF9CA8F0E28}"/>
                    </a:ext>
                  </a:extLst>
                </p14:cNvPr>
                <p14:cNvContentPartPr/>
                <p14:nvPr/>
              </p14:nvContentPartPr>
              <p14:xfrm>
                <a:off x="9263850" y="5944206"/>
                <a:ext cx="91440" cy="741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43252B-FA27-47F7-A37D-CAF9CA8F0E2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254850" y="5935206"/>
                  <a:ext cx="109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D33E0D9-8BB7-4C37-96F1-491F1A85290C}"/>
                    </a:ext>
                  </a:extLst>
                </p14:cNvPr>
                <p14:cNvContentPartPr/>
                <p14:nvPr/>
              </p14:nvContentPartPr>
              <p14:xfrm>
                <a:off x="8276370" y="6020166"/>
                <a:ext cx="171360" cy="273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D33E0D9-8BB7-4C37-96F1-491F1A85290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267730" y="6011526"/>
                  <a:ext cx="189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BCC21A6-8EA0-4516-8BA0-E316DB356FC0}"/>
                    </a:ext>
                  </a:extLst>
                </p14:cNvPr>
                <p14:cNvContentPartPr/>
                <p14:nvPr/>
              </p14:nvContentPartPr>
              <p14:xfrm>
                <a:off x="8295090" y="6033486"/>
                <a:ext cx="165240" cy="1587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BCC21A6-8EA0-4516-8BA0-E316DB356FC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286450" y="6024486"/>
                  <a:ext cx="18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F55A8E1-8A46-4FB9-A9AF-3A18387D17A5}"/>
                    </a:ext>
                  </a:extLst>
                </p14:cNvPr>
                <p14:cNvContentPartPr/>
                <p14:nvPr/>
              </p14:nvContentPartPr>
              <p14:xfrm>
                <a:off x="8116170" y="6016206"/>
                <a:ext cx="34920" cy="176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F55A8E1-8A46-4FB9-A9AF-3A18387D17A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107530" y="6007566"/>
                  <a:ext cx="5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B6CD544D-861B-442E-90FE-5D3A804D3D8C}"/>
                    </a:ext>
                  </a:extLst>
                </p14:cNvPr>
                <p14:cNvContentPartPr/>
                <p14:nvPr/>
              </p14:nvContentPartPr>
              <p14:xfrm>
                <a:off x="8116530" y="6065886"/>
                <a:ext cx="48600" cy="158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B6CD544D-861B-442E-90FE-5D3A804D3D8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107890" y="6057246"/>
                  <a:ext cx="6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7436E69-3B55-4CD3-80AC-6239DF5BFC7A}"/>
                    </a:ext>
                  </a:extLst>
                </p14:cNvPr>
                <p14:cNvContentPartPr/>
                <p14:nvPr/>
              </p14:nvContentPartPr>
              <p14:xfrm>
                <a:off x="4277850" y="6052206"/>
                <a:ext cx="753480" cy="4204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7436E69-3B55-4CD3-80AC-6239DF5BFC7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268850" y="6043566"/>
                  <a:ext cx="7711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C2C5B99-1D80-45F3-8120-ECD2181D592D}"/>
                    </a:ext>
                  </a:extLst>
                </p14:cNvPr>
                <p14:cNvContentPartPr/>
                <p14:nvPr/>
              </p14:nvContentPartPr>
              <p14:xfrm>
                <a:off x="4494210" y="6254166"/>
                <a:ext cx="103320" cy="1332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C2C5B99-1D80-45F3-8120-ECD2181D592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485570" y="6245526"/>
                  <a:ext cx="12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2A6CB39-8C89-4044-A81B-50D770B36985}"/>
                    </a:ext>
                  </a:extLst>
                </p14:cNvPr>
                <p14:cNvContentPartPr/>
                <p14:nvPr/>
              </p14:nvContentPartPr>
              <p14:xfrm>
                <a:off x="4667730" y="6260646"/>
                <a:ext cx="7200" cy="14436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2A6CB39-8C89-4044-A81B-50D770B3698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658730" y="6251646"/>
                  <a:ext cx="2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5615A179-18A0-4B4A-9439-DE70CBB7A298}"/>
                    </a:ext>
                  </a:extLst>
                </p14:cNvPr>
                <p14:cNvContentPartPr/>
                <p14:nvPr/>
              </p14:nvContentPartPr>
              <p14:xfrm>
                <a:off x="4650810" y="6244806"/>
                <a:ext cx="108360" cy="1522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5615A179-18A0-4B4A-9439-DE70CBB7A29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642170" y="6235806"/>
                  <a:ext cx="126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5345095-F4BF-4617-A39B-ED43AAEB39AA}"/>
                    </a:ext>
                  </a:extLst>
                </p14:cNvPr>
                <p14:cNvContentPartPr/>
                <p14:nvPr/>
              </p14:nvContentPartPr>
              <p14:xfrm>
                <a:off x="4812810" y="6246606"/>
                <a:ext cx="50760" cy="1494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5345095-F4BF-4617-A39B-ED43AAEB39AA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803810" y="6237606"/>
                  <a:ext cx="68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351FE8D-1150-43AA-99F5-DE384A89B127}"/>
                    </a:ext>
                  </a:extLst>
                </p14:cNvPr>
                <p14:cNvContentPartPr/>
                <p14:nvPr/>
              </p14:nvContentPartPr>
              <p14:xfrm>
                <a:off x="4892010" y="6279366"/>
                <a:ext cx="119520" cy="2354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351FE8D-1150-43AA-99F5-DE384A89B12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883370" y="6270366"/>
                  <a:ext cx="137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57FBEF1-9CFC-471F-A37A-EFB4CE676F06}"/>
                    </a:ext>
                  </a:extLst>
                </p14:cNvPr>
                <p14:cNvContentPartPr/>
                <p14:nvPr/>
              </p14:nvContentPartPr>
              <p14:xfrm>
                <a:off x="5034570" y="6206286"/>
                <a:ext cx="66960" cy="2034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57FBEF1-9CFC-471F-A37A-EFB4CE676F0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025570" y="6197646"/>
                  <a:ext cx="84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3238AC9-ABC2-4398-A73E-A8F306DC3CED}"/>
                    </a:ext>
                  </a:extLst>
                </p14:cNvPr>
                <p14:cNvContentPartPr/>
                <p14:nvPr/>
              </p14:nvContentPartPr>
              <p14:xfrm>
                <a:off x="5276490" y="6258126"/>
                <a:ext cx="16560" cy="50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3238AC9-ABC2-4398-A73E-A8F306DC3CE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267490" y="6249126"/>
                  <a:ext cx="3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8D8E3F2-D3AF-488D-8D19-832CF1C30D6D}"/>
                    </a:ext>
                  </a:extLst>
                </p14:cNvPr>
                <p14:cNvContentPartPr/>
                <p14:nvPr/>
              </p14:nvContentPartPr>
              <p14:xfrm>
                <a:off x="5516610" y="6167766"/>
                <a:ext cx="150120" cy="1882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8D8E3F2-D3AF-488D-8D19-832CF1C30D6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507610" y="6158766"/>
                  <a:ext cx="167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D24BEA8-28D0-4A27-9C30-9B0C9984C2F0}"/>
                    </a:ext>
                  </a:extLst>
                </p14:cNvPr>
                <p14:cNvContentPartPr/>
                <p14:nvPr/>
              </p14:nvContentPartPr>
              <p14:xfrm>
                <a:off x="5778330" y="6142566"/>
                <a:ext cx="150840" cy="3096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D24BEA8-28D0-4A27-9C30-9B0C9984C2F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769690" y="6133926"/>
                  <a:ext cx="168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0A6ADEE-1065-4F08-954D-FCAC02D1383A}"/>
                    </a:ext>
                  </a:extLst>
                </p14:cNvPr>
                <p14:cNvContentPartPr/>
                <p14:nvPr/>
              </p14:nvContentPartPr>
              <p14:xfrm>
                <a:off x="5792010" y="6129966"/>
                <a:ext cx="136440" cy="2268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0A6ADEE-1065-4F08-954D-FCAC02D1383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783370" y="6121326"/>
                  <a:ext cx="154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FA35AB0B-CA24-4A0A-A02C-9F166E5F88EB}"/>
                    </a:ext>
                  </a:extLst>
                </p14:cNvPr>
                <p14:cNvContentPartPr/>
                <p14:nvPr/>
              </p14:nvContentPartPr>
              <p14:xfrm>
                <a:off x="5752050" y="6380166"/>
                <a:ext cx="77040" cy="1346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FA35AB0B-CA24-4A0A-A02C-9F166E5F88E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743050" y="6371526"/>
                  <a:ext cx="94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13B9A9B-FC00-4940-B725-7556A2C80D7D}"/>
                    </a:ext>
                  </a:extLst>
                </p14:cNvPr>
                <p14:cNvContentPartPr/>
                <p14:nvPr/>
              </p14:nvContentPartPr>
              <p14:xfrm>
                <a:off x="5871210" y="6397806"/>
                <a:ext cx="74160" cy="10224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13B9A9B-FC00-4940-B725-7556A2C80D7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862570" y="6389166"/>
                  <a:ext cx="91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C007C14-1503-4442-855C-6BD71BB59850}"/>
                    </a:ext>
                  </a:extLst>
                </p14:cNvPr>
                <p14:cNvContentPartPr/>
                <p14:nvPr/>
              </p14:nvContentPartPr>
              <p14:xfrm>
                <a:off x="5974890" y="6406086"/>
                <a:ext cx="92880" cy="1180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C007C14-1503-4442-855C-6BD71BB598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65890" y="6397086"/>
                  <a:ext cx="110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BC84DDCE-20BD-4230-950A-336DC847EE1C}"/>
                    </a:ext>
                  </a:extLst>
                </p14:cNvPr>
                <p14:cNvContentPartPr/>
                <p14:nvPr/>
              </p14:nvContentPartPr>
              <p14:xfrm>
                <a:off x="6162810" y="6212046"/>
                <a:ext cx="115920" cy="2264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BC84DDCE-20BD-4230-950A-336DC847EE1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154170" y="6203406"/>
                  <a:ext cx="133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C8CD4EA-26D9-49C3-9508-B78FBE2C43AE}"/>
                    </a:ext>
                  </a:extLst>
                </p14:cNvPr>
                <p14:cNvContentPartPr/>
                <p14:nvPr/>
              </p14:nvContentPartPr>
              <p14:xfrm>
                <a:off x="6326250" y="6347766"/>
                <a:ext cx="33480" cy="698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C8CD4EA-26D9-49C3-9508-B78FBE2C43A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317610" y="6338766"/>
                  <a:ext cx="51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3836A47F-770D-4D88-9A68-F488131E28BE}"/>
                    </a:ext>
                  </a:extLst>
                </p14:cNvPr>
                <p14:cNvContentPartPr/>
                <p14:nvPr/>
              </p14:nvContentPartPr>
              <p14:xfrm>
                <a:off x="6321570" y="6236526"/>
                <a:ext cx="34200" cy="756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3836A47F-770D-4D88-9A68-F488131E28B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312570" y="6227526"/>
                  <a:ext cx="51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5DB4005-1222-4A44-A881-97DAE8931446}"/>
                    </a:ext>
                  </a:extLst>
                </p14:cNvPr>
                <p14:cNvContentPartPr/>
                <p14:nvPr/>
              </p14:nvContentPartPr>
              <p14:xfrm>
                <a:off x="6362250" y="6086046"/>
                <a:ext cx="108720" cy="928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5DB4005-1222-4A44-A881-97DAE893144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353250" y="6077406"/>
                  <a:ext cx="126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2EE33F04-822D-49C4-B832-A42007F9E93B}"/>
                    </a:ext>
                  </a:extLst>
                </p14:cNvPr>
                <p14:cNvContentPartPr/>
                <p14:nvPr/>
              </p14:nvContentPartPr>
              <p14:xfrm>
                <a:off x="5374770" y="6032406"/>
                <a:ext cx="136440" cy="5234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2EE33F04-822D-49C4-B832-A42007F9E93B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366130" y="6023766"/>
                  <a:ext cx="1540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036720F3-A3F1-4FB7-ADF0-8E9F19682BA4}"/>
                    </a:ext>
                  </a:extLst>
                </p14:cNvPr>
                <p14:cNvContentPartPr/>
                <p14:nvPr/>
              </p14:nvContentPartPr>
              <p14:xfrm>
                <a:off x="6579690" y="5997486"/>
                <a:ext cx="127080" cy="5346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036720F3-A3F1-4FB7-ADF0-8E9F19682BA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570690" y="5988846"/>
                  <a:ext cx="1447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4C517EE-080F-4133-BA83-1CC2A4BD13A5}"/>
                    </a:ext>
                  </a:extLst>
                </p14:cNvPr>
                <p14:cNvContentPartPr/>
                <p14:nvPr/>
              </p14:nvContentPartPr>
              <p14:xfrm>
                <a:off x="6912330" y="6503286"/>
                <a:ext cx="31320" cy="158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4C517EE-080F-4133-BA83-1CC2A4BD13A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03690" y="6494286"/>
                  <a:ext cx="48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B0FF3D2D-C70D-4CBB-899C-C1B4B967C74B}"/>
                    </a:ext>
                  </a:extLst>
                </p14:cNvPr>
                <p14:cNvContentPartPr/>
                <p14:nvPr/>
              </p14:nvContentPartPr>
              <p14:xfrm>
                <a:off x="6913410" y="6488526"/>
                <a:ext cx="174960" cy="2012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B0FF3D2D-C70D-4CBB-899C-C1B4B967C74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04410" y="6479526"/>
                  <a:ext cx="192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7CF6C59-08D5-4CE2-B6C2-66A8CB4EC03F}"/>
                    </a:ext>
                  </a:extLst>
                </p14:cNvPr>
                <p14:cNvContentPartPr/>
                <p14:nvPr/>
              </p14:nvContentPartPr>
              <p14:xfrm>
                <a:off x="438810" y="3995526"/>
                <a:ext cx="202320" cy="1944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7CF6C59-08D5-4CE2-B6C2-66A8CB4EC03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29810" y="3986886"/>
                  <a:ext cx="21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BFFAC70-B9C0-44CA-8E7B-7AEC9D044F23}"/>
                    </a:ext>
                  </a:extLst>
                </p14:cNvPr>
                <p14:cNvContentPartPr/>
                <p14:nvPr/>
              </p14:nvContentPartPr>
              <p14:xfrm>
                <a:off x="463290" y="4010286"/>
                <a:ext cx="189000" cy="2070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BFFAC70-B9C0-44CA-8E7B-7AEC9D044F2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54290" y="4001646"/>
                  <a:ext cx="206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9C15021A-0AE7-4ADC-8AF6-2A2CEFA0FCE6}"/>
                    </a:ext>
                  </a:extLst>
                </p14:cNvPr>
                <p14:cNvContentPartPr/>
                <p14:nvPr/>
              </p14:nvContentPartPr>
              <p14:xfrm>
                <a:off x="471930" y="4272366"/>
                <a:ext cx="64080" cy="1105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9C15021A-0AE7-4ADC-8AF6-2A2CEFA0FCE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2930" y="4263366"/>
                  <a:ext cx="81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60270B6-871C-49DC-9766-3214CE46B86E}"/>
                    </a:ext>
                  </a:extLst>
                </p14:cNvPr>
                <p14:cNvContentPartPr/>
                <p14:nvPr/>
              </p14:nvContentPartPr>
              <p14:xfrm>
                <a:off x="548970" y="4261926"/>
                <a:ext cx="75600" cy="2376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60270B6-871C-49DC-9766-3214CE46B86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9970" y="4252926"/>
                  <a:ext cx="93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C03D6BF-4DA9-4532-9C60-63FC3A08B0E7}"/>
                    </a:ext>
                  </a:extLst>
                </p14:cNvPr>
                <p14:cNvContentPartPr/>
                <p14:nvPr/>
              </p14:nvContentPartPr>
              <p14:xfrm>
                <a:off x="655890" y="4254726"/>
                <a:ext cx="94320" cy="13608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C03D6BF-4DA9-4532-9C60-63FC3A08B0E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47250" y="4245726"/>
                  <a:ext cx="111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C90B597C-2B7E-48A7-8F3C-44364A28007B}"/>
                    </a:ext>
                  </a:extLst>
                </p14:cNvPr>
                <p14:cNvContentPartPr/>
                <p14:nvPr/>
              </p14:nvContentPartPr>
              <p14:xfrm>
                <a:off x="769650" y="4224846"/>
                <a:ext cx="149760" cy="16308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C90B597C-2B7E-48A7-8F3C-44364A28007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61010" y="4216206"/>
                  <a:ext cx="167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BA0C6DED-459E-4F02-8C16-F6EB0DF8A4B1}"/>
                    </a:ext>
                  </a:extLst>
                </p14:cNvPr>
                <p14:cNvContentPartPr/>
                <p14:nvPr/>
              </p14:nvContentPartPr>
              <p14:xfrm>
                <a:off x="1080690" y="4053126"/>
                <a:ext cx="146880" cy="2516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BA0C6DED-459E-4F02-8C16-F6EB0DF8A4B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71690" y="4044486"/>
                  <a:ext cx="164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5EFC7FF-66FA-415D-ABD3-BAEFC8202BC7}"/>
                    </a:ext>
                  </a:extLst>
                </p14:cNvPr>
                <p14:cNvContentPartPr/>
                <p14:nvPr/>
              </p14:nvContentPartPr>
              <p14:xfrm>
                <a:off x="1280850" y="4117566"/>
                <a:ext cx="25200" cy="8244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5EFC7FF-66FA-415D-ABD3-BAEFC8202BC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271850" y="4108926"/>
                  <a:ext cx="42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3A201A8-9D19-4190-8AC8-05B11545EB5F}"/>
                    </a:ext>
                  </a:extLst>
                </p14:cNvPr>
                <p14:cNvContentPartPr/>
                <p14:nvPr/>
              </p14:nvContentPartPr>
              <p14:xfrm>
                <a:off x="1254570" y="4029366"/>
                <a:ext cx="26280" cy="133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3A201A8-9D19-4190-8AC8-05B11545EB5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245570" y="4020726"/>
                  <a:ext cx="4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95B5B52D-EA00-4600-9762-D3B9CDC71C48}"/>
                    </a:ext>
                  </a:extLst>
                </p14:cNvPr>
                <p14:cNvContentPartPr/>
                <p14:nvPr/>
              </p14:nvContentPartPr>
              <p14:xfrm>
                <a:off x="1269690" y="3879246"/>
                <a:ext cx="90720" cy="709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95B5B52D-EA00-4600-9762-D3B9CDC71C4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261050" y="3870246"/>
                  <a:ext cx="108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7084317-A49B-45DC-B268-9B4B1417668B}"/>
                    </a:ext>
                  </a:extLst>
                </p14:cNvPr>
                <p14:cNvContentPartPr/>
                <p14:nvPr/>
              </p14:nvContentPartPr>
              <p14:xfrm>
                <a:off x="1425930" y="4039086"/>
                <a:ext cx="109440" cy="1087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7084317-A49B-45DC-B268-9B4B1417668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416930" y="4030446"/>
                  <a:ext cx="12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0DEF993E-9323-4C32-9B08-431B0FF01725}"/>
                    </a:ext>
                  </a:extLst>
                </p14:cNvPr>
                <p14:cNvContentPartPr/>
                <p14:nvPr/>
              </p14:nvContentPartPr>
              <p14:xfrm>
                <a:off x="1597650" y="3995886"/>
                <a:ext cx="105120" cy="2775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0DEF993E-9323-4C32-9B08-431B0FF0172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588650" y="3987246"/>
                  <a:ext cx="122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D4CD246F-C3D8-4042-97E7-2C20FB41CE4D}"/>
                    </a:ext>
                  </a:extLst>
                </p14:cNvPr>
                <p14:cNvContentPartPr/>
                <p14:nvPr/>
              </p14:nvContentPartPr>
              <p14:xfrm>
                <a:off x="1776570" y="4114686"/>
                <a:ext cx="24840" cy="13608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D4CD246F-C3D8-4042-97E7-2C20FB41CE4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767570" y="4106046"/>
                  <a:ext cx="4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A00F5EF-25E0-423F-B33D-AA334B4203EF}"/>
                    </a:ext>
                  </a:extLst>
                </p14:cNvPr>
                <p14:cNvContentPartPr/>
                <p14:nvPr/>
              </p14:nvContentPartPr>
              <p14:xfrm>
                <a:off x="1747410" y="4014606"/>
                <a:ext cx="57240" cy="327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A00F5EF-25E0-423F-B33D-AA334B4203E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738410" y="4005966"/>
                  <a:ext cx="7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E02A7CE-235D-42A0-B99B-A7F967FD3EFC}"/>
                    </a:ext>
                  </a:extLst>
                </p14:cNvPr>
                <p14:cNvContentPartPr/>
                <p14:nvPr/>
              </p14:nvContentPartPr>
              <p14:xfrm>
                <a:off x="1793850" y="3834246"/>
                <a:ext cx="102240" cy="7452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E02A7CE-235D-42A0-B99B-A7F967FD3EF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784850" y="3825606"/>
                  <a:ext cx="119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C590276-0A81-469B-9092-9F1D2050AC7F}"/>
                    </a:ext>
                  </a:extLst>
                </p14:cNvPr>
                <p14:cNvContentPartPr/>
                <p14:nvPr/>
              </p14:nvContentPartPr>
              <p14:xfrm>
                <a:off x="975210" y="3858006"/>
                <a:ext cx="199080" cy="49176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C590276-0A81-469B-9092-9F1D2050AC7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66210" y="3849366"/>
                  <a:ext cx="216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5FC640C8-461D-4895-B81C-81354AD6D6A5}"/>
                    </a:ext>
                  </a:extLst>
                </p14:cNvPr>
                <p14:cNvContentPartPr/>
                <p14:nvPr/>
              </p14:nvContentPartPr>
              <p14:xfrm>
                <a:off x="1934610" y="3764046"/>
                <a:ext cx="134640" cy="5310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5FC640C8-461D-4895-B81C-81354AD6D6A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925610" y="3755406"/>
                  <a:ext cx="1522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76FE5BA4-A502-43A6-AEEE-3D40B028EE24}"/>
                    </a:ext>
                  </a:extLst>
                </p14:cNvPr>
                <p14:cNvContentPartPr/>
                <p14:nvPr/>
              </p14:nvContentPartPr>
              <p14:xfrm>
                <a:off x="1911570" y="4743246"/>
                <a:ext cx="119880" cy="1317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76FE5BA4-A502-43A6-AEEE-3D40B028EE2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902930" y="4734246"/>
                  <a:ext cx="13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94A855B-5800-40FC-ACB0-67EE50C20141}"/>
                    </a:ext>
                  </a:extLst>
                </p14:cNvPr>
                <p14:cNvContentPartPr/>
                <p14:nvPr/>
              </p14:nvContentPartPr>
              <p14:xfrm>
                <a:off x="2042250" y="5021526"/>
                <a:ext cx="24480" cy="9468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94A855B-5800-40FC-ACB0-67EE50C2014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033610" y="5012526"/>
                  <a:ext cx="42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E8EEC20-2283-4649-9F42-9CB39E9663F5}"/>
                    </a:ext>
                  </a:extLst>
                </p14:cNvPr>
                <p14:cNvContentPartPr/>
                <p14:nvPr/>
              </p14:nvContentPartPr>
              <p14:xfrm>
                <a:off x="2007690" y="4974366"/>
                <a:ext cx="34200" cy="1296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E8EEC20-2283-4649-9F42-9CB39E9663F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999050" y="4965726"/>
                  <a:ext cx="51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4BAA27BF-A86C-48D2-A6F7-8876DE90BBE8}"/>
                    </a:ext>
                  </a:extLst>
                </p14:cNvPr>
                <p14:cNvContentPartPr/>
                <p14:nvPr/>
              </p14:nvContentPartPr>
              <p14:xfrm>
                <a:off x="2091930" y="4677006"/>
                <a:ext cx="747000" cy="9396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4BAA27BF-A86C-48D2-A6F7-8876DE90BBE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083290" y="4668366"/>
                  <a:ext cx="764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760E0FEB-7AC2-4616-A0FF-C6B91C477A77}"/>
                    </a:ext>
                  </a:extLst>
                </p14:cNvPr>
                <p14:cNvContentPartPr/>
                <p14:nvPr/>
              </p14:nvContentPartPr>
              <p14:xfrm>
                <a:off x="2855490" y="4612206"/>
                <a:ext cx="43560" cy="957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760E0FEB-7AC2-4616-A0FF-C6B91C477A7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846490" y="4603566"/>
                  <a:ext cx="6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9C53BE79-1833-4C16-9115-3BF5A1262583}"/>
                    </a:ext>
                  </a:extLst>
                </p14:cNvPr>
                <p14:cNvContentPartPr/>
                <p14:nvPr/>
              </p14:nvContentPartPr>
              <p14:xfrm>
                <a:off x="2906970" y="4892286"/>
                <a:ext cx="81720" cy="1702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9C53BE79-1833-4C16-9115-3BF5A126258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897970" y="4883286"/>
                  <a:ext cx="9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84B8A92-9202-4A82-89AD-447DA65215EA}"/>
                    </a:ext>
                  </a:extLst>
                </p14:cNvPr>
                <p14:cNvContentPartPr/>
                <p14:nvPr/>
              </p14:nvContentPartPr>
              <p14:xfrm>
                <a:off x="2968170" y="4799046"/>
                <a:ext cx="31320" cy="900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84B8A92-9202-4A82-89AD-447DA65215E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959530" y="4790406"/>
                  <a:ext cx="4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0583EC8-9E6C-4F6D-B2D5-1D342E908D8F}"/>
                    </a:ext>
                  </a:extLst>
                </p14:cNvPr>
                <p14:cNvContentPartPr/>
                <p14:nvPr/>
              </p14:nvContentPartPr>
              <p14:xfrm>
                <a:off x="2237010" y="4402326"/>
                <a:ext cx="87480" cy="1681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0583EC8-9E6C-4F6D-B2D5-1D342E908D8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228010" y="4393686"/>
                  <a:ext cx="105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5E97276D-F2F4-4EFC-B817-05C8B5EE483B}"/>
                    </a:ext>
                  </a:extLst>
                </p14:cNvPr>
                <p14:cNvContentPartPr/>
                <p14:nvPr/>
              </p14:nvContentPartPr>
              <p14:xfrm>
                <a:off x="2359770" y="4372086"/>
                <a:ext cx="28440" cy="15876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E97276D-F2F4-4EFC-B817-05C8B5EE483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351130" y="4363086"/>
                  <a:ext cx="46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251C8247-E36A-4743-98D8-59E682B6CCB2}"/>
                    </a:ext>
                  </a:extLst>
                </p14:cNvPr>
                <p14:cNvContentPartPr/>
                <p14:nvPr/>
              </p14:nvContentPartPr>
              <p14:xfrm>
                <a:off x="2411610" y="4239606"/>
                <a:ext cx="80280" cy="6336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251C8247-E36A-4743-98D8-59E682B6CCB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402970" y="4230966"/>
                  <a:ext cx="97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31FACB8-60FB-47D2-970D-905EDF7B5205}"/>
                    </a:ext>
                  </a:extLst>
                </p14:cNvPr>
                <p14:cNvContentPartPr/>
                <p14:nvPr/>
              </p14:nvContentPartPr>
              <p14:xfrm>
                <a:off x="2484330" y="4439046"/>
                <a:ext cx="82440" cy="1152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31FACB8-60FB-47D2-970D-905EDF7B5205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475690" y="4430046"/>
                  <a:ext cx="10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6046EA65-DD8D-4163-BA21-2106079F5316}"/>
                    </a:ext>
                  </a:extLst>
                </p14:cNvPr>
                <p14:cNvContentPartPr/>
                <p14:nvPr/>
              </p14:nvContentPartPr>
              <p14:xfrm>
                <a:off x="2531850" y="4383966"/>
                <a:ext cx="25920" cy="11052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6046EA65-DD8D-4163-BA21-2106079F531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523210" y="4374966"/>
                  <a:ext cx="43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F8F66B55-D5C8-477D-B5D9-282CF6009065}"/>
                    </a:ext>
                  </a:extLst>
                </p14:cNvPr>
                <p14:cNvContentPartPr/>
                <p14:nvPr/>
              </p14:nvContentPartPr>
              <p14:xfrm>
                <a:off x="2641290" y="4368486"/>
                <a:ext cx="145080" cy="22536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F8F66B55-D5C8-477D-B5D9-282CF600906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632290" y="4359846"/>
                  <a:ext cx="162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5ADF8F36-A770-40FF-ACB1-488CDD8D1EB7}"/>
                    </a:ext>
                  </a:extLst>
                </p14:cNvPr>
                <p14:cNvContentPartPr/>
                <p14:nvPr/>
              </p14:nvContentPartPr>
              <p14:xfrm>
                <a:off x="2727690" y="4517886"/>
                <a:ext cx="72360" cy="4212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5ADF8F36-A770-40FF-ACB1-488CDD8D1EB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719050" y="4509246"/>
                  <a:ext cx="90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D67E639B-EA1D-4CE8-A8D6-C328C4305833}"/>
                    </a:ext>
                  </a:extLst>
                </p14:cNvPr>
                <p14:cNvContentPartPr/>
                <p14:nvPr/>
              </p14:nvContentPartPr>
              <p14:xfrm>
                <a:off x="2755050" y="4289646"/>
                <a:ext cx="40680" cy="190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D67E639B-EA1D-4CE8-A8D6-C328C430583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746410" y="4280646"/>
                  <a:ext cx="58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99907A5B-200D-4C50-8C21-979BDBFE620D}"/>
                    </a:ext>
                  </a:extLst>
                </p14:cNvPr>
                <p14:cNvContentPartPr/>
                <p14:nvPr/>
              </p14:nvContentPartPr>
              <p14:xfrm>
                <a:off x="2807250" y="4146006"/>
                <a:ext cx="108000" cy="7956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99907A5B-200D-4C50-8C21-979BDBFE620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798610" y="4137006"/>
                  <a:ext cx="12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6B64668C-CE00-417B-A511-18CF74F75465}"/>
                    </a:ext>
                  </a:extLst>
                </p14:cNvPr>
                <p14:cNvContentPartPr/>
                <p14:nvPr/>
              </p14:nvContentPartPr>
              <p14:xfrm>
                <a:off x="2010570" y="4574046"/>
                <a:ext cx="217440" cy="9900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6B64668C-CE00-417B-A511-18CF74F7546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001930" y="4565046"/>
                  <a:ext cx="235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4B5A58FA-4FDE-49FB-9DD5-5FCF278A3B7E}"/>
                    </a:ext>
                  </a:extLst>
                </p14:cNvPr>
                <p14:cNvContentPartPr/>
                <p14:nvPr/>
              </p14:nvContentPartPr>
              <p14:xfrm>
                <a:off x="1999050" y="4606086"/>
                <a:ext cx="85320" cy="1144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4B5A58FA-4FDE-49FB-9DD5-5FCF278A3B7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990050" y="4597446"/>
                  <a:ext cx="10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A24F85F1-5066-4060-9D18-9A856E43231C}"/>
                    </a:ext>
                  </a:extLst>
                </p14:cNvPr>
                <p14:cNvContentPartPr/>
                <p14:nvPr/>
              </p14:nvContentPartPr>
              <p14:xfrm>
                <a:off x="2840730" y="4457046"/>
                <a:ext cx="95400" cy="8748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A24F85F1-5066-4060-9D18-9A856E43231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831730" y="4448046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6091A433-7C95-4E4C-ABCB-C12DD3AC51BF}"/>
                    </a:ext>
                  </a:extLst>
                </p14:cNvPr>
                <p14:cNvContentPartPr/>
                <p14:nvPr/>
              </p14:nvContentPartPr>
              <p14:xfrm>
                <a:off x="2894730" y="4476486"/>
                <a:ext cx="124560" cy="9504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6091A433-7C95-4E4C-ABCB-C12DD3AC51B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885730" y="4467486"/>
                  <a:ext cx="142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98333E6-3C22-4209-9C9C-2498F8C0498E}"/>
                    </a:ext>
                  </a:extLst>
                </p14:cNvPr>
                <p14:cNvContentPartPr/>
                <p14:nvPr/>
              </p14:nvContentPartPr>
              <p14:xfrm>
                <a:off x="2665770" y="5928006"/>
                <a:ext cx="107640" cy="1245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98333E6-3C22-4209-9C9C-2498F8C0498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656770" y="5919366"/>
                  <a:ext cx="12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EDFD1757-95F5-40D7-B88E-8D8BE0C55E37}"/>
                    </a:ext>
                  </a:extLst>
                </p14:cNvPr>
                <p14:cNvContentPartPr/>
                <p14:nvPr/>
              </p14:nvContentPartPr>
              <p14:xfrm>
                <a:off x="2393970" y="5638566"/>
                <a:ext cx="255960" cy="28476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EDFD1757-95F5-40D7-B88E-8D8BE0C55E3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385330" y="5629566"/>
                  <a:ext cx="273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B24F4412-6B2B-4B43-99F2-036F5CB18BF3}"/>
                    </a:ext>
                  </a:extLst>
                </p14:cNvPr>
                <p14:cNvContentPartPr/>
                <p14:nvPr/>
              </p14:nvContentPartPr>
              <p14:xfrm>
                <a:off x="2671170" y="5966886"/>
                <a:ext cx="39240" cy="1332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B24F4412-6B2B-4B43-99F2-036F5CB18BF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662530" y="5957886"/>
                  <a:ext cx="5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86BB8C9F-E718-4A3C-AECD-AE33A478C2C5}"/>
                    </a:ext>
                  </a:extLst>
                </p14:cNvPr>
                <p14:cNvContentPartPr/>
                <p14:nvPr/>
              </p14:nvContentPartPr>
              <p14:xfrm>
                <a:off x="2348610" y="5962206"/>
                <a:ext cx="314280" cy="17208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86BB8C9F-E718-4A3C-AECD-AE33A478C2C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39610" y="5953566"/>
                  <a:ext cx="331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0C99ADEE-8BF0-4F43-ACDD-0C6BFCD92460}"/>
                    </a:ext>
                  </a:extLst>
                </p14:cNvPr>
                <p14:cNvContentPartPr/>
                <p14:nvPr/>
              </p14:nvContentPartPr>
              <p14:xfrm>
                <a:off x="2616450" y="6075966"/>
                <a:ext cx="104760" cy="20124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0C99ADEE-8BF0-4F43-ACDD-0C6BFCD9246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607810" y="6067326"/>
                  <a:ext cx="122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6FE7DF06-EF80-4CA4-BDA9-E49662508D16}"/>
                    </a:ext>
                  </a:extLst>
                </p14:cNvPr>
                <p14:cNvContentPartPr/>
                <p14:nvPr/>
              </p14:nvContentPartPr>
              <p14:xfrm>
                <a:off x="2764050" y="6029166"/>
                <a:ext cx="154440" cy="26208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6FE7DF06-EF80-4CA4-BDA9-E49662508D1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755410" y="6020166"/>
                  <a:ext cx="172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02E0E6B8-81F0-4873-9157-618BA57E750E}"/>
                    </a:ext>
                  </a:extLst>
                </p14:cNvPr>
                <p14:cNvContentPartPr/>
                <p14:nvPr/>
              </p14:nvContentPartPr>
              <p14:xfrm>
                <a:off x="2748570" y="5688246"/>
                <a:ext cx="322560" cy="29592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02E0E6B8-81F0-4873-9157-618BA57E750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739930" y="5679246"/>
                  <a:ext cx="34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A779E479-ED22-422F-8599-8E86743B8C48}"/>
                    </a:ext>
                  </a:extLst>
                </p14:cNvPr>
                <p14:cNvContentPartPr/>
                <p14:nvPr/>
              </p14:nvContentPartPr>
              <p14:xfrm>
                <a:off x="2742090" y="5519046"/>
                <a:ext cx="77400" cy="37548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A779E479-ED22-422F-8599-8E86743B8C48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733450" y="5510046"/>
                  <a:ext cx="95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D7F8530E-E197-4638-87B9-6B84ACCA36C5}"/>
                    </a:ext>
                  </a:extLst>
                </p14:cNvPr>
                <p14:cNvContentPartPr/>
                <p14:nvPr/>
              </p14:nvContentPartPr>
              <p14:xfrm>
                <a:off x="2612490" y="6325086"/>
                <a:ext cx="71640" cy="16308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D7F8530E-E197-4638-87B9-6B84ACCA36C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603490" y="6316446"/>
                  <a:ext cx="89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8E45BCF-073C-421A-9DE3-044994A81C44}"/>
                    </a:ext>
                  </a:extLst>
                </p14:cNvPr>
                <p14:cNvContentPartPr/>
                <p14:nvPr/>
              </p14:nvContentPartPr>
              <p14:xfrm>
                <a:off x="2695290" y="6382686"/>
                <a:ext cx="17280" cy="961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8E45BCF-073C-421A-9DE3-044994A81C44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686290" y="6373686"/>
                  <a:ext cx="34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F07BA8A-387D-4DEE-86A9-4C041C437DD4}"/>
                    </a:ext>
                  </a:extLst>
                </p14:cNvPr>
                <p14:cNvContentPartPr/>
                <p14:nvPr/>
              </p14:nvContentPartPr>
              <p14:xfrm>
                <a:off x="2730930" y="6280806"/>
                <a:ext cx="83160" cy="6552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F07BA8A-387D-4DEE-86A9-4C041C437DD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722290" y="6271806"/>
                  <a:ext cx="100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D6E9FC3-24A8-4D47-9A7B-567EB8B906C8}"/>
                    </a:ext>
                  </a:extLst>
                </p14:cNvPr>
                <p14:cNvContentPartPr/>
                <p14:nvPr/>
              </p14:nvContentPartPr>
              <p14:xfrm>
                <a:off x="2967450" y="6331566"/>
                <a:ext cx="86040" cy="2005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D6E9FC3-24A8-4D47-9A7B-567EB8B906C8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958450" y="6322926"/>
                  <a:ext cx="103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86F7AB16-A46A-4E60-8870-79F128B4C781}"/>
                    </a:ext>
                  </a:extLst>
                </p14:cNvPr>
                <p14:cNvContentPartPr/>
                <p14:nvPr/>
              </p14:nvContentPartPr>
              <p14:xfrm>
                <a:off x="3083730" y="6318966"/>
                <a:ext cx="47160" cy="1508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86F7AB16-A46A-4E60-8870-79F128B4C781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074730" y="6309966"/>
                  <a:ext cx="64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0A4E1BB1-8C97-401E-9328-A3C547C3776E}"/>
                    </a:ext>
                  </a:extLst>
                </p14:cNvPr>
                <p14:cNvContentPartPr/>
                <p14:nvPr/>
              </p14:nvContentPartPr>
              <p14:xfrm>
                <a:off x="3056010" y="6222486"/>
                <a:ext cx="129600" cy="6804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0A4E1BB1-8C97-401E-9328-A3C547C3776E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047010" y="6213846"/>
                  <a:ext cx="14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56B392C-A1C6-4F6D-9929-532A432B7074}"/>
                    </a:ext>
                  </a:extLst>
                </p14:cNvPr>
                <p14:cNvContentPartPr/>
                <p14:nvPr/>
              </p14:nvContentPartPr>
              <p14:xfrm>
                <a:off x="3138090" y="5852766"/>
                <a:ext cx="81000" cy="17028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56B392C-A1C6-4F6D-9929-532A432B707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129450" y="5844126"/>
                  <a:ext cx="98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B65B2A6E-B9B2-4475-AB8B-C5CAAD4D459C}"/>
                    </a:ext>
                  </a:extLst>
                </p14:cNvPr>
                <p14:cNvContentPartPr/>
                <p14:nvPr/>
              </p14:nvContentPartPr>
              <p14:xfrm>
                <a:off x="3259050" y="5949606"/>
                <a:ext cx="25920" cy="4428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B65B2A6E-B9B2-4475-AB8B-C5CAAD4D459C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250050" y="5940966"/>
                  <a:ext cx="43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AA01CD49-A419-444D-8AD6-FB09FDABF240}"/>
                    </a:ext>
                  </a:extLst>
                </p14:cNvPr>
                <p14:cNvContentPartPr/>
                <p14:nvPr/>
              </p14:nvContentPartPr>
              <p14:xfrm>
                <a:off x="3257610" y="5767806"/>
                <a:ext cx="120600" cy="7992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AA01CD49-A419-444D-8AD6-FB09FDABF240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248610" y="5758806"/>
                  <a:ext cx="138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6037E3E9-2C03-4AB3-8982-59DED3D2101E}"/>
                    </a:ext>
                  </a:extLst>
                </p14:cNvPr>
                <p14:cNvContentPartPr/>
                <p14:nvPr/>
              </p14:nvContentPartPr>
              <p14:xfrm>
                <a:off x="2987970" y="5559366"/>
                <a:ext cx="104760" cy="13680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6037E3E9-2C03-4AB3-8982-59DED3D2101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978970" y="5550726"/>
                  <a:ext cx="12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ADDD7A11-E0EA-4D96-8DB4-0392F40DFA39}"/>
                    </a:ext>
                  </a:extLst>
                </p14:cNvPr>
                <p14:cNvContentPartPr/>
                <p14:nvPr/>
              </p14:nvContentPartPr>
              <p14:xfrm>
                <a:off x="3135210" y="5552166"/>
                <a:ext cx="6120" cy="1062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ADDD7A11-E0EA-4D96-8DB4-0392F40DFA3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126570" y="5543166"/>
                  <a:ext cx="23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8DFE497-384E-4B06-89A5-F5059B33E921}"/>
                    </a:ext>
                  </a:extLst>
                </p14:cNvPr>
                <p14:cNvContentPartPr/>
                <p14:nvPr/>
              </p14:nvContentPartPr>
              <p14:xfrm>
                <a:off x="3155370" y="5469726"/>
                <a:ext cx="58320" cy="6300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8DFE497-384E-4B06-89A5-F5059B33E921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146370" y="5460726"/>
                  <a:ext cx="7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F02B3BAE-12FD-48D9-9A14-D97055E39C1E}"/>
                    </a:ext>
                  </a:extLst>
                </p14:cNvPr>
                <p14:cNvContentPartPr/>
                <p14:nvPr/>
              </p14:nvContentPartPr>
              <p14:xfrm>
                <a:off x="289410" y="5271006"/>
                <a:ext cx="109440" cy="720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F02B3BAE-12FD-48D9-9A14-D97055E39C1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80410" y="5262006"/>
                  <a:ext cx="12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FE60DD8C-47B6-4E00-BE88-9AC7E08F7E10}"/>
                    </a:ext>
                  </a:extLst>
                </p14:cNvPr>
                <p14:cNvContentPartPr/>
                <p14:nvPr/>
              </p14:nvContentPartPr>
              <p14:xfrm>
                <a:off x="337650" y="5320686"/>
                <a:ext cx="67320" cy="1224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FE60DD8C-47B6-4E00-BE88-9AC7E08F7E10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29010" y="5312046"/>
                  <a:ext cx="84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A54E613C-4C75-45C3-8283-7EE0B8BAE605}"/>
                    </a:ext>
                  </a:extLst>
                </p14:cNvPr>
                <p14:cNvContentPartPr/>
                <p14:nvPr/>
              </p14:nvContentPartPr>
              <p14:xfrm>
                <a:off x="602250" y="5142486"/>
                <a:ext cx="191520" cy="900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A54E613C-4C75-45C3-8283-7EE0B8BAE605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93250" y="5133846"/>
                  <a:ext cx="20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B52FB84E-084A-43EA-AF6C-94CFC5C09F91}"/>
                    </a:ext>
                  </a:extLst>
                </p14:cNvPr>
                <p14:cNvContentPartPr/>
                <p14:nvPr/>
              </p14:nvContentPartPr>
              <p14:xfrm>
                <a:off x="621330" y="5165526"/>
                <a:ext cx="194400" cy="41148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B52FB84E-084A-43EA-AF6C-94CFC5C09F9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12330" y="5156886"/>
                  <a:ext cx="212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F45DA15-BE43-4CC1-8AD9-0A69266A7598}"/>
                    </a:ext>
                  </a:extLst>
                </p14:cNvPr>
                <p14:cNvContentPartPr/>
                <p14:nvPr/>
              </p14:nvContentPartPr>
              <p14:xfrm>
                <a:off x="595410" y="5429046"/>
                <a:ext cx="178200" cy="14112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F45DA15-BE43-4CC1-8AD9-0A69266A759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86410" y="5420046"/>
                  <a:ext cx="19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8A9190A5-6588-4EF6-85EF-22D0093B151B}"/>
                    </a:ext>
                  </a:extLst>
                </p14:cNvPr>
                <p14:cNvContentPartPr/>
                <p14:nvPr/>
              </p14:nvContentPartPr>
              <p14:xfrm>
                <a:off x="730410" y="5499246"/>
                <a:ext cx="55080" cy="612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8A9190A5-6588-4EF6-85EF-22D0093B151B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21770" y="5490606"/>
                  <a:ext cx="72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FF8FA6C1-BA86-4D40-AF8E-2DD2F3A4596E}"/>
                    </a:ext>
                  </a:extLst>
                </p14:cNvPr>
                <p14:cNvContentPartPr/>
                <p14:nvPr/>
              </p14:nvContentPartPr>
              <p14:xfrm>
                <a:off x="831930" y="5471526"/>
                <a:ext cx="115200" cy="993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FF8FA6C1-BA86-4D40-AF8E-2DD2F3A4596E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23290" y="5462886"/>
                  <a:ext cx="132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B0D45A86-8848-4A14-8A68-F3D357A95F42}"/>
                    </a:ext>
                  </a:extLst>
                </p14:cNvPr>
                <p14:cNvContentPartPr/>
                <p14:nvPr/>
              </p14:nvContentPartPr>
              <p14:xfrm>
                <a:off x="1094010" y="5145726"/>
                <a:ext cx="153000" cy="2232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B0D45A86-8848-4A14-8A68-F3D357A95F4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85370" y="5136726"/>
                  <a:ext cx="170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0D8ABCCB-8BCD-4F25-9609-89C12518D0DC}"/>
                    </a:ext>
                  </a:extLst>
                </p14:cNvPr>
                <p14:cNvContentPartPr/>
                <p14:nvPr/>
              </p14:nvContentPartPr>
              <p14:xfrm>
                <a:off x="1332330" y="5235006"/>
                <a:ext cx="92160" cy="2559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0D8ABCCB-8BCD-4F25-9609-89C12518D0DC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323690" y="5226366"/>
                  <a:ext cx="109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4C000E33-7BC6-4C69-A0B3-AB55CC99F159}"/>
                    </a:ext>
                  </a:extLst>
                </p14:cNvPr>
                <p14:cNvContentPartPr/>
                <p14:nvPr/>
              </p14:nvContentPartPr>
              <p14:xfrm>
                <a:off x="1477050" y="5288286"/>
                <a:ext cx="40680" cy="13824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4C000E33-7BC6-4C69-A0B3-AB55CC99F15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468410" y="5279286"/>
                  <a:ext cx="58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9A6DACC7-CB00-47BF-BB97-1A586979BD74}"/>
                    </a:ext>
                  </a:extLst>
                </p14:cNvPr>
                <p14:cNvContentPartPr/>
                <p14:nvPr/>
              </p14:nvContentPartPr>
              <p14:xfrm>
                <a:off x="1486410" y="5103246"/>
                <a:ext cx="146880" cy="9612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9A6DACC7-CB00-47BF-BB97-1A586979BD74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477410" y="5094606"/>
                  <a:ext cx="164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C9DF4996-9F6C-421A-AA80-7B7CCCF977E7}"/>
                    </a:ext>
                  </a:extLst>
                </p14:cNvPr>
                <p14:cNvContentPartPr/>
                <p14:nvPr/>
              </p14:nvContentPartPr>
              <p14:xfrm>
                <a:off x="203730" y="3488646"/>
                <a:ext cx="3414600" cy="281304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C9DF4996-9F6C-421A-AA80-7B7CCCF977E7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95090" y="3479646"/>
                  <a:ext cx="3432240" cy="28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95FA3B66-1358-440B-B9BA-B631FF17AB16}"/>
                    </a:ext>
                  </a:extLst>
                </p14:cNvPr>
                <p14:cNvContentPartPr/>
                <p14:nvPr/>
              </p14:nvContentPartPr>
              <p14:xfrm>
                <a:off x="3616170" y="6420846"/>
                <a:ext cx="1440" cy="10800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95FA3B66-1358-440B-B9BA-B631FF17AB1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607530" y="6412206"/>
                  <a:ext cx="19080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141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 of the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07781" y="1187390"/>
                <a:ext cx="11484219" cy="51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Easy direction is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 is a “relaxation”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"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binary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For the hard direction, given an optimizer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, we want to produce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simply to try all “threshold” sets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truncate the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to obtain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to ensure that the output set is of size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the analysis, we choose a </a:t>
                </a:r>
                <a:r>
                  <a:rPr lang="en-CA" sz="2000" u="sng" dirty="0"/>
                  <a:t>random</a:t>
                </a:r>
                <a:r>
                  <a:rPr lang="en-CA" sz="2000" dirty="0"/>
                  <a:t> threshold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and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general, this is called a “rounding” algorithm, where we turn a “fractional” solution to an integral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the most common way to design approximation algorithms for NP-hard optimization problems.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today we have seen an example of “randomized rounding”, a useful technique in rounding algorithms.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1" y="1187390"/>
                <a:ext cx="11484219" cy="5184368"/>
              </a:xfrm>
              <a:prstGeom prst="rect">
                <a:avLst/>
              </a:prstGeom>
              <a:blipFill>
                <a:blip r:embed="rId2"/>
                <a:stretch>
                  <a:fillRect l="-531" b="-1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729DFE-F03C-4BDD-B61D-F641B22CFC9D}"/>
                  </a:ext>
                </a:extLst>
              </p14:cNvPr>
              <p14:cNvContentPartPr/>
              <p14:nvPr/>
            </p14:nvContentPartPr>
            <p14:xfrm>
              <a:off x="7525080" y="1030680"/>
              <a:ext cx="1390680" cy="20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729DFE-F03C-4BDD-B61D-F641B22CFC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720" y="1021320"/>
                <a:ext cx="140940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4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07781" y="1187390"/>
                <a:ext cx="11484219" cy="139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proof can be generalized to handle weighted, non-regular graphs.</a:t>
                </a:r>
              </a:p>
              <a:p>
                <a:endParaRPr lang="en-CA" sz="2000" dirty="0"/>
              </a:p>
              <a:p>
                <a:r>
                  <a:rPr lang="en-CA" sz="2000" dirty="0" err="1"/>
                  <a:t>Cheeger’s</a:t>
                </a:r>
                <a:r>
                  <a:rPr lang="en-CA" sz="2000" dirty="0"/>
                  <a:t> inequality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-approximation algorithm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1" y="1187390"/>
                <a:ext cx="11484219" cy="1399422"/>
              </a:xfrm>
              <a:prstGeom prst="rect">
                <a:avLst/>
              </a:prstGeom>
              <a:blipFill>
                <a:blip r:embed="rId2"/>
                <a:stretch>
                  <a:fillRect l="-531" t="-26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4D13071-9126-4CC8-9E27-190ED6EB47C9}"/>
              </a:ext>
            </a:extLst>
          </p:cNvPr>
          <p:cNvGrpSpPr/>
          <p:nvPr/>
        </p:nvGrpSpPr>
        <p:grpSpPr>
          <a:xfrm>
            <a:off x="7144170" y="802326"/>
            <a:ext cx="481320" cy="240840"/>
            <a:chOff x="7144170" y="802326"/>
            <a:chExt cx="4813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20709D-3AEC-444E-A51A-18A29D3D2B87}"/>
                    </a:ext>
                  </a:extLst>
                </p14:cNvPr>
                <p14:cNvContentPartPr/>
                <p14:nvPr/>
              </p14:nvContentPartPr>
              <p14:xfrm>
                <a:off x="7144170" y="802326"/>
                <a:ext cx="237240" cy="240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20709D-3AEC-444E-A51A-18A29D3D2B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5530" y="793686"/>
                  <a:ext cx="254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E28BF0-C80E-4262-8B31-BCCF88DE52B2}"/>
                    </a:ext>
                  </a:extLst>
                </p14:cNvPr>
                <p14:cNvContentPartPr/>
                <p14:nvPr/>
              </p14:nvContentPartPr>
              <p14:xfrm>
                <a:off x="7529010" y="899526"/>
                <a:ext cx="90000" cy="9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E28BF0-C80E-4262-8B31-BCCF88DE52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20010" y="890886"/>
                  <a:ext cx="10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EA5452-8C30-4022-8B30-841A665EEDF3}"/>
                    </a:ext>
                  </a:extLst>
                </p14:cNvPr>
                <p14:cNvContentPartPr/>
                <p14:nvPr/>
              </p14:nvContentPartPr>
              <p14:xfrm>
                <a:off x="7529370" y="954966"/>
                <a:ext cx="96120" cy="1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EA5452-8C30-4022-8B30-841A665EED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0730" y="946326"/>
                  <a:ext cx="113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BCCBC2-87E9-4CB2-B31D-474021E90C3E}"/>
              </a:ext>
            </a:extLst>
          </p:cNvPr>
          <p:cNvGrpSpPr/>
          <p:nvPr/>
        </p:nvGrpSpPr>
        <p:grpSpPr>
          <a:xfrm>
            <a:off x="7872450" y="564366"/>
            <a:ext cx="1130400" cy="465120"/>
            <a:chOff x="7872450" y="564366"/>
            <a:chExt cx="113040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704FE9-74FF-4A04-9A92-D09469A041DA}"/>
                    </a:ext>
                  </a:extLst>
                </p14:cNvPr>
                <p14:cNvContentPartPr/>
                <p14:nvPr/>
              </p14:nvContentPartPr>
              <p14:xfrm>
                <a:off x="7872450" y="830766"/>
                <a:ext cx="122760" cy="18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704FE9-74FF-4A04-9A92-D09469A041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3450" y="822126"/>
                  <a:ext cx="14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59848C-6A6F-40B4-BFB5-FC908324FF52}"/>
                    </a:ext>
                  </a:extLst>
                </p14:cNvPr>
                <p14:cNvContentPartPr/>
                <p14:nvPr/>
              </p14:nvContentPartPr>
              <p14:xfrm>
                <a:off x="8012850" y="720966"/>
                <a:ext cx="83880" cy="16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59848C-6A6F-40B4-BFB5-FC908324FF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03850" y="711966"/>
                  <a:ext cx="10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2C0F3E-264F-4992-A69C-12283E95C221}"/>
                    </a:ext>
                  </a:extLst>
                </p14:cNvPr>
                <p14:cNvContentPartPr/>
                <p14:nvPr/>
              </p14:nvContentPartPr>
              <p14:xfrm>
                <a:off x="8123730" y="644646"/>
                <a:ext cx="70920" cy="120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2C0F3E-264F-4992-A69C-12283E95C2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15090" y="636006"/>
                  <a:ext cx="88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12FA22-5B50-43CB-B973-EF825433DE61}"/>
                    </a:ext>
                  </a:extLst>
                </p14:cNvPr>
                <p14:cNvContentPartPr/>
                <p14:nvPr/>
              </p14:nvContentPartPr>
              <p14:xfrm>
                <a:off x="8144610" y="819966"/>
                <a:ext cx="98640" cy="68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12FA22-5B50-43CB-B973-EF825433DE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35610" y="811326"/>
                  <a:ext cx="116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908CBE-6B62-479D-8D99-7679C09F332E}"/>
                    </a:ext>
                  </a:extLst>
                </p14:cNvPr>
                <p14:cNvContentPartPr/>
                <p14:nvPr/>
              </p14:nvContentPartPr>
              <p14:xfrm>
                <a:off x="8361330" y="836166"/>
                <a:ext cx="103320" cy="15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908CBE-6B62-479D-8D99-7679C09F33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2690" y="827166"/>
                  <a:ext cx="120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A8FDB4-55A7-44BF-B3F7-C9C817F8DE4B}"/>
                    </a:ext>
                  </a:extLst>
                </p14:cNvPr>
                <p14:cNvContentPartPr/>
                <p14:nvPr/>
              </p14:nvContentPartPr>
              <p14:xfrm>
                <a:off x="8575170" y="864966"/>
                <a:ext cx="21240" cy="163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A8FDB4-55A7-44BF-B3F7-C9C817F8DE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6530" y="855966"/>
                  <a:ext cx="38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D2EDE2-70FE-4F91-830D-0B714239AEBA}"/>
                    </a:ext>
                  </a:extLst>
                </p14:cNvPr>
                <p14:cNvContentPartPr/>
                <p14:nvPr/>
              </p14:nvContentPartPr>
              <p14:xfrm>
                <a:off x="8559330" y="865326"/>
                <a:ext cx="122400" cy="164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D2EDE2-70FE-4F91-830D-0B714239AE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0330" y="856686"/>
                  <a:ext cx="140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7EEE1D-550B-4E2F-9C58-804C3B6C3FB9}"/>
                    </a:ext>
                  </a:extLst>
                </p14:cNvPr>
                <p14:cNvContentPartPr/>
                <p14:nvPr/>
              </p14:nvContentPartPr>
              <p14:xfrm>
                <a:off x="8743650" y="647166"/>
                <a:ext cx="81360" cy="30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7EEE1D-550B-4E2F-9C58-804C3B6C3F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35010" y="638166"/>
                  <a:ext cx="99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5717EE-4F53-4B04-AC88-FDB525BDA869}"/>
                    </a:ext>
                  </a:extLst>
                </p14:cNvPr>
                <p14:cNvContentPartPr/>
                <p14:nvPr/>
              </p14:nvContentPartPr>
              <p14:xfrm>
                <a:off x="8863890" y="564366"/>
                <a:ext cx="122040" cy="12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5717EE-4F53-4B04-AC88-FDB525BDA86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54890" y="555366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45C111-F340-448D-89C0-AFB511483C3B}"/>
                    </a:ext>
                  </a:extLst>
                </p14:cNvPr>
                <p14:cNvContentPartPr/>
                <p14:nvPr/>
              </p14:nvContentPartPr>
              <p14:xfrm>
                <a:off x="8902770" y="730326"/>
                <a:ext cx="100080" cy="71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45C111-F340-448D-89C0-AFB511483C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93770" y="721686"/>
                  <a:ext cx="1177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C24086-D1AD-4354-B0C4-CE29E06642BA}"/>
              </a:ext>
            </a:extLst>
          </p:cNvPr>
          <p:cNvGrpSpPr/>
          <p:nvPr/>
        </p:nvGrpSpPr>
        <p:grpSpPr>
          <a:xfrm>
            <a:off x="5966610" y="2706006"/>
            <a:ext cx="322920" cy="289080"/>
            <a:chOff x="5966610" y="2706006"/>
            <a:chExt cx="3229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2F39D9-FBD2-4ED3-85B5-9C22521DBAE9}"/>
                    </a:ext>
                  </a:extLst>
                </p14:cNvPr>
                <p14:cNvContentPartPr/>
                <p14:nvPr/>
              </p14:nvContentPartPr>
              <p14:xfrm>
                <a:off x="5966610" y="2756406"/>
                <a:ext cx="85320" cy="115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2F39D9-FBD2-4ED3-85B5-9C22521DBA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57610" y="2747766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D50D08-BBED-4503-8E9E-861EC24D05C9}"/>
                    </a:ext>
                  </a:extLst>
                </p14:cNvPr>
                <p14:cNvContentPartPr/>
                <p14:nvPr/>
              </p14:nvContentPartPr>
              <p14:xfrm>
                <a:off x="6085410" y="2706006"/>
                <a:ext cx="21960" cy="151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D50D08-BBED-4503-8E9E-861EC24D05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76410" y="2697366"/>
                  <a:ext cx="3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9248C6-0154-454C-A21F-5BFFB615CB1C}"/>
                    </a:ext>
                  </a:extLst>
                </p14:cNvPr>
                <p14:cNvContentPartPr/>
                <p14:nvPr/>
              </p14:nvContentPartPr>
              <p14:xfrm>
                <a:off x="6109170" y="2758206"/>
                <a:ext cx="79560" cy="236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9248C6-0154-454C-A21F-5BFFB615CB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00530" y="2749206"/>
                  <a:ext cx="97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89C75B-AB00-4995-A893-FF57E5829D80}"/>
                    </a:ext>
                  </a:extLst>
                </p14:cNvPr>
                <p14:cNvContentPartPr/>
                <p14:nvPr/>
              </p14:nvContentPartPr>
              <p14:xfrm>
                <a:off x="6202050" y="2794566"/>
                <a:ext cx="87480" cy="63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89C75B-AB00-4995-A893-FF57E5829D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3410" y="2785926"/>
                  <a:ext cx="1051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D0F5B6-B535-47A8-A150-7FC3FE7D1DC3}"/>
              </a:ext>
            </a:extLst>
          </p:cNvPr>
          <p:cNvGrpSpPr/>
          <p:nvPr/>
        </p:nvGrpSpPr>
        <p:grpSpPr>
          <a:xfrm>
            <a:off x="6519210" y="2749206"/>
            <a:ext cx="93240" cy="140400"/>
            <a:chOff x="6519210" y="2749206"/>
            <a:chExt cx="9324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93C8FC-3694-47B7-82C4-5FEFD3501F16}"/>
                    </a:ext>
                  </a:extLst>
                </p14:cNvPr>
                <p14:cNvContentPartPr/>
                <p14:nvPr/>
              </p14:nvContentPartPr>
              <p14:xfrm>
                <a:off x="6522090" y="2883846"/>
                <a:ext cx="90360" cy="5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93C8FC-3694-47B7-82C4-5FEFD3501F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13450" y="2875206"/>
                  <a:ext cx="10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24D4D7-DA2B-4C11-AE47-933A33AF2C3C}"/>
                    </a:ext>
                  </a:extLst>
                </p14:cNvPr>
                <p14:cNvContentPartPr/>
                <p14:nvPr/>
              </p14:nvContentPartPr>
              <p14:xfrm>
                <a:off x="6519210" y="2749206"/>
                <a:ext cx="91080" cy="109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24D4D7-DA2B-4C11-AE47-933A33AF2C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10210" y="2740566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F0EDC9-5FDE-4671-BBB0-97DA8122C96F}"/>
              </a:ext>
            </a:extLst>
          </p:cNvPr>
          <p:cNvGrpSpPr/>
          <p:nvPr/>
        </p:nvGrpSpPr>
        <p:grpSpPr>
          <a:xfrm>
            <a:off x="6807930" y="2666406"/>
            <a:ext cx="392760" cy="261360"/>
            <a:chOff x="6807930" y="2666406"/>
            <a:chExt cx="3927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7C171C-9560-4B8B-89DF-FCCCCD188635}"/>
                    </a:ext>
                  </a:extLst>
                </p14:cNvPr>
                <p14:cNvContentPartPr/>
                <p14:nvPr/>
              </p14:nvContentPartPr>
              <p14:xfrm>
                <a:off x="6807930" y="2666406"/>
                <a:ext cx="310320" cy="26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7C171C-9560-4B8B-89DF-FCCCCD1886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99290" y="2657766"/>
                  <a:ext cx="327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0BB541-4458-4963-BE19-B505490C467D}"/>
                    </a:ext>
                  </a:extLst>
                </p14:cNvPr>
                <p14:cNvContentPartPr/>
                <p14:nvPr/>
              </p14:nvContentPartPr>
              <p14:xfrm>
                <a:off x="6968490" y="2814006"/>
                <a:ext cx="47880" cy="8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0BB541-4458-4963-BE19-B505490C46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59850" y="2805006"/>
                  <a:ext cx="65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538BA7-A09B-452E-BDB5-A5AD4E9A0E61}"/>
                    </a:ext>
                  </a:extLst>
                </p14:cNvPr>
                <p14:cNvContentPartPr/>
                <p14:nvPr/>
              </p14:nvContentPartPr>
              <p14:xfrm>
                <a:off x="6977130" y="2718246"/>
                <a:ext cx="223560" cy="194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538BA7-A09B-452E-BDB5-A5AD4E9A0E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8490" y="2709246"/>
                  <a:ext cx="2412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7AF362-8FFA-42F5-BB60-C0FD1C209FED}"/>
              </a:ext>
            </a:extLst>
          </p:cNvPr>
          <p:cNvGrpSpPr/>
          <p:nvPr/>
        </p:nvGrpSpPr>
        <p:grpSpPr>
          <a:xfrm>
            <a:off x="6054090" y="3221886"/>
            <a:ext cx="527400" cy="151560"/>
            <a:chOff x="6054090" y="3221886"/>
            <a:chExt cx="52740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4DE30E1-8B6D-4E6B-95C1-D2FBE84EFCE5}"/>
                    </a:ext>
                  </a:extLst>
                </p14:cNvPr>
                <p14:cNvContentPartPr/>
                <p14:nvPr/>
              </p14:nvContentPartPr>
              <p14:xfrm>
                <a:off x="6054090" y="3268686"/>
                <a:ext cx="92160" cy="10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4DE30E1-8B6D-4E6B-95C1-D2FBE84EFC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45450" y="3259686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CB8280-DB99-47ED-A490-76EE211816D9}"/>
                    </a:ext>
                  </a:extLst>
                </p14:cNvPr>
                <p14:cNvContentPartPr/>
                <p14:nvPr/>
              </p14:nvContentPartPr>
              <p14:xfrm>
                <a:off x="6174690" y="3288846"/>
                <a:ext cx="73080" cy="81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CB8280-DB99-47ED-A490-76EE211816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6050" y="3279846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8854DE-D5F2-4B45-966E-30481F34651C}"/>
                    </a:ext>
                  </a:extLst>
                </p14:cNvPr>
                <p14:cNvContentPartPr/>
                <p14:nvPr/>
              </p14:nvContentPartPr>
              <p14:xfrm>
                <a:off x="6233010" y="3307206"/>
                <a:ext cx="78480" cy="58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8854DE-D5F2-4B45-966E-30481F3465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24010" y="3298566"/>
                  <a:ext cx="96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AC4383-9CDC-4299-9973-A2EB6F0EE6E0}"/>
                    </a:ext>
                  </a:extLst>
                </p14:cNvPr>
                <p14:cNvContentPartPr/>
                <p14:nvPr/>
              </p14:nvContentPartPr>
              <p14:xfrm>
                <a:off x="6271530" y="3221886"/>
                <a:ext cx="100800" cy="14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AC4383-9CDC-4299-9973-A2EB6F0EE6E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2890" y="3213246"/>
                  <a:ext cx="118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D6668E-4DCE-4841-87FC-E47BD31BAA65}"/>
                    </a:ext>
                  </a:extLst>
                </p14:cNvPr>
                <p14:cNvContentPartPr/>
                <p14:nvPr/>
              </p14:nvContentPartPr>
              <p14:xfrm>
                <a:off x="6408330" y="3253566"/>
                <a:ext cx="173160" cy="113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D6668E-4DCE-4841-87FC-E47BD31BAA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99330" y="3244926"/>
                  <a:ext cx="1908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D0A214-7401-4177-AD5B-F276BF2E0D64}"/>
              </a:ext>
            </a:extLst>
          </p:cNvPr>
          <p:cNvGrpSpPr/>
          <p:nvPr/>
        </p:nvGrpSpPr>
        <p:grpSpPr>
          <a:xfrm>
            <a:off x="6767970" y="3210006"/>
            <a:ext cx="151920" cy="159480"/>
            <a:chOff x="6767970" y="3210006"/>
            <a:chExt cx="15192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F8B45C-77E0-44EC-9D99-8E99531573C4}"/>
                    </a:ext>
                  </a:extLst>
                </p14:cNvPr>
                <p14:cNvContentPartPr/>
                <p14:nvPr/>
              </p14:nvContentPartPr>
              <p14:xfrm>
                <a:off x="6767970" y="3293886"/>
                <a:ext cx="69840" cy="4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F8B45C-77E0-44EC-9D99-8E99531573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58970" y="3284886"/>
                  <a:ext cx="87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3A0B48-55C3-4E69-BBD7-D274F0926079}"/>
                    </a:ext>
                  </a:extLst>
                </p14:cNvPr>
                <p14:cNvContentPartPr/>
                <p14:nvPr/>
              </p14:nvContentPartPr>
              <p14:xfrm>
                <a:off x="6784530" y="3336006"/>
                <a:ext cx="88920" cy="10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3A0B48-55C3-4E69-BBD7-D274F09260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5890" y="3327006"/>
                  <a:ext cx="106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F94C15-6D2D-42FC-BFAF-208541923526}"/>
                    </a:ext>
                  </a:extLst>
                </p14:cNvPr>
                <p14:cNvContentPartPr/>
                <p14:nvPr/>
              </p14:nvContentPartPr>
              <p14:xfrm>
                <a:off x="6806490" y="3210006"/>
                <a:ext cx="105840" cy="11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F94C15-6D2D-42FC-BFAF-2085419235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97850" y="3201366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7FE91F-5C14-40B5-9975-D0C929D087DA}"/>
                    </a:ext>
                  </a:extLst>
                </p14:cNvPr>
                <p14:cNvContentPartPr/>
                <p14:nvPr/>
              </p14:nvContentPartPr>
              <p14:xfrm>
                <a:off x="6820890" y="3349326"/>
                <a:ext cx="99000" cy="20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7FE91F-5C14-40B5-9975-D0C929D087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2250" y="3340686"/>
                  <a:ext cx="1166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DF188C-3B28-4D1B-94D1-33A62AC0C4F3}"/>
              </a:ext>
            </a:extLst>
          </p:cNvPr>
          <p:cNvGrpSpPr/>
          <p:nvPr/>
        </p:nvGrpSpPr>
        <p:grpSpPr>
          <a:xfrm>
            <a:off x="7169730" y="3123606"/>
            <a:ext cx="547920" cy="556560"/>
            <a:chOff x="7169730" y="3123606"/>
            <a:chExt cx="54792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84852F-C14A-47E5-809D-CD29BCA2C8BB}"/>
                    </a:ext>
                  </a:extLst>
                </p14:cNvPr>
                <p14:cNvContentPartPr/>
                <p14:nvPr/>
              </p14:nvContentPartPr>
              <p14:xfrm>
                <a:off x="7247850" y="3123606"/>
                <a:ext cx="242280" cy="208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84852F-C14A-47E5-809D-CD29BCA2C8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8850" y="3114966"/>
                  <a:ext cx="259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D42006-B62B-40AF-AA20-FE986ED0B357}"/>
                    </a:ext>
                  </a:extLst>
                </p14:cNvPr>
                <p14:cNvContentPartPr/>
                <p14:nvPr/>
              </p14:nvContentPartPr>
              <p14:xfrm>
                <a:off x="7372770" y="3213966"/>
                <a:ext cx="49320" cy="84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D42006-B62B-40AF-AA20-FE986ED0B3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64130" y="3204966"/>
                  <a:ext cx="66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D682CE-1C6E-4D27-9BD9-FF982FA2E2F0}"/>
                    </a:ext>
                  </a:extLst>
                </p14:cNvPr>
                <p14:cNvContentPartPr/>
                <p14:nvPr/>
              </p14:nvContentPartPr>
              <p14:xfrm>
                <a:off x="7352250" y="3179046"/>
                <a:ext cx="113040" cy="137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D682CE-1C6E-4D27-9BD9-FF982FA2E2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43250" y="3170046"/>
                  <a:ext cx="130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A0E6B2-F1BB-4A0D-89AF-9657556A641A}"/>
                    </a:ext>
                  </a:extLst>
                </p14:cNvPr>
                <p14:cNvContentPartPr/>
                <p14:nvPr/>
              </p14:nvContentPartPr>
              <p14:xfrm>
                <a:off x="7463490" y="3277686"/>
                <a:ext cx="101520" cy="84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A0E6B2-F1BB-4A0D-89AF-9657556A64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54490" y="3269046"/>
                  <a:ext cx="119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53BEBB-CCE4-40FC-A655-165721BF165F}"/>
                    </a:ext>
                  </a:extLst>
                </p14:cNvPr>
                <p14:cNvContentPartPr/>
                <p14:nvPr/>
              </p14:nvContentPartPr>
              <p14:xfrm>
                <a:off x="7169730" y="3389286"/>
                <a:ext cx="487800" cy="18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53BEBB-CCE4-40FC-A655-165721BF16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60730" y="3380646"/>
                  <a:ext cx="50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C5BD5C-E064-4222-9CD8-74EEF9A32FB9}"/>
                    </a:ext>
                  </a:extLst>
                </p14:cNvPr>
                <p14:cNvContentPartPr/>
                <p14:nvPr/>
              </p14:nvContentPartPr>
              <p14:xfrm>
                <a:off x="7350450" y="3526806"/>
                <a:ext cx="103680" cy="10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C5BD5C-E064-4222-9CD8-74EEF9A32F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41810" y="3517806"/>
                  <a:ext cx="121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4CCA17-5E0B-4DAF-AD9D-3CD38790EB2B}"/>
                    </a:ext>
                  </a:extLst>
                </p14:cNvPr>
                <p14:cNvContentPartPr/>
                <p14:nvPr/>
              </p14:nvContentPartPr>
              <p14:xfrm>
                <a:off x="7398690" y="3459126"/>
                <a:ext cx="17280" cy="214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4CCA17-5E0B-4DAF-AD9D-3CD38790EB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90050" y="3450126"/>
                  <a:ext cx="3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D8BC9B-62BF-475F-9680-38014833EA4E}"/>
                    </a:ext>
                  </a:extLst>
                </p14:cNvPr>
                <p14:cNvContentPartPr/>
                <p14:nvPr/>
              </p14:nvContentPartPr>
              <p14:xfrm>
                <a:off x="7479690" y="3510966"/>
                <a:ext cx="121680" cy="136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D8BC9B-62BF-475F-9680-38014833EA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70690" y="3501966"/>
                  <a:ext cx="13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91D6C0-901C-457D-A9C1-09DE2CCC1835}"/>
                    </a:ext>
                  </a:extLst>
                </p14:cNvPr>
                <p14:cNvContentPartPr/>
                <p14:nvPr/>
              </p14:nvContentPartPr>
              <p14:xfrm>
                <a:off x="7554210" y="3592686"/>
                <a:ext cx="102600" cy="87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91D6C0-901C-457D-A9C1-09DE2CCC18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45210" y="3583686"/>
                  <a:ext cx="120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EF4472-1CAA-4DB6-AABC-1E3FB94734A6}"/>
                    </a:ext>
                  </a:extLst>
                </p14:cNvPr>
                <p14:cNvContentPartPr/>
                <p14:nvPr/>
              </p14:nvContentPartPr>
              <p14:xfrm>
                <a:off x="7655010" y="3481446"/>
                <a:ext cx="62640" cy="145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EF4472-1CAA-4DB6-AABC-1E3FB94734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46010" y="3472806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1C2D48-9120-4754-A126-ACAB00EFA204}"/>
              </a:ext>
            </a:extLst>
          </p:cNvPr>
          <p:cNvGrpSpPr/>
          <p:nvPr/>
        </p:nvGrpSpPr>
        <p:grpSpPr>
          <a:xfrm>
            <a:off x="7973970" y="3312246"/>
            <a:ext cx="85320" cy="141480"/>
            <a:chOff x="7973970" y="3312246"/>
            <a:chExt cx="8532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843A96-1BAB-4FEE-BF42-7F527DB8AC7B}"/>
                    </a:ext>
                  </a:extLst>
                </p14:cNvPr>
                <p14:cNvContentPartPr/>
                <p14:nvPr/>
              </p14:nvContentPartPr>
              <p14:xfrm>
                <a:off x="7973970" y="3312246"/>
                <a:ext cx="77040" cy="86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843A96-1BAB-4FEE-BF42-7F527DB8AC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64970" y="3303246"/>
                  <a:ext cx="94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3A9C6D-F8F0-4B62-92ED-94C21324FB58}"/>
                    </a:ext>
                  </a:extLst>
                </p14:cNvPr>
                <p14:cNvContentPartPr/>
                <p14:nvPr/>
              </p14:nvContentPartPr>
              <p14:xfrm>
                <a:off x="7975050" y="3435006"/>
                <a:ext cx="84240" cy="18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3A9C6D-F8F0-4B62-92ED-94C21324FB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66050" y="3426366"/>
                  <a:ext cx="1018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036239-F466-4CC4-95EA-F7CE6E33B387}"/>
              </a:ext>
            </a:extLst>
          </p:cNvPr>
          <p:cNvGrpSpPr/>
          <p:nvPr/>
        </p:nvGrpSpPr>
        <p:grpSpPr>
          <a:xfrm>
            <a:off x="8246850" y="3156726"/>
            <a:ext cx="598320" cy="572400"/>
            <a:chOff x="8246850" y="3156726"/>
            <a:chExt cx="59832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7DFBA2-0C78-4D2E-9FC7-505AB3A5CFB6}"/>
                    </a:ext>
                  </a:extLst>
                </p14:cNvPr>
                <p14:cNvContentPartPr/>
                <p14:nvPr/>
              </p14:nvContentPartPr>
              <p14:xfrm>
                <a:off x="8326410" y="3156726"/>
                <a:ext cx="290160" cy="20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7DFBA2-0C78-4D2E-9FC7-505AB3A5CF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17410" y="3147726"/>
                  <a:ext cx="307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0199F9-A73E-4FB5-B253-B325423CE97E}"/>
                    </a:ext>
                  </a:extLst>
                </p14:cNvPr>
                <p14:cNvContentPartPr/>
                <p14:nvPr/>
              </p14:nvContentPartPr>
              <p14:xfrm>
                <a:off x="8430810" y="3246726"/>
                <a:ext cx="70200" cy="88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0199F9-A73E-4FB5-B253-B325423CE9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22170" y="3238086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0EE6ED-D574-45EE-863D-35BE1F16781C}"/>
                    </a:ext>
                  </a:extLst>
                </p14:cNvPr>
                <p14:cNvContentPartPr/>
                <p14:nvPr/>
              </p14:nvContentPartPr>
              <p14:xfrm>
                <a:off x="8458530" y="3213966"/>
                <a:ext cx="104400" cy="197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0EE6ED-D574-45EE-863D-35BE1F1678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49890" y="3204966"/>
                  <a:ext cx="122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059CB0-D0C5-4E83-9B8C-587D9D046460}"/>
                    </a:ext>
                  </a:extLst>
                </p14:cNvPr>
                <p14:cNvContentPartPr/>
                <p14:nvPr/>
              </p14:nvContentPartPr>
              <p14:xfrm>
                <a:off x="8573730" y="3221526"/>
                <a:ext cx="173160" cy="168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059CB0-D0C5-4E83-9B8C-587D9D0464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64730" y="3212526"/>
                  <a:ext cx="190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5E2034-6DFB-4B0C-A62C-5E9A1E18CB54}"/>
                    </a:ext>
                  </a:extLst>
                </p14:cNvPr>
                <p14:cNvContentPartPr/>
                <p14:nvPr/>
              </p14:nvContentPartPr>
              <p14:xfrm>
                <a:off x="8246850" y="3442206"/>
                <a:ext cx="598320" cy="2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5E2034-6DFB-4B0C-A62C-5E9A1E18CB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38210" y="3433566"/>
                  <a:ext cx="61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2B0FFE-5154-45CB-B532-908744179B52}"/>
                    </a:ext>
                  </a:extLst>
                </p14:cNvPr>
                <p14:cNvContentPartPr/>
                <p14:nvPr/>
              </p14:nvContentPartPr>
              <p14:xfrm>
                <a:off x="8458530" y="3573966"/>
                <a:ext cx="90360" cy="88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2B0FFE-5154-45CB-B532-908744179B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49530" y="3564966"/>
                  <a:ext cx="108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3F201C-1A82-412A-9B08-AEFB271A4541}"/>
                    </a:ext>
                  </a:extLst>
                </p14:cNvPr>
                <p14:cNvContentPartPr/>
                <p14:nvPr/>
              </p14:nvContentPartPr>
              <p14:xfrm>
                <a:off x="8519370" y="3501606"/>
                <a:ext cx="28800" cy="227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3F201C-1A82-412A-9B08-AEFB271A45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10730" y="3492966"/>
                  <a:ext cx="46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0018EE0-AF44-423F-B3F4-35622BDF250D}"/>
                    </a:ext>
                  </a:extLst>
                </p14:cNvPr>
                <p14:cNvContentPartPr/>
                <p14:nvPr/>
              </p14:nvContentPartPr>
              <p14:xfrm>
                <a:off x="8574450" y="3503046"/>
                <a:ext cx="68760" cy="162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0018EE0-AF44-423F-B3F4-35622BDF250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65810" y="3494046"/>
                  <a:ext cx="86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2B1DBC-FBBC-4E94-A918-7829916CF614}"/>
                    </a:ext>
                  </a:extLst>
                </p14:cNvPr>
                <p14:cNvContentPartPr/>
                <p14:nvPr/>
              </p14:nvContentPartPr>
              <p14:xfrm>
                <a:off x="8639250" y="3543006"/>
                <a:ext cx="118800" cy="141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2B1DBC-FBBC-4E94-A918-7829916CF6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30610" y="3534006"/>
                  <a:ext cx="13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168028-F4A8-4190-8C2C-559063C53B8F}"/>
                    </a:ext>
                  </a:extLst>
                </p14:cNvPr>
                <p14:cNvContentPartPr/>
                <p14:nvPr/>
              </p14:nvContentPartPr>
              <p14:xfrm>
                <a:off x="8761290" y="3509526"/>
                <a:ext cx="55080" cy="171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168028-F4A8-4190-8C2C-559063C53B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52650" y="3500526"/>
                  <a:ext cx="727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E4588E-FCCC-4EC6-870A-4484890170C0}"/>
              </a:ext>
            </a:extLst>
          </p:cNvPr>
          <p:cNvGrpSpPr/>
          <p:nvPr/>
        </p:nvGrpSpPr>
        <p:grpSpPr>
          <a:xfrm>
            <a:off x="9093210" y="3406926"/>
            <a:ext cx="90000" cy="72720"/>
            <a:chOff x="9093210" y="3406926"/>
            <a:chExt cx="90000" cy="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D2A6E7-CA4F-4B2F-A137-75F065D9FC04}"/>
                    </a:ext>
                  </a:extLst>
                </p14:cNvPr>
                <p14:cNvContentPartPr/>
                <p14:nvPr/>
              </p14:nvContentPartPr>
              <p14:xfrm>
                <a:off x="9094290" y="3406926"/>
                <a:ext cx="88920" cy="17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D2A6E7-CA4F-4B2F-A137-75F065D9FC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85290" y="3397926"/>
                  <a:ext cx="10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FD36162-551E-4B40-B767-5E9E5A8D4855}"/>
                    </a:ext>
                  </a:extLst>
                </p14:cNvPr>
                <p14:cNvContentPartPr/>
                <p14:nvPr/>
              </p14:nvContentPartPr>
              <p14:xfrm>
                <a:off x="9093210" y="3469206"/>
                <a:ext cx="87480" cy="1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FD36162-551E-4B40-B767-5E9E5A8D48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84570" y="3460206"/>
                  <a:ext cx="105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5DB85D-62A1-40F1-AE00-58D0507A7CE4}"/>
              </a:ext>
            </a:extLst>
          </p:cNvPr>
          <p:cNvGrpSpPr/>
          <p:nvPr/>
        </p:nvGrpSpPr>
        <p:grpSpPr>
          <a:xfrm>
            <a:off x="9361770" y="3214326"/>
            <a:ext cx="749160" cy="498240"/>
            <a:chOff x="9361770" y="3214326"/>
            <a:chExt cx="74916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B62721-14D2-4D2A-83F8-ED65AA1D0228}"/>
                    </a:ext>
                  </a:extLst>
                </p14:cNvPr>
                <p14:cNvContentPartPr/>
                <p14:nvPr/>
              </p14:nvContentPartPr>
              <p14:xfrm>
                <a:off x="9489930" y="3214326"/>
                <a:ext cx="33480" cy="132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B62721-14D2-4D2A-83F8-ED65AA1D022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81290" y="3205686"/>
                  <a:ext cx="5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D95819-02AE-4C44-B47A-876147EA3C44}"/>
                    </a:ext>
                  </a:extLst>
                </p14:cNvPr>
                <p14:cNvContentPartPr/>
                <p14:nvPr/>
              </p14:nvContentPartPr>
              <p14:xfrm>
                <a:off x="9361770" y="3383166"/>
                <a:ext cx="338400" cy="21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D95819-02AE-4C44-B47A-876147EA3C4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53130" y="3374526"/>
                  <a:ext cx="35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610C92-223A-476F-8FB9-5215DB74FAE8}"/>
                    </a:ext>
                  </a:extLst>
                </p14:cNvPr>
                <p14:cNvContentPartPr/>
                <p14:nvPr/>
              </p14:nvContentPartPr>
              <p14:xfrm>
                <a:off x="9388050" y="3459126"/>
                <a:ext cx="348120" cy="217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610C92-223A-476F-8FB9-5215DB74FAE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79050" y="3450126"/>
                  <a:ext cx="365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E3C54DF-2B0E-47C5-BCB8-3C952471074E}"/>
                    </a:ext>
                  </a:extLst>
                </p14:cNvPr>
                <p14:cNvContentPartPr/>
                <p14:nvPr/>
              </p14:nvContentPartPr>
              <p14:xfrm>
                <a:off x="9530970" y="3564606"/>
                <a:ext cx="96840" cy="82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E3C54DF-2B0E-47C5-BCB8-3C95247107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21970" y="3555606"/>
                  <a:ext cx="114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8137A4-3893-452C-BC22-5C7C8DD47096}"/>
                    </a:ext>
                  </a:extLst>
                </p14:cNvPr>
                <p14:cNvContentPartPr/>
                <p14:nvPr/>
              </p14:nvContentPartPr>
              <p14:xfrm>
                <a:off x="9591090" y="3512406"/>
                <a:ext cx="23040" cy="200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8137A4-3893-452C-BC22-5C7C8DD4709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82090" y="3503406"/>
                  <a:ext cx="40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62381D-0449-4CA2-843A-AEEF918B94CD}"/>
                    </a:ext>
                  </a:extLst>
                </p14:cNvPr>
                <p14:cNvContentPartPr/>
                <p14:nvPr/>
              </p14:nvContentPartPr>
              <p14:xfrm>
                <a:off x="9648330" y="3504126"/>
                <a:ext cx="68760" cy="152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62381D-0449-4CA2-843A-AEEF918B94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39690" y="3495126"/>
                  <a:ext cx="8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46DAF3-B7EE-4390-BF93-CAEA5F2261DC}"/>
                    </a:ext>
                  </a:extLst>
                </p14:cNvPr>
                <p14:cNvContentPartPr/>
                <p14:nvPr/>
              </p14:nvContentPartPr>
              <p14:xfrm>
                <a:off x="9724650" y="3537246"/>
                <a:ext cx="113400" cy="144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46DAF3-B7EE-4390-BF93-CAEA5F2261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15650" y="3528246"/>
                  <a:ext cx="13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E987BC-7CC2-42C2-9B37-2F6193EE2EFF}"/>
                    </a:ext>
                  </a:extLst>
                </p14:cNvPr>
                <p14:cNvContentPartPr/>
                <p14:nvPr/>
              </p14:nvContentPartPr>
              <p14:xfrm>
                <a:off x="9851370" y="3491166"/>
                <a:ext cx="259560" cy="20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E987BC-7CC2-42C2-9B37-2F6193EE2E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42730" y="3482526"/>
                  <a:ext cx="2772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E5516D7-E663-44CA-A016-772D33349133}"/>
              </a:ext>
            </a:extLst>
          </p:cNvPr>
          <p:cNvGrpSpPr/>
          <p:nvPr/>
        </p:nvGrpSpPr>
        <p:grpSpPr>
          <a:xfrm>
            <a:off x="2206770" y="4112886"/>
            <a:ext cx="568800" cy="287640"/>
            <a:chOff x="2206770" y="4112886"/>
            <a:chExt cx="56880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AE9B0A-40E5-458C-9FF6-35B0A8A20FD6}"/>
                    </a:ext>
                  </a:extLst>
                </p14:cNvPr>
                <p14:cNvContentPartPr/>
                <p14:nvPr/>
              </p14:nvContentPartPr>
              <p14:xfrm>
                <a:off x="2206770" y="4181646"/>
                <a:ext cx="133560" cy="148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AE9B0A-40E5-458C-9FF6-35B0A8A20F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97770" y="4173006"/>
                  <a:ext cx="151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861E8FE-4762-4F14-AD39-B71488E1B146}"/>
                    </a:ext>
                  </a:extLst>
                </p14:cNvPr>
                <p14:cNvContentPartPr/>
                <p14:nvPr/>
              </p14:nvContentPartPr>
              <p14:xfrm>
                <a:off x="2265810" y="4112886"/>
                <a:ext cx="28440" cy="287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861E8FE-4762-4F14-AD39-B71488E1B1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57170" y="4103886"/>
                  <a:ext cx="46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ECA34F1-7448-40B2-8910-5807A826EB3E}"/>
                    </a:ext>
                  </a:extLst>
                </p14:cNvPr>
                <p14:cNvContentPartPr/>
                <p14:nvPr/>
              </p14:nvContentPartPr>
              <p14:xfrm>
                <a:off x="2398650" y="4116126"/>
                <a:ext cx="78840" cy="232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ECA34F1-7448-40B2-8910-5807A826EB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89650" y="4107486"/>
                  <a:ext cx="96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B67454-D3BE-4AA1-A554-4625CB66E5A7}"/>
                    </a:ext>
                  </a:extLst>
                </p14:cNvPr>
                <p14:cNvContentPartPr/>
                <p14:nvPr/>
              </p14:nvContentPartPr>
              <p14:xfrm>
                <a:off x="2521770" y="4187766"/>
                <a:ext cx="146520" cy="182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B67454-D3BE-4AA1-A554-4625CB66E5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12770" y="4178766"/>
                  <a:ext cx="164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BEDCFE-069F-434E-8218-8636203FEB5D}"/>
                    </a:ext>
                  </a:extLst>
                </p14:cNvPr>
                <p14:cNvContentPartPr/>
                <p14:nvPr/>
              </p14:nvContentPartPr>
              <p14:xfrm>
                <a:off x="2699610" y="4134846"/>
                <a:ext cx="75960" cy="226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BEDCFE-069F-434E-8218-8636203FEB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90610" y="4126206"/>
                  <a:ext cx="9360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3F03C82-AAF1-427C-86AA-8BE03A45DBB8}"/>
              </a:ext>
            </a:extLst>
          </p:cNvPr>
          <p:cNvGrpSpPr/>
          <p:nvPr/>
        </p:nvGrpSpPr>
        <p:grpSpPr>
          <a:xfrm>
            <a:off x="3061770" y="4225206"/>
            <a:ext cx="176040" cy="93960"/>
            <a:chOff x="3061770" y="4225206"/>
            <a:chExt cx="1760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A98E69-A7B6-464C-8021-98409A59685C}"/>
                    </a:ext>
                  </a:extLst>
                </p14:cNvPr>
                <p14:cNvContentPartPr/>
                <p14:nvPr/>
              </p14:nvContentPartPr>
              <p14:xfrm>
                <a:off x="3061770" y="4225206"/>
                <a:ext cx="101880" cy="9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A98E69-A7B6-464C-8021-98409A5968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53130" y="4216566"/>
                  <a:ext cx="119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9F4082-5627-4922-9D12-1B7B407EAEEF}"/>
                    </a:ext>
                  </a:extLst>
                </p14:cNvPr>
                <p14:cNvContentPartPr/>
                <p14:nvPr/>
              </p14:nvContentPartPr>
              <p14:xfrm>
                <a:off x="3185970" y="4225206"/>
                <a:ext cx="51840" cy="93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9F4082-5627-4922-9D12-1B7B407EAEE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6970" y="4216206"/>
                  <a:ext cx="694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2D7D6F9-AFB7-4213-8067-849717AB7585}"/>
              </a:ext>
            </a:extLst>
          </p:cNvPr>
          <p:cNvGrpSpPr/>
          <p:nvPr/>
        </p:nvGrpSpPr>
        <p:grpSpPr>
          <a:xfrm>
            <a:off x="3422130" y="4159326"/>
            <a:ext cx="444960" cy="175320"/>
            <a:chOff x="3422130" y="4159326"/>
            <a:chExt cx="44496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4595F64-DD5A-4554-B42D-C190B98F2192}"/>
                    </a:ext>
                  </a:extLst>
                </p14:cNvPr>
                <p14:cNvContentPartPr/>
                <p14:nvPr/>
              </p14:nvContentPartPr>
              <p14:xfrm>
                <a:off x="3422130" y="4211526"/>
                <a:ext cx="63360" cy="123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4595F64-DD5A-4554-B42D-C190B98F21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13490" y="4202886"/>
                  <a:ext cx="81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91CFCC-C4AA-483F-891B-85F7F71D4919}"/>
                    </a:ext>
                  </a:extLst>
                </p14:cNvPr>
                <p14:cNvContentPartPr/>
                <p14:nvPr/>
              </p14:nvContentPartPr>
              <p14:xfrm>
                <a:off x="3529050" y="4259046"/>
                <a:ext cx="232560" cy="62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91CFCC-C4AA-483F-891B-85F7F71D49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20410" y="4250046"/>
                  <a:ext cx="250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868452-9F89-4FA1-86F4-E5B85EC1CA76}"/>
                    </a:ext>
                  </a:extLst>
                </p14:cNvPr>
                <p14:cNvContentPartPr/>
                <p14:nvPr/>
              </p14:nvContentPartPr>
              <p14:xfrm>
                <a:off x="3792930" y="4159326"/>
                <a:ext cx="74160" cy="14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868452-9F89-4FA1-86F4-E5B85EC1CA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84290" y="4150326"/>
                  <a:ext cx="918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987147B-3AC6-45E0-9CD1-62D00A8F5C8B}"/>
              </a:ext>
            </a:extLst>
          </p:cNvPr>
          <p:cNvGrpSpPr/>
          <p:nvPr/>
        </p:nvGrpSpPr>
        <p:grpSpPr>
          <a:xfrm>
            <a:off x="4086690" y="4201446"/>
            <a:ext cx="229680" cy="128160"/>
            <a:chOff x="4086690" y="4201446"/>
            <a:chExt cx="22968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3F78DF-861A-4BE0-8A66-A67AC4191AE3}"/>
                    </a:ext>
                  </a:extLst>
                </p14:cNvPr>
                <p14:cNvContentPartPr/>
                <p14:nvPr/>
              </p14:nvContentPartPr>
              <p14:xfrm>
                <a:off x="4086690" y="4207566"/>
                <a:ext cx="113400" cy="105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3F78DF-861A-4BE0-8A66-A67AC4191AE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050" y="4198926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76C4BD-296C-45F9-A073-4614100C0663}"/>
                    </a:ext>
                  </a:extLst>
                </p14:cNvPr>
                <p14:cNvContentPartPr/>
                <p14:nvPr/>
              </p14:nvContentPartPr>
              <p14:xfrm>
                <a:off x="4265610" y="4201446"/>
                <a:ext cx="50760" cy="12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76C4BD-296C-45F9-A073-4614100C06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56610" y="4192806"/>
                  <a:ext cx="68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1D5E43F-2652-490D-896A-7B2A5C99BB08}"/>
              </a:ext>
            </a:extLst>
          </p:cNvPr>
          <p:cNvGrpSpPr/>
          <p:nvPr/>
        </p:nvGrpSpPr>
        <p:grpSpPr>
          <a:xfrm>
            <a:off x="4508970" y="4117206"/>
            <a:ext cx="507240" cy="366840"/>
            <a:chOff x="4508970" y="4117206"/>
            <a:chExt cx="50724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7A9ABD-0E7A-4837-A808-6B4A0BEA3520}"/>
                    </a:ext>
                  </a:extLst>
                </p14:cNvPr>
                <p14:cNvContentPartPr/>
                <p14:nvPr/>
              </p14:nvContentPartPr>
              <p14:xfrm>
                <a:off x="4734690" y="4117206"/>
                <a:ext cx="12240" cy="132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7A9ABD-0E7A-4837-A808-6B4A0BEA35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25690" y="4108566"/>
                  <a:ext cx="2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8A6EE8-E907-485A-A843-D3828F7D4EF3}"/>
                    </a:ext>
                  </a:extLst>
                </p14:cNvPr>
                <p14:cNvContentPartPr/>
                <p14:nvPr/>
              </p14:nvContentPartPr>
              <p14:xfrm>
                <a:off x="4508970" y="4229166"/>
                <a:ext cx="127800" cy="188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8A6EE8-E907-485A-A843-D3828F7D4E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00330" y="4220166"/>
                  <a:ext cx="145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A6A7D9-BC3C-454E-932F-E0F13EA5E51A}"/>
                    </a:ext>
                  </a:extLst>
                </p14:cNvPr>
                <p14:cNvContentPartPr/>
                <p14:nvPr/>
              </p14:nvContentPartPr>
              <p14:xfrm>
                <a:off x="4625250" y="4160766"/>
                <a:ext cx="82440" cy="301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A6A7D9-BC3C-454E-932F-E0F13EA5E51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16610" y="4151766"/>
                  <a:ext cx="100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298CB2-D3AA-4D5F-AA51-C8749A9A3D0C}"/>
                    </a:ext>
                  </a:extLst>
                </p14:cNvPr>
                <p14:cNvContentPartPr/>
                <p14:nvPr/>
              </p14:nvContentPartPr>
              <p14:xfrm>
                <a:off x="4659090" y="4277046"/>
                <a:ext cx="240480" cy="29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298CB2-D3AA-4D5F-AA51-C8749A9A3D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50090" y="4268046"/>
                  <a:ext cx="25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76EA73-E30E-48B8-AC8A-B31B7D244589}"/>
                    </a:ext>
                  </a:extLst>
                </p14:cNvPr>
                <p14:cNvContentPartPr/>
                <p14:nvPr/>
              </p14:nvContentPartPr>
              <p14:xfrm>
                <a:off x="4759530" y="4408446"/>
                <a:ext cx="85320" cy="75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76EA73-E30E-48B8-AC8A-B31B7D2445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50890" y="4399446"/>
                  <a:ext cx="102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0E2136-2930-49BF-ACE7-5DE6DB445053}"/>
                    </a:ext>
                  </a:extLst>
                </p14:cNvPr>
                <p14:cNvContentPartPr/>
                <p14:nvPr/>
              </p14:nvContentPartPr>
              <p14:xfrm>
                <a:off x="4856370" y="4360926"/>
                <a:ext cx="77400" cy="51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0E2136-2930-49BF-ACE7-5DE6DB4450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47370" y="4352286"/>
                  <a:ext cx="95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8230B7-43A0-465F-BFCB-7BD4537A9483}"/>
                    </a:ext>
                  </a:extLst>
                </p14:cNvPr>
                <p14:cNvContentPartPr/>
                <p14:nvPr/>
              </p14:nvContentPartPr>
              <p14:xfrm>
                <a:off x="4941690" y="4151766"/>
                <a:ext cx="74520" cy="30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8230B7-43A0-465F-BFCB-7BD4537A94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32690" y="4142766"/>
                  <a:ext cx="9216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E83E0E8-8366-49B1-AF6C-CD04FB83CAAE}"/>
              </a:ext>
            </a:extLst>
          </p:cNvPr>
          <p:cNvGrpSpPr/>
          <p:nvPr/>
        </p:nvGrpSpPr>
        <p:grpSpPr>
          <a:xfrm>
            <a:off x="5968050" y="4017486"/>
            <a:ext cx="1622160" cy="1350720"/>
            <a:chOff x="5968050" y="4017486"/>
            <a:chExt cx="1622160" cy="13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5CF949-57EF-4470-9291-2E7878864BA8}"/>
                    </a:ext>
                  </a:extLst>
                </p14:cNvPr>
                <p14:cNvContentPartPr/>
                <p14:nvPr/>
              </p14:nvContentPartPr>
              <p14:xfrm>
                <a:off x="5968050" y="4306566"/>
                <a:ext cx="759960" cy="790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5CF949-57EF-4470-9291-2E7878864B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59410" y="4297566"/>
                  <a:ext cx="77760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93149D-ED0A-4B7C-8CF6-BFA73620243C}"/>
                    </a:ext>
                  </a:extLst>
                </p14:cNvPr>
                <p14:cNvContentPartPr/>
                <p14:nvPr/>
              </p14:nvContentPartPr>
              <p14:xfrm>
                <a:off x="6091530" y="4411326"/>
                <a:ext cx="438120" cy="199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93149D-ED0A-4B7C-8CF6-BFA7362024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82890" y="4402326"/>
                  <a:ext cx="455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35B085-994A-4D0F-8567-277FEECF1660}"/>
                    </a:ext>
                  </a:extLst>
                </p14:cNvPr>
                <p14:cNvContentPartPr/>
                <p14:nvPr/>
              </p14:nvContentPartPr>
              <p14:xfrm>
                <a:off x="6101970" y="4598166"/>
                <a:ext cx="336960" cy="142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35B085-994A-4D0F-8567-277FEECF16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93330" y="4589166"/>
                  <a:ext cx="354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3B8A94-A356-41BC-9B9E-AD249068EA8E}"/>
                    </a:ext>
                  </a:extLst>
                </p14:cNvPr>
                <p14:cNvContentPartPr/>
                <p14:nvPr/>
              </p14:nvContentPartPr>
              <p14:xfrm>
                <a:off x="6130770" y="4379286"/>
                <a:ext cx="449280" cy="632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3B8A94-A356-41BC-9B9E-AD249068EA8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22130" y="4370286"/>
                  <a:ext cx="4669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3F80B42-8082-4E4E-B8DC-95DCB7F385F0}"/>
                    </a:ext>
                  </a:extLst>
                </p14:cNvPr>
                <p14:cNvContentPartPr/>
                <p14:nvPr/>
              </p14:nvContentPartPr>
              <p14:xfrm>
                <a:off x="6308970" y="4441566"/>
                <a:ext cx="165600" cy="550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3F80B42-8082-4E4E-B8DC-95DCB7F385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00330" y="4432926"/>
                  <a:ext cx="1832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87A5D3-86D0-439E-98E7-2270473BCE14}"/>
                    </a:ext>
                  </a:extLst>
                </p14:cNvPr>
                <p14:cNvContentPartPr/>
                <p14:nvPr/>
              </p14:nvContentPartPr>
              <p14:xfrm>
                <a:off x="6385290" y="4401246"/>
                <a:ext cx="188280" cy="485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87A5D3-86D0-439E-98E7-2270473BCE1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76290" y="4392246"/>
                  <a:ext cx="2059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719C63-C1BD-4225-9D91-8200822F4DE5}"/>
                    </a:ext>
                  </a:extLst>
                </p14:cNvPr>
                <p14:cNvContentPartPr/>
                <p14:nvPr/>
              </p14:nvContentPartPr>
              <p14:xfrm>
                <a:off x="6987210" y="4295046"/>
                <a:ext cx="603000" cy="779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719C63-C1BD-4225-9D91-8200822F4D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78210" y="4286046"/>
                  <a:ext cx="62064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B73A66-674C-4135-B9D5-BFFB87D136C4}"/>
                    </a:ext>
                  </a:extLst>
                </p14:cNvPr>
                <p14:cNvContentPartPr/>
                <p14:nvPr/>
              </p14:nvContentPartPr>
              <p14:xfrm>
                <a:off x="7024650" y="4407726"/>
                <a:ext cx="468720" cy="21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B73A66-674C-4135-B9D5-BFFB87D136C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15650" y="4399086"/>
                  <a:ext cx="486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819C4A-6C77-402C-B644-DC7BF906CCED}"/>
                    </a:ext>
                  </a:extLst>
                </p14:cNvPr>
                <p14:cNvContentPartPr/>
                <p14:nvPr/>
              </p14:nvContentPartPr>
              <p14:xfrm>
                <a:off x="7015650" y="4623366"/>
                <a:ext cx="414360" cy="29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819C4A-6C77-402C-B644-DC7BF906CCE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06650" y="4614726"/>
                  <a:ext cx="432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1B6FB4-4A3B-4ACF-AD77-21D7BA89F5DF}"/>
                    </a:ext>
                  </a:extLst>
                </p14:cNvPr>
                <p14:cNvContentPartPr/>
                <p14:nvPr/>
              </p14:nvContentPartPr>
              <p14:xfrm>
                <a:off x="7167210" y="4884006"/>
                <a:ext cx="305640" cy="131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1B6FB4-4A3B-4ACF-AD77-21D7BA89F5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58570" y="4875006"/>
                  <a:ext cx="323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0A00095-677A-4029-A788-04618CFACC34}"/>
                    </a:ext>
                  </a:extLst>
                </p14:cNvPr>
                <p14:cNvContentPartPr/>
                <p14:nvPr/>
              </p14:nvContentPartPr>
              <p14:xfrm>
                <a:off x="7151730" y="4423206"/>
                <a:ext cx="159480" cy="59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0A00095-677A-4029-A788-04618CFACC3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42730" y="4414566"/>
                  <a:ext cx="17712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708460-8DA0-4984-A39B-180ADA4275D4}"/>
                    </a:ext>
                  </a:extLst>
                </p14:cNvPr>
                <p14:cNvContentPartPr/>
                <p14:nvPr/>
              </p14:nvContentPartPr>
              <p14:xfrm>
                <a:off x="7299330" y="4427526"/>
                <a:ext cx="227160" cy="551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708460-8DA0-4984-A39B-180ADA4275D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90690" y="4418526"/>
                  <a:ext cx="2448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A5D27D-D803-433F-A41A-2D33D4A062DA}"/>
                    </a:ext>
                  </a:extLst>
                </p14:cNvPr>
                <p14:cNvContentPartPr/>
                <p14:nvPr/>
              </p14:nvContentPartPr>
              <p14:xfrm>
                <a:off x="6679410" y="4687086"/>
                <a:ext cx="349200" cy="2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A5D27D-D803-433F-A41A-2D33D4A062D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70410" y="4678086"/>
                  <a:ext cx="366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14DB49-A050-4967-9838-5F22CCB950B3}"/>
                    </a:ext>
                  </a:extLst>
                </p14:cNvPr>
                <p14:cNvContentPartPr/>
                <p14:nvPr/>
              </p14:nvContentPartPr>
              <p14:xfrm>
                <a:off x="6778770" y="4017486"/>
                <a:ext cx="95040" cy="1350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14DB49-A050-4967-9838-5F22CCB950B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70130" y="4008846"/>
                  <a:ext cx="112680" cy="13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7FBEAF6-FD0F-43CE-8D5A-5EF112C55735}"/>
              </a:ext>
            </a:extLst>
          </p:cNvPr>
          <p:cNvGrpSpPr/>
          <p:nvPr/>
        </p:nvGrpSpPr>
        <p:grpSpPr>
          <a:xfrm>
            <a:off x="2539410" y="5071206"/>
            <a:ext cx="583200" cy="183960"/>
            <a:chOff x="2539410" y="5071206"/>
            <a:chExt cx="58320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1CB7165-F738-471C-B27E-104D0F66BFD6}"/>
                    </a:ext>
                  </a:extLst>
                </p14:cNvPr>
                <p14:cNvContentPartPr/>
                <p14:nvPr/>
              </p14:nvContentPartPr>
              <p14:xfrm>
                <a:off x="2539410" y="5123046"/>
                <a:ext cx="119880" cy="132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1CB7165-F738-471C-B27E-104D0F66BFD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30410" y="5114046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DA313A-18EB-47FB-B58A-91CB05B317F3}"/>
                    </a:ext>
                  </a:extLst>
                </p14:cNvPr>
                <p14:cNvContentPartPr/>
                <p14:nvPr/>
              </p14:nvContentPartPr>
              <p14:xfrm>
                <a:off x="2672250" y="5156526"/>
                <a:ext cx="113400" cy="79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DA313A-18EB-47FB-B58A-91CB05B317F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63250" y="5147886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418BED7-9122-4B42-BA49-F8C2A5D5A7B9}"/>
                    </a:ext>
                  </a:extLst>
                </p14:cNvPr>
                <p14:cNvContentPartPr/>
                <p14:nvPr/>
              </p14:nvContentPartPr>
              <p14:xfrm>
                <a:off x="2796090" y="5071206"/>
                <a:ext cx="93240" cy="178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418BED7-9122-4B42-BA49-F8C2A5D5A7B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787450" y="5062566"/>
                  <a:ext cx="110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D165E7-F42C-4B8C-A9A2-F07BB4051CD1}"/>
                    </a:ext>
                  </a:extLst>
                </p14:cNvPr>
                <p14:cNvContentPartPr/>
                <p14:nvPr/>
              </p14:nvContentPartPr>
              <p14:xfrm>
                <a:off x="2936490" y="5102526"/>
                <a:ext cx="51120" cy="133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D165E7-F42C-4B8C-A9A2-F07BB4051C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27850" y="5093526"/>
                  <a:ext cx="68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208860-78FB-48A6-ABD8-5D90B1C080D1}"/>
                    </a:ext>
                  </a:extLst>
                </p14:cNvPr>
                <p14:cNvContentPartPr/>
                <p14:nvPr/>
              </p14:nvContentPartPr>
              <p14:xfrm>
                <a:off x="3051330" y="5155446"/>
                <a:ext cx="71280" cy="83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208860-78FB-48A6-ABD8-5D90B1C080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42330" y="5146806"/>
                  <a:ext cx="889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E2E2937-7628-490B-91AA-FBC916E88714}"/>
              </a:ext>
            </a:extLst>
          </p:cNvPr>
          <p:cNvGrpSpPr/>
          <p:nvPr/>
        </p:nvGrpSpPr>
        <p:grpSpPr>
          <a:xfrm>
            <a:off x="3440490" y="5141046"/>
            <a:ext cx="98280" cy="65880"/>
            <a:chOff x="3440490" y="5141046"/>
            <a:chExt cx="98280" cy="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AB7A98-689D-420F-B070-96CDC5178CA5}"/>
                    </a:ext>
                  </a:extLst>
                </p14:cNvPr>
                <p14:cNvContentPartPr/>
                <p14:nvPr/>
              </p14:nvContentPartPr>
              <p14:xfrm>
                <a:off x="3440490" y="5141046"/>
                <a:ext cx="91440" cy="5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AB7A98-689D-420F-B070-96CDC5178C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31490" y="5132406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D80874-0318-4D09-AFD7-E967F9D5706A}"/>
                    </a:ext>
                  </a:extLst>
                </p14:cNvPr>
                <p14:cNvContentPartPr/>
                <p14:nvPr/>
              </p14:nvContentPartPr>
              <p14:xfrm>
                <a:off x="3450210" y="5191086"/>
                <a:ext cx="88560" cy="15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D80874-0318-4D09-AFD7-E967F9D570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41210" y="5182086"/>
                  <a:ext cx="106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F65B5EB-C124-4A84-9D77-0F550C209405}"/>
              </a:ext>
            </a:extLst>
          </p:cNvPr>
          <p:cNvGrpSpPr/>
          <p:nvPr/>
        </p:nvGrpSpPr>
        <p:grpSpPr>
          <a:xfrm>
            <a:off x="3813810" y="5055006"/>
            <a:ext cx="810720" cy="258840"/>
            <a:chOff x="3813810" y="5055006"/>
            <a:chExt cx="81072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1FAC4A-A609-4222-A695-7E50809037F3}"/>
                    </a:ext>
                  </a:extLst>
                </p14:cNvPr>
                <p14:cNvContentPartPr/>
                <p14:nvPr/>
              </p14:nvContentPartPr>
              <p14:xfrm>
                <a:off x="3813810" y="5055006"/>
                <a:ext cx="173520" cy="248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1FAC4A-A609-4222-A695-7E50809037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04810" y="5046006"/>
                  <a:ext cx="191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96B41F-2C27-49EE-AC5F-02B1B11C203C}"/>
                    </a:ext>
                  </a:extLst>
                </p14:cNvPr>
                <p14:cNvContentPartPr/>
                <p14:nvPr/>
              </p14:nvContentPartPr>
              <p14:xfrm>
                <a:off x="4077330" y="5078406"/>
                <a:ext cx="50040" cy="193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96B41F-2C27-49EE-AC5F-02B1B11C203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68690" y="5069766"/>
                  <a:ext cx="67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8D3C757-0F76-45A8-8B25-7A122CEC8B02}"/>
                    </a:ext>
                  </a:extLst>
                </p14:cNvPr>
                <p14:cNvContentPartPr/>
                <p14:nvPr/>
              </p14:nvContentPartPr>
              <p14:xfrm>
                <a:off x="4197930" y="5159046"/>
                <a:ext cx="108720" cy="9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8D3C757-0F76-45A8-8B25-7A122CEC8B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88930" y="5150406"/>
                  <a:ext cx="126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6B642A-5647-406A-A749-35636FE10AA9}"/>
                    </a:ext>
                  </a:extLst>
                </p14:cNvPr>
                <p14:cNvContentPartPr/>
                <p14:nvPr/>
              </p14:nvContentPartPr>
              <p14:xfrm>
                <a:off x="4385130" y="5090286"/>
                <a:ext cx="62280" cy="213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6B642A-5647-406A-A749-35636FE10A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76130" y="5081646"/>
                  <a:ext cx="79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C2AFF5-9546-4B4D-BD5F-A9F46B658DF8}"/>
                    </a:ext>
                  </a:extLst>
                </p14:cNvPr>
                <p14:cNvContentPartPr/>
                <p14:nvPr/>
              </p14:nvContentPartPr>
              <p14:xfrm>
                <a:off x="4621290" y="5310606"/>
                <a:ext cx="3240" cy="3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C2AFF5-9546-4B4D-BD5F-A9F46B658DF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12290" y="5301966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068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Tight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411983" y="1187390"/>
                <a:ext cx="11780018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cycle is an example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CA" sz="2000" dirty="0"/>
                  <a:t>. It can be modified to fool the spectral partitioning algorithm.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3" y="1187390"/>
                <a:ext cx="11780018" cy="552972"/>
              </a:xfrm>
              <a:prstGeom prst="rect">
                <a:avLst/>
              </a:prstGeom>
              <a:blipFill>
                <a:blip r:embed="rId2"/>
                <a:stretch>
                  <a:fillRect l="-569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F7959-7D0B-4C88-9094-8DF961A79BD8}"/>
              </a:ext>
            </a:extLst>
          </p:cNvPr>
          <p:cNvGrpSpPr/>
          <p:nvPr/>
        </p:nvGrpSpPr>
        <p:grpSpPr>
          <a:xfrm>
            <a:off x="5845290" y="417126"/>
            <a:ext cx="561960" cy="250920"/>
            <a:chOff x="5845290" y="417126"/>
            <a:chExt cx="5619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27E365-AB9E-4AB7-AFC3-84293A27D736}"/>
                    </a:ext>
                  </a:extLst>
                </p14:cNvPr>
                <p14:cNvContentPartPr/>
                <p14:nvPr/>
              </p14:nvContentPartPr>
              <p14:xfrm>
                <a:off x="5845290" y="471846"/>
                <a:ext cx="138960" cy="124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27E365-AB9E-4AB7-AFC3-84293A27D7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36650" y="463206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F468F-33AC-4CD7-A4E2-00875B764C04}"/>
                    </a:ext>
                  </a:extLst>
                </p14:cNvPr>
                <p14:cNvContentPartPr/>
                <p14:nvPr/>
              </p14:nvContentPartPr>
              <p14:xfrm>
                <a:off x="5932770" y="417126"/>
                <a:ext cx="6120" cy="250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F468F-33AC-4CD7-A4E2-00875B764C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23770" y="408126"/>
                  <a:ext cx="23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4DE69B-01AB-4EFA-A417-374C788EF693}"/>
                    </a:ext>
                  </a:extLst>
                </p14:cNvPr>
                <p14:cNvContentPartPr/>
                <p14:nvPr/>
              </p14:nvContentPartPr>
              <p14:xfrm>
                <a:off x="6030690" y="429366"/>
                <a:ext cx="86040" cy="21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4DE69B-01AB-4EFA-A417-374C788EF6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22050" y="420366"/>
                  <a:ext cx="103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830263-7A36-4F36-8FA8-5B9A8FED647A}"/>
                    </a:ext>
                  </a:extLst>
                </p14:cNvPr>
                <p14:cNvContentPartPr/>
                <p14:nvPr/>
              </p14:nvContentPartPr>
              <p14:xfrm>
                <a:off x="6158850" y="463206"/>
                <a:ext cx="87480" cy="167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830263-7A36-4F36-8FA8-5B9A8FED64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9850" y="454566"/>
                  <a:ext cx="105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64B8E0-2C55-4E4D-8A3F-9649E8F4B4FD}"/>
                    </a:ext>
                  </a:extLst>
                </p14:cNvPr>
                <p14:cNvContentPartPr/>
                <p14:nvPr/>
              </p14:nvContentPartPr>
              <p14:xfrm>
                <a:off x="6169290" y="433686"/>
                <a:ext cx="237960" cy="22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64B8E0-2C55-4E4D-8A3F-9649E8F4B4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60290" y="424686"/>
                  <a:ext cx="2556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1EE45B-ADFF-4A39-819A-5954C5C2312E}"/>
              </a:ext>
            </a:extLst>
          </p:cNvPr>
          <p:cNvGrpSpPr/>
          <p:nvPr/>
        </p:nvGrpSpPr>
        <p:grpSpPr>
          <a:xfrm>
            <a:off x="6551250" y="471846"/>
            <a:ext cx="188640" cy="132120"/>
            <a:chOff x="6551250" y="471846"/>
            <a:chExt cx="188640" cy="1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618186-FDED-465E-962D-76C931172DC4}"/>
                    </a:ext>
                  </a:extLst>
                </p14:cNvPr>
                <p14:cNvContentPartPr/>
                <p14:nvPr/>
              </p14:nvContentPartPr>
              <p14:xfrm>
                <a:off x="6551250" y="471846"/>
                <a:ext cx="171000" cy="4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618186-FDED-465E-962D-76C931172D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42610" y="462846"/>
                  <a:ext cx="18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387726-357F-447C-B000-B44A756A1D85}"/>
                    </a:ext>
                  </a:extLst>
                </p14:cNvPr>
                <p14:cNvContentPartPr/>
                <p14:nvPr/>
              </p14:nvContentPartPr>
              <p14:xfrm>
                <a:off x="6607770" y="564366"/>
                <a:ext cx="132120" cy="3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387726-357F-447C-B000-B44A756A1D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99130" y="555726"/>
                  <a:ext cx="149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768AFD-B8E7-4327-A7A0-BC6D18267436}"/>
              </a:ext>
            </a:extLst>
          </p:cNvPr>
          <p:cNvGrpSpPr/>
          <p:nvPr/>
        </p:nvGrpSpPr>
        <p:grpSpPr>
          <a:xfrm>
            <a:off x="6935370" y="440166"/>
            <a:ext cx="300240" cy="211680"/>
            <a:chOff x="6935370" y="440166"/>
            <a:chExt cx="3002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CE3145-2434-49CB-933B-FFEA27F8D22B}"/>
                    </a:ext>
                  </a:extLst>
                </p14:cNvPr>
                <p14:cNvContentPartPr/>
                <p14:nvPr/>
              </p14:nvContentPartPr>
              <p14:xfrm>
                <a:off x="6935370" y="440166"/>
                <a:ext cx="115920" cy="17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CE3145-2434-49CB-933B-FFEA27F8D2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26730" y="431526"/>
                  <a:ext cx="13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AB18FF-0ED5-49C6-BA05-25792AEE9289}"/>
                    </a:ext>
                  </a:extLst>
                </p14:cNvPr>
                <p14:cNvContentPartPr/>
                <p14:nvPr/>
              </p14:nvContentPartPr>
              <p14:xfrm>
                <a:off x="7085490" y="591366"/>
                <a:ext cx="150120" cy="60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AB18FF-0ED5-49C6-BA05-25792AEE92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76490" y="582726"/>
                  <a:ext cx="1677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E992B1-D55C-4CAE-A20D-C4673B7DB3D4}"/>
              </a:ext>
            </a:extLst>
          </p:cNvPr>
          <p:cNvGrpSpPr/>
          <p:nvPr/>
        </p:nvGrpSpPr>
        <p:grpSpPr>
          <a:xfrm>
            <a:off x="1785930" y="1908606"/>
            <a:ext cx="494640" cy="250920"/>
            <a:chOff x="1785930" y="1908606"/>
            <a:chExt cx="4946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821D25-7DF3-4A68-937B-FE045EA673DD}"/>
                    </a:ext>
                  </a:extLst>
                </p14:cNvPr>
                <p14:cNvContentPartPr/>
                <p14:nvPr/>
              </p14:nvContentPartPr>
              <p14:xfrm>
                <a:off x="1785930" y="1965846"/>
                <a:ext cx="74880" cy="8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821D25-7DF3-4A68-937B-FE045EA673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7290" y="1956846"/>
                  <a:ext cx="9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211DCC-76E1-4FE3-AE39-FB23BBFA8D91}"/>
                    </a:ext>
                  </a:extLst>
                </p14:cNvPr>
                <p14:cNvContentPartPr/>
                <p14:nvPr/>
              </p14:nvContentPartPr>
              <p14:xfrm>
                <a:off x="1908690" y="1960806"/>
                <a:ext cx="116280" cy="19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211DCC-76E1-4FE3-AE39-FB23BBFA8D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0050" y="1952166"/>
                  <a:ext cx="133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76722B-296C-4E4B-A932-EACE1B7626FE}"/>
                    </a:ext>
                  </a:extLst>
                </p14:cNvPr>
                <p14:cNvContentPartPr/>
                <p14:nvPr/>
              </p14:nvContentPartPr>
              <p14:xfrm>
                <a:off x="2046210" y="1985286"/>
                <a:ext cx="82800" cy="7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76722B-296C-4E4B-A932-EACE1B7626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37570" y="1976286"/>
                  <a:ext cx="100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6EB646-2957-460C-A82E-BFD669BE4991}"/>
                    </a:ext>
                  </a:extLst>
                </p14:cNvPr>
                <p14:cNvContentPartPr/>
                <p14:nvPr/>
              </p14:nvContentPartPr>
              <p14:xfrm>
                <a:off x="2143410" y="1908606"/>
                <a:ext cx="42840" cy="16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6EB646-2957-460C-A82E-BFD669BE49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34410" y="1899966"/>
                  <a:ext cx="60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A61F7B-E249-45F9-962E-E4517EEC65E1}"/>
                    </a:ext>
                  </a:extLst>
                </p14:cNvPr>
                <p14:cNvContentPartPr/>
                <p14:nvPr/>
              </p14:nvContentPartPr>
              <p14:xfrm>
                <a:off x="2192730" y="1979166"/>
                <a:ext cx="87840" cy="8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A61F7B-E249-45F9-962E-E4517EEC65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84090" y="1970526"/>
                  <a:ext cx="1054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6A094C-3E2E-493D-9E29-9CE98779BD31}"/>
              </a:ext>
            </a:extLst>
          </p:cNvPr>
          <p:cNvGrpSpPr/>
          <p:nvPr/>
        </p:nvGrpSpPr>
        <p:grpSpPr>
          <a:xfrm>
            <a:off x="2501610" y="1882326"/>
            <a:ext cx="213480" cy="240840"/>
            <a:chOff x="2501610" y="1882326"/>
            <a:chExt cx="21348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A4346C-7ECF-4890-B88B-1CCBD7C51A01}"/>
                    </a:ext>
                  </a:extLst>
                </p14:cNvPr>
                <p14:cNvContentPartPr/>
                <p14:nvPr/>
              </p14:nvContentPartPr>
              <p14:xfrm>
                <a:off x="2501610" y="1882326"/>
                <a:ext cx="186480" cy="24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A4346C-7ECF-4890-B88B-1CCBD7C51A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92970" y="1873686"/>
                  <a:ext cx="204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A6799D-FD7A-48BA-A837-6FEF48CA29C6}"/>
                    </a:ext>
                  </a:extLst>
                </p14:cNvPr>
                <p14:cNvContentPartPr/>
                <p14:nvPr/>
              </p14:nvContentPartPr>
              <p14:xfrm>
                <a:off x="2617890" y="1996806"/>
                <a:ext cx="97200" cy="17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A6799D-FD7A-48BA-A837-6FEF48CA29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09250" y="1988166"/>
                  <a:ext cx="114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C6BC40-12D8-4EA9-9AC4-C1EA6654F273}"/>
              </a:ext>
            </a:extLst>
          </p:cNvPr>
          <p:cNvGrpSpPr/>
          <p:nvPr/>
        </p:nvGrpSpPr>
        <p:grpSpPr>
          <a:xfrm>
            <a:off x="2930730" y="1890606"/>
            <a:ext cx="577080" cy="244800"/>
            <a:chOff x="2930730" y="1890606"/>
            <a:chExt cx="57708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6474B0-41BF-42F6-B002-2D159DC1FCB6}"/>
                    </a:ext>
                  </a:extLst>
                </p14:cNvPr>
                <p14:cNvContentPartPr/>
                <p14:nvPr/>
              </p14:nvContentPartPr>
              <p14:xfrm>
                <a:off x="2930730" y="1902486"/>
                <a:ext cx="170280" cy="13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6474B0-41BF-42F6-B002-2D159DC1FC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22090" y="1893486"/>
                  <a:ext cx="18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338289-F345-4648-8482-28A97E1E8870}"/>
                    </a:ext>
                  </a:extLst>
                </p14:cNvPr>
                <p14:cNvContentPartPr/>
                <p14:nvPr/>
              </p14:nvContentPartPr>
              <p14:xfrm>
                <a:off x="3121530" y="1958646"/>
                <a:ext cx="174960" cy="176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338289-F345-4648-8482-28A97E1E88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12530" y="1949646"/>
                  <a:ext cx="19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D3C048-589A-4C8F-B7A0-37C17D78F09D}"/>
                    </a:ext>
                  </a:extLst>
                </p14:cNvPr>
                <p14:cNvContentPartPr/>
                <p14:nvPr/>
              </p14:nvContentPartPr>
              <p14:xfrm>
                <a:off x="3312690" y="1899966"/>
                <a:ext cx="60120" cy="13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D3C048-589A-4C8F-B7A0-37C17D78F0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03690" y="1891326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A47D89-40C3-4C07-BF30-9A938FA6B95E}"/>
                    </a:ext>
                  </a:extLst>
                </p14:cNvPr>
                <p14:cNvContentPartPr/>
                <p14:nvPr/>
              </p14:nvContentPartPr>
              <p14:xfrm>
                <a:off x="3294330" y="1890606"/>
                <a:ext cx="213480" cy="13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A47D89-40C3-4C07-BF30-9A938FA6B9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85690" y="1881606"/>
                  <a:ext cx="23112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EAB5FB-84E3-4655-88FF-8CB71428D685}"/>
                  </a:ext>
                </a:extLst>
              </p14:cNvPr>
              <p14:cNvContentPartPr/>
              <p14:nvPr/>
            </p14:nvContentPartPr>
            <p14:xfrm>
              <a:off x="3763050" y="1943526"/>
              <a:ext cx="112680" cy="61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EAB5FB-84E3-4655-88FF-8CB71428D6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54050" y="1934526"/>
                <a:ext cx="1303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093A9EEE-73C9-4931-AACE-44D7F3567252}"/>
              </a:ext>
            </a:extLst>
          </p:cNvPr>
          <p:cNvGrpSpPr/>
          <p:nvPr/>
        </p:nvGrpSpPr>
        <p:grpSpPr>
          <a:xfrm>
            <a:off x="5975610" y="1792326"/>
            <a:ext cx="1154520" cy="665640"/>
            <a:chOff x="5975610" y="1792326"/>
            <a:chExt cx="115452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2C59DC-5E37-4E9D-9429-6123EE35C634}"/>
                    </a:ext>
                  </a:extLst>
                </p14:cNvPr>
                <p14:cNvContentPartPr/>
                <p14:nvPr/>
              </p14:nvContentPartPr>
              <p14:xfrm>
                <a:off x="6158850" y="1792326"/>
                <a:ext cx="27360" cy="665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2C59DC-5E37-4E9D-9429-6123EE35C6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50210" y="1783686"/>
                  <a:ext cx="450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2AC404-A588-4E6A-BDB9-BAE17DDAB2D1}"/>
                    </a:ext>
                  </a:extLst>
                </p14:cNvPr>
                <p14:cNvContentPartPr/>
                <p14:nvPr/>
              </p14:nvContentPartPr>
              <p14:xfrm>
                <a:off x="5975610" y="2116686"/>
                <a:ext cx="1146960" cy="48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2AC404-A588-4E6A-BDB9-BAE17DDAB2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66970" y="2107686"/>
                  <a:ext cx="116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50B521-9C7F-4930-A2D5-5B955E204A81}"/>
                    </a:ext>
                  </a:extLst>
                </p14:cNvPr>
                <p14:cNvContentPartPr/>
                <p14:nvPr/>
              </p14:nvContentPartPr>
              <p14:xfrm>
                <a:off x="6182610" y="1883046"/>
                <a:ext cx="947520" cy="470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50B521-9C7F-4930-A2D5-5B955E204A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73970" y="1874406"/>
                  <a:ext cx="965160" cy="48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4B2093-F6C7-4BF8-828E-B9B9BBF5FCB4}"/>
                  </a:ext>
                </a:extLst>
              </p14:cNvPr>
              <p14:cNvContentPartPr/>
              <p14:nvPr/>
            </p14:nvContentPartPr>
            <p14:xfrm>
              <a:off x="8416410" y="715206"/>
              <a:ext cx="34920" cy="85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4B2093-F6C7-4BF8-828E-B9B9BBF5FC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07770" y="706206"/>
                <a:ext cx="52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E910AC-742D-4937-9ADF-7069EC6DFDF2}"/>
                  </a:ext>
                </a:extLst>
              </p14:cNvPr>
              <p14:cNvContentPartPr/>
              <p14:nvPr/>
            </p14:nvContentPartPr>
            <p14:xfrm>
              <a:off x="8437290" y="605406"/>
              <a:ext cx="99360" cy="212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E910AC-742D-4937-9ADF-7069EC6DFD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28290" y="596766"/>
                <a:ext cx="1170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169E2FA-3D6B-41D3-B682-90D13B05ED7C}"/>
                  </a:ext>
                </a:extLst>
              </p14:cNvPr>
              <p14:cNvContentPartPr/>
              <p14:nvPr/>
            </p14:nvContentPartPr>
            <p14:xfrm>
              <a:off x="8565090" y="749046"/>
              <a:ext cx="97560" cy="77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169E2FA-3D6B-41D3-B682-90D13B05ED7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56090" y="740406"/>
                <a:ext cx="115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A24529-3986-46C7-80D2-5AF6C1564816}"/>
                  </a:ext>
                </a:extLst>
              </p14:cNvPr>
              <p14:cNvContentPartPr/>
              <p14:nvPr/>
            </p14:nvContentPartPr>
            <p14:xfrm>
              <a:off x="8729610" y="674526"/>
              <a:ext cx="100800" cy="56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A24529-3986-46C7-80D2-5AF6C156481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20970" y="665526"/>
                <a:ext cx="118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A96150F-3C1A-4B2C-A98B-CD5C8F2B2111}"/>
                  </a:ext>
                </a:extLst>
              </p14:cNvPr>
              <p14:cNvContentPartPr/>
              <p14:nvPr/>
            </p14:nvContentPartPr>
            <p14:xfrm>
              <a:off x="9054690" y="607566"/>
              <a:ext cx="151560" cy="75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A96150F-3C1A-4B2C-A98B-CD5C8F2B211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045690" y="598566"/>
                <a:ext cx="169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31E7CB-EF2B-41C0-A32B-D0C15BEC165D}"/>
                  </a:ext>
                </a:extLst>
              </p14:cNvPr>
              <p14:cNvContentPartPr/>
              <p14:nvPr/>
            </p14:nvContentPartPr>
            <p14:xfrm>
              <a:off x="9258450" y="650046"/>
              <a:ext cx="10440" cy="35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31E7CB-EF2B-41C0-A32B-D0C15BEC165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49810" y="641046"/>
                <a:ext cx="28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0D94AF-4261-4837-A802-A4CEB9ED65B6}"/>
                  </a:ext>
                </a:extLst>
              </p14:cNvPr>
              <p14:cNvContentPartPr/>
              <p14:nvPr/>
            </p14:nvContentPartPr>
            <p14:xfrm>
              <a:off x="9217050" y="574806"/>
              <a:ext cx="172080" cy="87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0D94AF-4261-4837-A802-A4CEB9ED65B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208050" y="566166"/>
                <a:ext cx="1897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05AFE72-FEA1-44B5-B09E-2E10C85514EA}"/>
              </a:ext>
            </a:extLst>
          </p:cNvPr>
          <p:cNvGrpSpPr/>
          <p:nvPr/>
        </p:nvGrpSpPr>
        <p:grpSpPr>
          <a:xfrm>
            <a:off x="9058290" y="788286"/>
            <a:ext cx="370800" cy="128520"/>
            <a:chOff x="9058290" y="788286"/>
            <a:chExt cx="37080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3A0310-2A46-4771-AF2A-F692168B511A}"/>
                    </a:ext>
                  </a:extLst>
                </p14:cNvPr>
                <p14:cNvContentPartPr/>
                <p14:nvPr/>
              </p14:nvContentPartPr>
              <p14:xfrm>
                <a:off x="9060090" y="812406"/>
                <a:ext cx="81000" cy="10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3A0310-2A46-4771-AF2A-F692168B51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51450" y="803406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78CE34F-D126-46D4-839F-12DCDE5D9CD1}"/>
                    </a:ext>
                  </a:extLst>
                </p14:cNvPr>
                <p14:cNvContentPartPr/>
                <p14:nvPr/>
              </p14:nvContentPartPr>
              <p14:xfrm>
                <a:off x="9058290" y="794766"/>
                <a:ext cx="216000" cy="11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78CE34F-D126-46D4-839F-12DCDE5D9C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49650" y="785766"/>
                  <a:ext cx="23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2FD35A-5307-45CC-8B0A-3ED0AA4DF73D}"/>
                    </a:ext>
                  </a:extLst>
                </p14:cNvPr>
                <p14:cNvContentPartPr/>
                <p14:nvPr/>
              </p14:nvContentPartPr>
              <p14:xfrm>
                <a:off x="9330810" y="788286"/>
                <a:ext cx="98280" cy="125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2FD35A-5307-45CC-8B0A-3ED0AA4DF7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22170" y="779286"/>
                  <a:ext cx="1159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C5AE609-F33C-4685-AB03-02022859B15E}"/>
                  </a:ext>
                </a:extLst>
              </p14:cNvPr>
              <p14:cNvContentPartPr/>
              <p14:nvPr/>
            </p14:nvContentPartPr>
            <p14:xfrm>
              <a:off x="9749490" y="342966"/>
              <a:ext cx="159480" cy="1566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C5AE609-F33C-4685-AB03-02022859B15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40490" y="334326"/>
                <a:ext cx="177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5454577-9224-4044-9E45-4A8908C6C8E1}"/>
                  </a:ext>
                </a:extLst>
              </p14:cNvPr>
              <p14:cNvContentPartPr/>
              <p14:nvPr/>
            </p14:nvContentPartPr>
            <p14:xfrm>
              <a:off x="9772530" y="603606"/>
              <a:ext cx="20520" cy="60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5454577-9224-4044-9E45-4A8908C6C8E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63530" y="594606"/>
                <a:ext cx="38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0A30100-2E9F-419A-ABA9-9BB3D772EE6D}"/>
                  </a:ext>
                </a:extLst>
              </p14:cNvPr>
              <p14:cNvContentPartPr/>
              <p14:nvPr/>
            </p14:nvContentPartPr>
            <p14:xfrm>
              <a:off x="9760650" y="555726"/>
              <a:ext cx="8640" cy="8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0A30100-2E9F-419A-ABA9-9BB3D772EE6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751650" y="546726"/>
                <a:ext cx="26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A6A6D0E-B673-4094-B082-F3794ED34828}"/>
                  </a:ext>
                </a:extLst>
              </p14:cNvPr>
              <p14:cNvContentPartPr/>
              <p14:nvPr/>
            </p14:nvContentPartPr>
            <p14:xfrm>
              <a:off x="9845250" y="554286"/>
              <a:ext cx="61920" cy="19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A6A6D0E-B673-4094-B082-F3794ED3482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36610" y="545286"/>
                <a:ext cx="79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3CBE6C0-F112-47E0-9A13-CD7B990A7E1A}"/>
                  </a:ext>
                </a:extLst>
              </p14:cNvPr>
              <p14:cNvContentPartPr/>
              <p14:nvPr/>
            </p14:nvContentPartPr>
            <p14:xfrm>
              <a:off x="9971610" y="550326"/>
              <a:ext cx="69480" cy="110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3CBE6C0-F112-47E0-9A13-CD7B990A7E1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962970" y="541686"/>
                <a:ext cx="87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D8AAEDF-B5D3-4546-87EF-9556BE2B0C56}"/>
                  </a:ext>
                </a:extLst>
              </p14:cNvPr>
              <p14:cNvContentPartPr/>
              <p14:nvPr/>
            </p14:nvContentPartPr>
            <p14:xfrm>
              <a:off x="10075290" y="551766"/>
              <a:ext cx="61200" cy="1209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D8AAEDF-B5D3-4546-87EF-9556BE2B0C5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066290" y="543126"/>
                <a:ext cx="78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D9898C-6540-4268-B1CA-BD1AE8E87FD1}"/>
                  </a:ext>
                </a:extLst>
              </p14:cNvPr>
              <p14:cNvContentPartPr/>
              <p14:nvPr/>
            </p14:nvContentPartPr>
            <p14:xfrm>
              <a:off x="10083930" y="661926"/>
              <a:ext cx="83880" cy="1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D9898C-6540-4268-B1CA-BD1AE8E87F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074930" y="653286"/>
                <a:ext cx="101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0AB5DA6-5C07-45C8-BBB5-E24C278929BA}"/>
                  </a:ext>
                </a:extLst>
              </p14:cNvPr>
              <p14:cNvContentPartPr/>
              <p14:nvPr/>
            </p14:nvContentPartPr>
            <p14:xfrm>
              <a:off x="10277970" y="371766"/>
              <a:ext cx="189720" cy="171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0AB5DA6-5C07-45C8-BBB5-E24C278929B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268970" y="362766"/>
                <a:ext cx="2073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7A4C8C-9A56-416C-A789-DC4F4C669228}"/>
                  </a:ext>
                </a:extLst>
              </p14:cNvPr>
              <p14:cNvContentPartPr/>
              <p14:nvPr/>
            </p14:nvContentPartPr>
            <p14:xfrm>
              <a:off x="10383090" y="450246"/>
              <a:ext cx="159840" cy="122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7A4C8C-9A56-416C-A789-DC4F4C66922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374450" y="441606"/>
                <a:ext cx="177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1AAD142-8F84-41E6-A26B-BEEC969776F5}"/>
                  </a:ext>
                </a:extLst>
              </p14:cNvPr>
              <p14:cNvContentPartPr/>
              <p14:nvPr/>
            </p14:nvContentPartPr>
            <p14:xfrm>
              <a:off x="10607370" y="422166"/>
              <a:ext cx="164520" cy="11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1AAD142-8F84-41E6-A26B-BEEC969776F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598370" y="413166"/>
                <a:ext cx="1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CF29391-F8A5-491A-8BED-2DEE93DD0D7F}"/>
                  </a:ext>
                </a:extLst>
              </p14:cNvPr>
              <p14:cNvContentPartPr/>
              <p14:nvPr/>
            </p14:nvContentPartPr>
            <p14:xfrm>
              <a:off x="10687650" y="435846"/>
              <a:ext cx="63720" cy="114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CF29391-F8A5-491A-8BED-2DEE93DD0D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679010" y="427206"/>
                <a:ext cx="81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6CE970B-EBC1-4BB9-8BC6-A44E59203F3C}"/>
                  </a:ext>
                </a:extLst>
              </p14:cNvPr>
              <p14:cNvContentPartPr/>
              <p14:nvPr/>
            </p14:nvContentPartPr>
            <p14:xfrm>
              <a:off x="10775490" y="489486"/>
              <a:ext cx="60480" cy="178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6CE970B-EBC1-4BB9-8BC6-A44E59203F3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766490" y="480846"/>
                <a:ext cx="78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2591C5-E8BB-4214-A15B-EC74FDCE0983}"/>
                  </a:ext>
                </a:extLst>
              </p14:cNvPr>
              <p14:cNvContentPartPr/>
              <p14:nvPr/>
            </p14:nvContentPartPr>
            <p14:xfrm>
              <a:off x="10869810" y="351966"/>
              <a:ext cx="81720" cy="2318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2591C5-E8BB-4214-A15B-EC74FDCE098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861170" y="343326"/>
                <a:ext cx="993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E07311-30F9-4F5B-AE24-B9C7A13D538D}"/>
                  </a:ext>
                </a:extLst>
              </p14:cNvPr>
              <p14:cNvContentPartPr/>
              <p14:nvPr/>
            </p14:nvContentPartPr>
            <p14:xfrm>
              <a:off x="10933530" y="279246"/>
              <a:ext cx="107280" cy="75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E07311-30F9-4F5B-AE24-B9C7A13D53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924530" y="270606"/>
                <a:ext cx="12492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B41F5A5-E016-46B0-9A13-9F58AFA1C877}"/>
              </a:ext>
            </a:extLst>
          </p:cNvPr>
          <p:cNvGrpSpPr/>
          <p:nvPr/>
        </p:nvGrpSpPr>
        <p:grpSpPr>
          <a:xfrm>
            <a:off x="9637170" y="765246"/>
            <a:ext cx="1376640" cy="429480"/>
            <a:chOff x="9637170" y="765246"/>
            <a:chExt cx="137664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D6D281-1F2E-4A0D-B078-6DB93E75AECB}"/>
                    </a:ext>
                  </a:extLst>
                </p14:cNvPr>
                <p14:cNvContentPartPr/>
                <p14:nvPr/>
              </p14:nvContentPartPr>
              <p14:xfrm>
                <a:off x="9637170" y="765246"/>
                <a:ext cx="1343880" cy="42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D6D281-1F2E-4A0D-B078-6DB93E75AE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28530" y="756606"/>
                  <a:ext cx="1361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F97EA0-4ACB-4DAB-B6B4-C742517C3DCC}"/>
                    </a:ext>
                  </a:extLst>
                </p14:cNvPr>
                <p14:cNvContentPartPr/>
                <p14:nvPr/>
              </p14:nvContentPartPr>
              <p14:xfrm>
                <a:off x="10065570" y="846606"/>
                <a:ext cx="169560" cy="178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F97EA0-4ACB-4DAB-B6B4-C742517C3D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56930" y="837966"/>
                  <a:ext cx="18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4BAA76-43AE-4473-9079-1345F532F6D6}"/>
                    </a:ext>
                  </a:extLst>
                </p14:cNvPr>
                <p14:cNvContentPartPr/>
                <p14:nvPr/>
              </p14:nvContentPartPr>
              <p14:xfrm>
                <a:off x="10320090" y="859926"/>
                <a:ext cx="138240" cy="5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4BAA76-43AE-4473-9079-1345F532F6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11090" y="850926"/>
                  <a:ext cx="155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27B247-A0A9-4F6B-A99A-413C314B2460}"/>
                    </a:ext>
                  </a:extLst>
                </p14:cNvPr>
                <p14:cNvContentPartPr/>
                <p14:nvPr/>
              </p14:nvContentPartPr>
              <p14:xfrm>
                <a:off x="10338090" y="857046"/>
                <a:ext cx="124560" cy="159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27B247-A0A9-4F6B-A99A-413C314B246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29450" y="848046"/>
                  <a:ext cx="14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0AEB01-6D7D-4308-804A-0CA9DDEB17C2}"/>
                    </a:ext>
                  </a:extLst>
                </p14:cNvPr>
                <p14:cNvContentPartPr/>
                <p14:nvPr/>
              </p14:nvContentPartPr>
              <p14:xfrm>
                <a:off x="10340250" y="1096806"/>
                <a:ext cx="20880" cy="83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0AEB01-6D7D-4308-804A-0CA9DDEB17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31250" y="1088166"/>
                  <a:ext cx="3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941121-D4F6-4843-B362-580A2DBBE3DE}"/>
                    </a:ext>
                  </a:extLst>
                </p14:cNvPr>
                <p14:cNvContentPartPr/>
                <p14:nvPr/>
              </p14:nvContentPartPr>
              <p14:xfrm>
                <a:off x="10323330" y="1057566"/>
                <a:ext cx="56520" cy="13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941121-D4F6-4843-B362-580A2DBBE3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4330" y="1048926"/>
                  <a:ext cx="74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3062D8-278C-4834-9CA8-73F3FB18A53E}"/>
                    </a:ext>
                  </a:extLst>
                </p14:cNvPr>
                <p14:cNvContentPartPr/>
                <p14:nvPr/>
              </p14:nvContentPartPr>
              <p14:xfrm>
                <a:off x="10427370" y="1104726"/>
                <a:ext cx="69480" cy="9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3062D8-278C-4834-9CA8-73F3FB18A53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18730" y="1096086"/>
                  <a:ext cx="87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7B661C-9AE7-4A82-AF12-C3BC6328BFEE}"/>
                    </a:ext>
                  </a:extLst>
                </p14:cNvPr>
                <p14:cNvContentPartPr/>
                <p14:nvPr/>
              </p14:nvContentPartPr>
              <p14:xfrm>
                <a:off x="10442490" y="1152606"/>
                <a:ext cx="51120" cy="1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7B661C-9AE7-4A82-AF12-C3BC6328BF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33850" y="1143606"/>
                  <a:ext cx="6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E014AA-7AA9-40CD-B152-EF81A149D0AA}"/>
                    </a:ext>
                  </a:extLst>
                </p14:cNvPr>
                <p14:cNvContentPartPr/>
                <p14:nvPr/>
              </p14:nvContentPartPr>
              <p14:xfrm>
                <a:off x="10519890" y="1091766"/>
                <a:ext cx="84240" cy="98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E014AA-7AA9-40CD-B152-EF81A149D0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11250" y="1082766"/>
                  <a:ext cx="101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CE6199-874D-4549-8E47-AAB8BD4955C3}"/>
                    </a:ext>
                  </a:extLst>
                </p14:cNvPr>
                <p14:cNvContentPartPr/>
                <p14:nvPr/>
              </p14:nvContentPartPr>
              <p14:xfrm>
                <a:off x="10711410" y="952086"/>
                <a:ext cx="68040" cy="98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CE6199-874D-4549-8E47-AAB8BD4955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02410" y="943446"/>
                  <a:ext cx="8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A8DFDC-5118-4C81-9850-7337D1DB9246}"/>
                    </a:ext>
                  </a:extLst>
                </p14:cNvPr>
                <p14:cNvContentPartPr/>
                <p14:nvPr/>
              </p14:nvContentPartPr>
              <p14:xfrm>
                <a:off x="10712130" y="951366"/>
                <a:ext cx="142560" cy="142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A8DFDC-5118-4C81-9850-7337D1DB92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03490" y="942366"/>
                  <a:ext cx="160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649E49-C631-49BA-B90E-9AA1EC7508CD}"/>
                    </a:ext>
                  </a:extLst>
                </p14:cNvPr>
                <p14:cNvContentPartPr/>
                <p14:nvPr/>
              </p14:nvContentPartPr>
              <p14:xfrm>
                <a:off x="10832370" y="958926"/>
                <a:ext cx="34920" cy="7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649E49-C631-49BA-B90E-9AA1EC7508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23730" y="950286"/>
                  <a:ext cx="5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8A99A8C-D7DC-42BC-AAE1-7ADE1343E612}"/>
                    </a:ext>
                  </a:extLst>
                </p14:cNvPr>
                <p14:cNvContentPartPr/>
                <p14:nvPr/>
              </p14:nvContentPartPr>
              <p14:xfrm>
                <a:off x="10897170" y="855606"/>
                <a:ext cx="116640" cy="78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8A99A8C-D7DC-42BC-AAE1-7ADE1343E6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88170" y="846606"/>
                  <a:ext cx="134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1380FB7-BB36-4F8F-874E-D50FAF9FC694}"/>
              </a:ext>
            </a:extLst>
          </p:cNvPr>
          <p:cNvGrpSpPr/>
          <p:nvPr/>
        </p:nvGrpSpPr>
        <p:grpSpPr>
          <a:xfrm>
            <a:off x="7388970" y="2204166"/>
            <a:ext cx="102960" cy="142920"/>
            <a:chOff x="7388970" y="2204166"/>
            <a:chExt cx="10296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14CD87-6FC9-4C44-AF68-55514D329BDC}"/>
                    </a:ext>
                  </a:extLst>
                </p14:cNvPr>
                <p14:cNvContentPartPr/>
                <p14:nvPr/>
              </p14:nvContentPartPr>
              <p14:xfrm>
                <a:off x="7392570" y="2222526"/>
                <a:ext cx="76680" cy="91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14CD87-6FC9-4C44-AF68-55514D329B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83570" y="2213526"/>
                  <a:ext cx="9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00CB6D-CFE4-4827-AA03-1F1D4E8F7D24}"/>
                    </a:ext>
                  </a:extLst>
                </p14:cNvPr>
                <p14:cNvContentPartPr/>
                <p14:nvPr/>
              </p14:nvContentPartPr>
              <p14:xfrm>
                <a:off x="7388970" y="2204166"/>
                <a:ext cx="102960" cy="142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00CB6D-CFE4-4827-AA03-1F1D4E8F7D2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80330" y="2195526"/>
                  <a:ext cx="1206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61DCBF3-813D-43AF-9B9E-BF0DA9F0179E}"/>
                  </a:ext>
                </a:extLst>
              </p14:cNvPr>
              <p14:cNvContentPartPr/>
              <p14:nvPr/>
            </p14:nvContentPartPr>
            <p14:xfrm>
              <a:off x="6293850" y="1889526"/>
              <a:ext cx="39600" cy="424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61DCBF3-813D-43AF-9B9E-BF0DA9F0179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85210" y="1880886"/>
                <a:ext cx="5724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0D066A1-5F50-4C6A-B022-E80BE42BFC31}"/>
              </a:ext>
            </a:extLst>
          </p:cNvPr>
          <p:cNvGrpSpPr/>
          <p:nvPr/>
        </p:nvGrpSpPr>
        <p:grpSpPr>
          <a:xfrm>
            <a:off x="6385650" y="1849566"/>
            <a:ext cx="94320" cy="200520"/>
            <a:chOff x="6385650" y="1849566"/>
            <a:chExt cx="943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06340E-9071-41CE-B3D2-1310908960B4}"/>
                    </a:ext>
                  </a:extLst>
                </p14:cNvPr>
                <p14:cNvContentPartPr/>
                <p14:nvPr/>
              </p14:nvContentPartPr>
              <p14:xfrm>
                <a:off x="6396810" y="2011206"/>
                <a:ext cx="52560" cy="38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06340E-9071-41CE-B3D2-1310908960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87810" y="2002566"/>
                  <a:ext cx="70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F09676-6DFD-4073-A8B3-C1A0AC403765}"/>
                    </a:ext>
                  </a:extLst>
                </p14:cNvPr>
                <p14:cNvContentPartPr/>
                <p14:nvPr/>
              </p14:nvContentPartPr>
              <p14:xfrm>
                <a:off x="6385650" y="1849566"/>
                <a:ext cx="94320" cy="117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F09676-6DFD-4073-A8B3-C1A0AC4037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77010" y="1840566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9A7837-4E5B-40A7-B3ED-37326201819F}"/>
              </a:ext>
            </a:extLst>
          </p:cNvPr>
          <p:cNvGrpSpPr/>
          <p:nvPr/>
        </p:nvGrpSpPr>
        <p:grpSpPr>
          <a:xfrm>
            <a:off x="6525330" y="1623126"/>
            <a:ext cx="456840" cy="236880"/>
            <a:chOff x="6525330" y="1623126"/>
            <a:chExt cx="4568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0EDC7F-917B-4B1F-A353-AD75AB4AF45F}"/>
                    </a:ext>
                  </a:extLst>
                </p14:cNvPr>
                <p14:cNvContentPartPr/>
                <p14:nvPr/>
              </p14:nvContentPartPr>
              <p14:xfrm>
                <a:off x="6525330" y="1680726"/>
                <a:ext cx="97920" cy="125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0EDC7F-917B-4B1F-A353-AD75AB4AF4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16330" y="1672086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E641B9-6968-4F96-9522-3DFBF053D58C}"/>
                    </a:ext>
                  </a:extLst>
                </p14:cNvPr>
                <p14:cNvContentPartPr/>
                <p14:nvPr/>
              </p14:nvContentPartPr>
              <p14:xfrm>
                <a:off x="6653850" y="1653366"/>
                <a:ext cx="61200" cy="16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E641B9-6968-4F96-9522-3DFBF053D5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45210" y="1644366"/>
                  <a:ext cx="7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7C76D5-33C1-44F1-B740-4EC11C4FACA7}"/>
                    </a:ext>
                  </a:extLst>
                </p14:cNvPr>
                <p14:cNvContentPartPr/>
                <p14:nvPr/>
              </p14:nvContentPartPr>
              <p14:xfrm>
                <a:off x="6760050" y="1623126"/>
                <a:ext cx="27360" cy="97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7C76D5-33C1-44F1-B740-4EC11C4FACA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51410" y="1614486"/>
                  <a:ext cx="45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A2D05F-BED8-4F87-953A-62D14F0F73C8}"/>
                    </a:ext>
                  </a:extLst>
                </p14:cNvPr>
                <p14:cNvContentPartPr/>
                <p14:nvPr/>
              </p14:nvContentPartPr>
              <p14:xfrm>
                <a:off x="6708930" y="1712766"/>
                <a:ext cx="193320" cy="11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A2D05F-BED8-4F87-953A-62D14F0F73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00290" y="1704126"/>
                  <a:ext cx="21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1F927C-C95A-4BDD-B9AB-3D62B1CADB11}"/>
                    </a:ext>
                  </a:extLst>
                </p14:cNvPr>
                <p14:cNvContentPartPr/>
                <p14:nvPr/>
              </p14:nvContentPartPr>
              <p14:xfrm>
                <a:off x="6769410" y="1782606"/>
                <a:ext cx="84240" cy="77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1F927C-C95A-4BDD-B9AB-3D62B1CADB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60410" y="1773966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73F5F98-35E5-4601-8E86-96F4DA9FC5B0}"/>
                    </a:ext>
                  </a:extLst>
                </p14:cNvPr>
                <p14:cNvContentPartPr/>
                <p14:nvPr/>
              </p14:nvContentPartPr>
              <p14:xfrm>
                <a:off x="6901890" y="1649406"/>
                <a:ext cx="80280" cy="18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73F5F98-35E5-4601-8E86-96F4DA9FC5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93250" y="1640766"/>
                  <a:ext cx="979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DB8CAB1-6D28-4974-8F96-9699C8FAA5C1}"/>
                  </a:ext>
                </a:extLst>
              </p14:cNvPr>
              <p14:cNvContentPartPr/>
              <p14:nvPr/>
            </p14:nvContentPartPr>
            <p14:xfrm>
              <a:off x="6020970" y="1788366"/>
              <a:ext cx="38880" cy="99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DB8CAB1-6D28-4974-8F96-9699C8FAA5C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1970" y="1779366"/>
                <a:ext cx="5652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C133B0-CB5F-4062-9031-5FC5BBF798BC}"/>
              </a:ext>
            </a:extLst>
          </p:cNvPr>
          <p:cNvGrpSpPr/>
          <p:nvPr/>
        </p:nvGrpSpPr>
        <p:grpSpPr>
          <a:xfrm>
            <a:off x="5942490" y="2284806"/>
            <a:ext cx="126000" cy="127080"/>
            <a:chOff x="5942490" y="2284806"/>
            <a:chExt cx="12600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F12C8E-66C5-479C-9D3E-96C024F46BE4}"/>
                    </a:ext>
                  </a:extLst>
                </p14:cNvPr>
                <p14:cNvContentPartPr/>
                <p14:nvPr/>
              </p14:nvContentPartPr>
              <p14:xfrm>
                <a:off x="5942490" y="2317206"/>
                <a:ext cx="81000" cy="7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F12C8E-66C5-479C-9D3E-96C024F46B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33850" y="2308566"/>
                  <a:ext cx="98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6883738-BCC9-41D1-82E9-957F4DAC4B49}"/>
                    </a:ext>
                  </a:extLst>
                </p14:cNvPr>
                <p14:cNvContentPartPr/>
                <p14:nvPr/>
              </p14:nvContentPartPr>
              <p14:xfrm>
                <a:off x="6054090" y="2284806"/>
                <a:ext cx="14400" cy="12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6883738-BCC9-41D1-82E9-957F4DAC4B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45450" y="2275806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517A39C-BB21-43DF-AD08-864D72854CA9}"/>
              </a:ext>
            </a:extLst>
          </p:cNvPr>
          <p:cNvGrpSpPr/>
          <p:nvPr/>
        </p:nvGrpSpPr>
        <p:grpSpPr>
          <a:xfrm>
            <a:off x="9241170" y="1665966"/>
            <a:ext cx="1380960" cy="511200"/>
            <a:chOff x="9241170" y="1665966"/>
            <a:chExt cx="138096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071CC7-816F-42A9-8CBC-1CF6E7F324F3}"/>
                    </a:ext>
                  </a:extLst>
                </p14:cNvPr>
                <p14:cNvContentPartPr/>
                <p14:nvPr/>
              </p14:nvContentPartPr>
              <p14:xfrm>
                <a:off x="9378690" y="1759206"/>
                <a:ext cx="156240" cy="1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071CC7-816F-42A9-8CBC-1CF6E7F324F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70050" y="1750566"/>
                  <a:ext cx="173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00653B-9D5A-4299-BDB8-BEBFEA9E7153}"/>
                    </a:ext>
                  </a:extLst>
                </p14:cNvPr>
                <p14:cNvContentPartPr/>
                <p14:nvPr/>
              </p14:nvContentPartPr>
              <p14:xfrm>
                <a:off x="9398850" y="1753806"/>
                <a:ext cx="146880" cy="172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00653B-9D5A-4299-BDB8-BEBFEA9E71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90210" y="1745166"/>
                  <a:ext cx="164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3313F6-7D87-4ACF-9FBF-BFDE31E87DC6}"/>
                    </a:ext>
                  </a:extLst>
                </p14:cNvPr>
                <p14:cNvContentPartPr/>
                <p14:nvPr/>
              </p14:nvContentPartPr>
              <p14:xfrm>
                <a:off x="9387330" y="1930206"/>
                <a:ext cx="42480" cy="106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3313F6-7D87-4ACF-9FBF-BFDE31E87D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78690" y="1921566"/>
                  <a:ext cx="60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9572DD-A0D5-43CF-8DDD-E41FFEFC35B5}"/>
                    </a:ext>
                  </a:extLst>
                </p14:cNvPr>
                <p14:cNvContentPartPr/>
                <p14:nvPr/>
              </p14:nvContentPartPr>
              <p14:xfrm>
                <a:off x="9443850" y="1955766"/>
                <a:ext cx="65160" cy="184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9572DD-A0D5-43CF-8DDD-E41FFEFC35B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35210" y="1946766"/>
                  <a:ext cx="82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A36164-710A-4923-989B-8E9011C91FD5}"/>
                    </a:ext>
                  </a:extLst>
                </p14:cNvPr>
                <p14:cNvContentPartPr/>
                <p14:nvPr/>
              </p14:nvContentPartPr>
              <p14:xfrm>
                <a:off x="9535290" y="1948566"/>
                <a:ext cx="171000" cy="123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A36164-710A-4923-989B-8E9011C91F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26650" y="1939566"/>
                  <a:ext cx="188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552BFC-18CC-4D8D-888F-912D91BFFFF3}"/>
                    </a:ext>
                  </a:extLst>
                </p14:cNvPr>
                <p14:cNvContentPartPr/>
                <p14:nvPr/>
              </p14:nvContentPartPr>
              <p14:xfrm>
                <a:off x="9656610" y="1942806"/>
                <a:ext cx="57960" cy="115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552BFC-18CC-4D8D-888F-912D91BFFF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47610" y="1933806"/>
                  <a:ext cx="75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9CBB04-EE8E-4114-8F56-18A41C2C43B3}"/>
                    </a:ext>
                  </a:extLst>
                </p14:cNvPr>
                <p14:cNvContentPartPr/>
                <p14:nvPr/>
              </p14:nvContentPartPr>
              <p14:xfrm>
                <a:off x="9654810" y="2051886"/>
                <a:ext cx="67320" cy="9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9CBB04-EE8E-4114-8F56-18A41C2C43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45810" y="2043246"/>
                  <a:ext cx="8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2D8E702-C45E-4FD1-BE4C-82BC69B466F0}"/>
                    </a:ext>
                  </a:extLst>
                </p14:cNvPr>
                <p14:cNvContentPartPr/>
                <p14:nvPr/>
              </p14:nvContentPartPr>
              <p14:xfrm>
                <a:off x="10089330" y="1734366"/>
                <a:ext cx="26280" cy="134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2D8E702-C45E-4FD1-BE4C-82BC69B466F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80330" y="1725366"/>
                  <a:ext cx="4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E8D3A4-93D2-43EE-8FA8-ED47F8E7950B}"/>
                    </a:ext>
                  </a:extLst>
                </p14:cNvPr>
                <p14:cNvContentPartPr/>
                <p14:nvPr/>
              </p14:nvContentPartPr>
              <p14:xfrm>
                <a:off x="9997890" y="1865406"/>
                <a:ext cx="245520" cy="16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E8D3A4-93D2-43EE-8FA8-ED47F8E7950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89250" y="1856766"/>
                  <a:ext cx="26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701869-661E-4B13-83CF-6A7EEE3FFB37}"/>
                    </a:ext>
                  </a:extLst>
                </p14:cNvPr>
                <p14:cNvContentPartPr/>
                <p14:nvPr/>
              </p14:nvContentPartPr>
              <p14:xfrm>
                <a:off x="10077450" y="1959366"/>
                <a:ext cx="116640" cy="75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701869-661E-4B13-83CF-6A7EEE3FFB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68810" y="1950726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CA0E68C-A27F-4E1D-8976-080852C6F08D}"/>
                    </a:ext>
                  </a:extLst>
                </p14:cNvPr>
                <p14:cNvContentPartPr/>
                <p14:nvPr/>
              </p14:nvContentPartPr>
              <p14:xfrm>
                <a:off x="9907170" y="1704846"/>
                <a:ext cx="126720" cy="359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CA0E68C-A27F-4E1D-8976-080852C6F0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98170" y="1695846"/>
                  <a:ext cx="144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AC0D1BD-4026-422F-890A-EBB7B3F4E6E3}"/>
                    </a:ext>
                  </a:extLst>
                </p14:cNvPr>
                <p14:cNvContentPartPr/>
                <p14:nvPr/>
              </p14:nvContentPartPr>
              <p14:xfrm>
                <a:off x="10252050" y="1707006"/>
                <a:ext cx="85320" cy="361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AC0D1BD-4026-422F-890A-EBB7B3F4E6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43050" y="1698366"/>
                  <a:ext cx="102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E9FA82-004F-4D76-8E30-B51CA4B4ED09}"/>
                    </a:ext>
                  </a:extLst>
                </p14:cNvPr>
                <p14:cNvContentPartPr/>
                <p14:nvPr/>
              </p14:nvContentPartPr>
              <p14:xfrm>
                <a:off x="10317210" y="1665966"/>
                <a:ext cx="98640" cy="74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E9FA82-004F-4D76-8E30-B51CA4B4ED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08210" y="1656966"/>
                  <a:ext cx="116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22D01D-097D-42E9-9AA8-3CA5268BD6B5}"/>
                    </a:ext>
                  </a:extLst>
                </p14:cNvPr>
                <p14:cNvContentPartPr/>
                <p14:nvPr/>
              </p14:nvContentPartPr>
              <p14:xfrm>
                <a:off x="9241170" y="2135766"/>
                <a:ext cx="1380960" cy="41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22D01D-097D-42E9-9AA8-3CA5268BD6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32170" y="2126766"/>
                  <a:ext cx="13986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4B62BD8-0F97-4CEC-8AFB-ED89CAADFDA5}"/>
              </a:ext>
            </a:extLst>
          </p:cNvPr>
          <p:cNvGrpSpPr/>
          <p:nvPr/>
        </p:nvGrpSpPr>
        <p:grpSpPr>
          <a:xfrm>
            <a:off x="9649050" y="2274726"/>
            <a:ext cx="792000" cy="336600"/>
            <a:chOff x="9649050" y="2274726"/>
            <a:chExt cx="7920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5684EFD-080A-43DC-A9BC-D5B141F715A1}"/>
                    </a:ext>
                  </a:extLst>
                </p14:cNvPr>
                <p14:cNvContentPartPr/>
                <p14:nvPr/>
              </p14:nvContentPartPr>
              <p14:xfrm>
                <a:off x="9649050" y="2275806"/>
                <a:ext cx="147960" cy="160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5684EFD-080A-43DC-A9BC-D5B141F715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40050" y="2267166"/>
                  <a:ext cx="165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63CAC4-5DCD-499E-A50E-B38258E07ABC}"/>
                    </a:ext>
                  </a:extLst>
                </p14:cNvPr>
                <p14:cNvContentPartPr/>
                <p14:nvPr/>
              </p14:nvContentPartPr>
              <p14:xfrm>
                <a:off x="9910410" y="2282646"/>
                <a:ext cx="163440" cy="5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63CAC4-5DCD-499E-A50E-B38258E07AB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01410" y="2274006"/>
                  <a:ext cx="181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D63D41-F2FC-4E42-A2C6-A925E4E9977A}"/>
                    </a:ext>
                  </a:extLst>
                </p14:cNvPr>
                <p14:cNvContentPartPr/>
                <p14:nvPr/>
              </p14:nvContentPartPr>
              <p14:xfrm>
                <a:off x="9938130" y="2274726"/>
                <a:ext cx="135360" cy="156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D63D41-F2FC-4E42-A2C6-A925E4E997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29490" y="2265726"/>
                  <a:ext cx="15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6A5863-7251-4262-9E50-A969180D26A6}"/>
                    </a:ext>
                  </a:extLst>
                </p14:cNvPr>
                <p14:cNvContentPartPr/>
                <p14:nvPr/>
              </p14:nvContentPartPr>
              <p14:xfrm>
                <a:off x="9965850" y="2509806"/>
                <a:ext cx="16200" cy="84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6A5863-7251-4262-9E50-A969180D26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57210" y="2500806"/>
                  <a:ext cx="3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670D0C-0B5D-4CBB-A95B-01478C7CA00A}"/>
                    </a:ext>
                  </a:extLst>
                </p14:cNvPr>
                <p14:cNvContentPartPr/>
                <p14:nvPr/>
              </p14:nvContentPartPr>
              <p14:xfrm>
                <a:off x="9952530" y="2482086"/>
                <a:ext cx="134640" cy="122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670D0C-0B5D-4CBB-A95B-01478C7CA0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43890" y="2473086"/>
                  <a:ext cx="152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10F8EB-0345-47E0-8AE8-89358DE1FE07}"/>
                    </a:ext>
                  </a:extLst>
                </p14:cNvPr>
                <p14:cNvContentPartPr/>
                <p14:nvPr/>
              </p14:nvContentPartPr>
              <p14:xfrm>
                <a:off x="10118130" y="2510886"/>
                <a:ext cx="70920" cy="100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10F8EB-0345-47E0-8AE8-89358DE1FE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09490" y="2501886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2FF85E-4CC0-45F2-BB25-BBC3775F721C}"/>
                    </a:ext>
                  </a:extLst>
                </p14:cNvPr>
                <p14:cNvContentPartPr/>
                <p14:nvPr/>
              </p14:nvContentPartPr>
              <p14:xfrm>
                <a:off x="10228650" y="2353566"/>
                <a:ext cx="68040" cy="127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2FF85E-4CC0-45F2-BB25-BBC3775F72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19650" y="2344926"/>
                  <a:ext cx="85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CA960D-3067-44E0-9296-7B13837AE272}"/>
                    </a:ext>
                  </a:extLst>
                </p14:cNvPr>
                <p14:cNvContentPartPr/>
                <p14:nvPr/>
              </p14:nvContentPartPr>
              <p14:xfrm>
                <a:off x="10329090" y="2415126"/>
                <a:ext cx="11880" cy="84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CA960D-3067-44E0-9296-7B13837AE2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20090" y="2406126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06076E-2AB4-4BD1-9A89-4D5B11287106}"/>
                    </a:ext>
                  </a:extLst>
                </p14:cNvPr>
                <p14:cNvContentPartPr/>
                <p14:nvPr/>
              </p14:nvContentPartPr>
              <p14:xfrm>
                <a:off x="10375530" y="2300646"/>
                <a:ext cx="65520" cy="60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06076E-2AB4-4BD1-9A89-4D5B112871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66530" y="2291646"/>
                  <a:ext cx="831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EFC37F3-B011-41F5-872A-766EE095FAE6}"/>
              </a:ext>
            </a:extLst>
          </p:cNvPr>
          <p:cNvGrpSpPr/>
          <p:nvPr/>
        </p:nvGrpSpPr>
        <p:grpSpPr>
          <a:xfrm>
            <a:off x="10781250" y="1670646"/>
            <a:ext cx="1236240" cy="872640"/>
            <a:chOff x="10781250" y="1670646"/>
            <a:chExt cx="123624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759220-22F8-4499-8187-34E71FB32D30}"/>
                    </a:ext>
                  </a:extLst>
                </p14:cNvPr>
                <p14:cNvContentPartPr/>
                <p14:nvPr/>
              </p14:nvContentPartPr>
              <p14:xfrm>
                <a:off x="10781250" y="2117046"/>
                <a:ext cx="64080" cy="5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759220-22F8-4499-8187-34E71FB32D3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72250" y="2108406"/>
                  <a:ext cx="81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0813D0-A5DC-4B4E-A2B7-CCC4933F7357}"/>
                    </a:ext>
                  </a:extLst>
                </p14:cNvPr>
                <p14:cNvContentPartPr/>
                <p14:nvPr/>
              </p14:nvContentPartPr>
              <p14:xfrm>
                <a:off x="10802130" y="2161686"/>
                <a:ext cx="54000" cy="12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0813D0-A5DC-4B4E-A2B7-CCC4933F73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93490" y="2152686"/>
                  <a:ext cx="7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E409FF-C278-4DA4-80C1-D373A9718FE0}"/>
                    </a:ext>
                  </a:extLst>
                </p14:cNvPr>
                <p14:cNvContentPartPr/>
                <p14:nvPr/>
              </p14:nvContentPartPr>
              <p14:xfrm>
                <a:off x="11106330" y="1891326"/>
                <a:ext cx="104400" cy="91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E409FF-C278-4DA4-80C1-D373A9718F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97330" y="1882326"/>
                  <a:ext cx="122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529277-A5FE-4463-B5F3-789B07B27B00}"/>
                    </a:ext>
                  </a:extLst>
                </p14:cNvPr>
                <p14:cNvContentPartPr/>
                <p14:nvPr/>
              </p14:nvContentPartPr>
              <p14:xfrm>
                <a:off x="11291730" y="1775046"/>
                <a:ext cx="97560" cy="259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529277-A5FE-4463-B5F3-789B07B27B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82730" y="1766406"/>
                  <a:ext cx="115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983E4A2-C123-475C-9899-BCB3D3632D93}"/>
                    </a:ext>
                  </a:extLst>
                </p14:cNvPr>
                <p14:cNvContentPartPr/>
                <p14:nvPr/>
              </p14:nvContentPartPr>
              <p14:xfrm>
                <a:off x="11499810" y="1730406"/>
                <a:ext cx="15840" cy="132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983E4A2-C123-475C-9899-BCB3D3632D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90810" y="1721766"/>
                  <a:ext cx="33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5D4497-84AF-49D8-9871-BE8042545E01}"/>
                    </a:ext>
                  </a:extLst>
                </p14:cNvPr>
                <p14:cNvContentPartPr/>
                <p14:nvPr/>
              </p14:nvContentPartPr>
              <p14:xfrm>
                <a:off x="11387130" y="1867926"/>
                <a:ext cx="238320" cy="12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5D4497-84AF-49D8-9871-BE8042545E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78130" y="1859286"/>
                  <a:ext cx="25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2BE9C39-353C-4255-B0C2-BADF49AE574C}"/>
                    </a:ext>
                  </a:extLst>
                </p14:cNvPr>
                <p14:cNvContentPartPr/>
                <p14:nvPr/>
              </p14:nvContentPartPr>
              <p14:xfrm>
                <a:off x="11485770" y="1950366"/>
                <a:ext cx="104040" cy="80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2BE9C39-353C-4255-B0C2-BADF49AE574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477130" y="1941726"/>
                  <a:ext cx="121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6B0B99-88C3-4576-A61A-44B2CC252B87}"/>
                    </a:ext>
                  </a:extLst>
                </p14:cNvPr>
                <p14:cNvContentPartPr/>
                <p14:nvPr/>
              </p14:nvContentPartPr>
              <p14:xfrm>
                <a:off x="11652090" y="1749126"/>
                <a:ext cx="61560" cy="260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6B0B99-88C3-4576-A61A-44B2CC252B8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43090" y="1740486"/>
                  <a:ext cx="79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365A5CF-FEC1-415B-809F-1C5F5D604E8D}"/>
                    </a:ext>
                  </a:extLst>
                </p14:cNvPr>
                <p14:cNvContentPartPr/>
                <p14:nvPr/>
              </p14:nvContentPartPr>
              <p14:xfrm>
                <a:off x="11705730" y="1670646"/>
                <a:ext cx="107640" cy="93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365A5CF-FEC1-415B-809F-1C5F5D604E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96730" y="1661646"/>
                  <a:ext cx="125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1FB2FB-11E3-4D6D-8C50-4FB4BC23CE53}"/>
                    </a:ext>
                  </a:extLst>
                </p14:cNvPr>
                <p14:cNvContentPartPr/>
                <p14:nvPr/>
              </p14:nvContentPartPr>
              <p14:xfrm>
                <a:off x="11031810" y="2116686"/>
                <a:ext cx="884520" cy="42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1FB2FB-11E3-4D6D-8C50-4FB4BC23CE5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23170" y="2107686"/>
                  <a:ext cx="902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EA50FD-D871-4E93-A761-404466F34AE7}"/>
                    </a:ext>
                  </a:extLst>
                </p14:cNvPr>
                <p14:cNvContentPartPr/>
                <p14:nvPr/>
              </p14:nvContentPartPr>
              <p14:xfrm>
                <a:off x="11111370" y="2341686"/>
                <a:ext cx="162720" cy="107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EA50FD-D871-4E93-A761-404466F34A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02370" y="2333046"/>
                  <a:ext cx="180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34F974-5675-4716-BB6B-E69F82DBF6E8}"/>
                    </a:ext>
                  </a:extLst>
                </p14:cNvPr>
                <p14:cNvContentPartPr/>
                <p14:nvPr/>
              </p14:nvContentPartPr>
              <p14:xfrm>
                <a:off x="11464890" y="2340246"/>
                <a:ext cx="133560" cy="10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34F974-5675-4716-BB6B-E69F82DBF6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55890" y="2331606"/>
                  <a:ext cx="151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F124CD-C007-4628-8E7D-327D4D899EB4}"/>
                    </a:ext>
                  </a:extLst>
                </p14:cNvPr>
                <p14:cNvContentPartPr/>
                <p14:nvPr/>
              </p14:nvContentPartPr>
              <p14:xfrm>
                <a:off x="10887450" y="2060526"/>
                <a:ext cx="105840" cy="20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F124CD-C007-4628-8E7D-327D4D899EB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78810" y="2051886"/>
                  <a:ext cx="12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2CC8FC-0532-4BF9-9FD8-FDF93719526E}"/>
                    </a:ext>
                  </a:extLst>
                </p14:cNvPr>
                <p14:cNvContentPartPr/>
                <p14:nvPr/>
              </p14:nvContentPartPr>
              <p14:xfrm>
                <a:off x="10988970" y="1835166"/>
                <a:ext cx="119880" cy="693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2CC8FC-0532-4BF9-9FD8-FDF9371952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80330" y="1826166"/>
                  <a:ext cx="13752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419593-BA66-4B8F-B667-A7694715D0F0}"/>
                    </a:ext>
                  </a:extLst>
                </p14:cNvPr>
                <p14:cNvContentPartPr/>
                <p14:nvPr/>
              </p14:nvContentPartPr>
              <p14:xfrm>
                <a:off x="11860170" y="1807806"/>
                <a:ext cx="157320" cy="735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419593-BA66-4B8F-B667-A7694715D0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51530" y="1799166"/>
                  <a:ext cx="174960" cy="75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B5FB6CC-C0F8-4820-80A0-7A7BBCE53E30}"/>
              </a:ext>
            </a:extLst>
          </p:cNvPr>
          <p:cNvGrpSpPr/>
          <p:nvPr/>
        </p:nvGrpSpPr>
        <p:grpSpPr>
          <a:xfrm>
            <a:off x="10888890" y="2767566"/>
            <a:ext cx="1041480" cy="360360"/>
            <a:chOff x="10888890" y="2767566"/>
            <a:chExt cx="104148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76887D8-3626-4DDF-88AB-397A0E697418}"/>
                    </a:ext>
                  </a:extLst>
                </p14:cNvPr>
                <p14:cNvContentPartPr/>
                <p14:nvPr/>
              </p14:nvContentPartPr>
              <p14:xfrm>
                <a:off x="10888890" y="2895366"/>
                <a:ext cx="83880" cy="17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76887D8-3626-4DDF-88AB-397A0E69741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80250" y="2886366"/>
                  <a:ext cx="101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51EA0B-771C-49D9-90A7-DF1806CE510D}"/>
                    </a:ext>
                  </a:extLst>
                </p14:cNvPr>
                <p14:cNvContentPartPr/>
                <p14:nvPr/>
              </p14:nvContentPartPr>
              <p14:xfrm>
                <a:off x="10905810" y="2951526"/>
                <a:ext cx="84240" cy="14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51EA0B-771C-49D9-90A7-DF1806CE510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896810" y="2942526"/>
                  <a:ext cx="10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6B7DDE-F22D-4468-924B-6F4C8C5DCA35}"/>
                    </a:ext>
                  </a:extLst>
                </p14:cNvPr>
                <p14:cNvContentPartPr/>
                <p14:nvPr/>
              </p14:nvContentPartPr>
              <p14:xfrm>
                <a:off x="11152410" y="2849286"/>
                <a:ext cx="175680" cy="185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6B7DDE-F22D-4468-924B-6F4C8C5DCA3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43770" y="2840646"/>
                  <a:ext cx="193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BB56B05-1907-406B-9C44-731DA704A843}"/>
                    </a:ext>
                  </a:extLst>
                </p14:cNvPr>
                <p14:cNvContentPartPr/>
                <p14:nvPr/>
              </p14:nvContentPartPr>
              <p14:xfrm>
                <a:off x="11401890" y="2832726"/>
                <a:ext cx="87120" cy="228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BB56B05-1907-406B-9C44-731DA704A84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93250" y="2824086"/>
                  <a:ext cx="104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1027B0-9013-434D-8933-B6798C89CEDE}"/>
                    </a:ext>
                  </a:extLst>
                </p14:cNvPr>
                <p14:cNvContentPartPr/>
                <p14:nvPr/>
              </p14:nvContentPartPr>
              <p14:xfrm>
                <a:off x="11612850" y="2789166"/>
                <a:ext cx="26280" cy="133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1027B0-9013-434D-8933-B6798C89CED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603850" y="2780166"/>
                  <a:ext cx="43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EC613E-7A92-443F-BE17-0C851F67D156}"/>
                    </a:ext>
                  </a:extLst>
                </p14:cNvPr>
                <p14:cNvContentPartPr/>
                <p14:nvPr/>
              </p14:nvContentPartPr>
              <p14:xfrm>
                <a:off x="11512770" y="2931726"/>
                <a:ext cx="257400" cy="20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EC613E-7A92-443F-BE17-0C851F67D1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03770" y="2923086"/>
                  <a:ext cx="275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DC2495-1A31-40E3-BFED-EF026B3D14C8}"/>
                    </a:ext>
                  </a:extLst>
                </p14:cNvPr>
                <p14:cNvContentPartPr/>
                <p14:nvPr/>
              </p14:nvContentPartPr>
              <p14:xfrm>
                <a:off x="11607810" y="3009486"/>
                <a:ext cx="88560" cy="118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DC2495-1A31-40E3-BFED-EF026B3D14C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599170" y="3000486"/>
                  <a:ext cx="106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B9B887-8203-49A5-A593-E051F2BC2A75}"/>
                    </a:ext>
                  </a:extLst>
                </p14:cNvPr>
                <p14:cNvContentPartPr/>
                <p14:nvPr/>
              </p14:nvContentPartPr>
              <p14:xfrm>
                <a:off x="11729490" y="3004086"/>
                <a:ext cx="80280" cy="52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B9B887-8203-49A5-A593-E051F2BC2A7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720850" y="2995086"/>
                  <a:ext cx="97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41D09B1-8BA6-4A4B-AB31-E3C66AAD4096}"/>
                    </a:ext>
                  </a:extLst>
                </p14:cNvPr>
                <p14:cNvContentPartPr/>
                <p14:nvPr/>
              </p14:nvContentPartPr>
              <p14:xfrm>
                <a:off x="11827410" y="2767566"/>
                <a:ext cx="102960" cy="339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41D09B1-8BA6-4A4B-AB31-E3C66AAD40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818410" y="2758566"/>
                  <a:ext cx="12060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BFC61D9-4A49-4F7A-84E6-0EA4890E5CC9}"/>
              </a:ext>
            </a:extLst>
          </p:cNvPr>
          <p:cNvGrpSpPr/>
          <p:nvPr/>
        </p:nvGrpSpPr>
        <p:grpSpPr>
          <a:xfrm>
            <a:off x="2942970" y="2856486"/>
            <a:ext cx="332280" cy="292680"/>
            <a:chOff x="2942970" y="2856486"/>
            <a:chExt cx="33228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3B89B7B-A53A-4F07-8F5E-1819E3859AD2}"/>
                    </a:ext>
                  </a:extLst>
                </p14:cNvPr>
                <p14:cNvContentPartPr/>
                <p14:nvPr/>
              </p14:nvContentPartPr>
              <p14:xfrm>
                <a:off x="2942970" y="2930286"/>
                <a:ext cx="153720" cy="120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3B89B7B-A53A-4F07-8F5E-1819E3859AD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34330" y="2921286"/>
                  <a:ext cx="171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C3A7152-2921-446F-9C9A-5A9C5DF67D84}"/>
                    </a:ext>
                  </a:extLst>
                </p14:cNvPr>
                <p14:cNvContentPartPr/>
                <p14:nvPr/>
              </p14:nvContentPartPr>
              <p14:xfrm>
                <a:off x="3022170" y="2856486"/>
                <a:ext cx="34920" cy="292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C3A7152-2921-446F-9C9A-5A9C5DF67D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13530" y="2847846"/>
                  <a:ext cx="52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516B30-33BB-45BD-BD86-7E5691063514}"/>
                    </a:ext>
                  </a:extLst>
                </p14:cNvPr>
                <p14:cNvContentPartPr/>
                <p14:nvPr/>
              </p14:nvContentPartPr>
              <p14:xfrm>
                <a:off x="3158970" y="2884206"/>
                <a:ext cx="116280" cy="218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516B30-33BB-45BD-BD86-7E56910635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49970" y="2875566"/>
                  <a:ext cx="1339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4809F28-7834-4D78-90C2-7E1DE031457E}"/>
              </a:ext>
            </a:extLst>
          </p:cNvPr>
          <p:cNvGrpSpPr/>
          <p:nvPr/>
        </p:nvGrpSpPr>
        <p:grpSpPr>
          <a:xfrm>
            <a:off x="3332130" y="2852166"/>
            <a:ext cx="254520" cy="218880"/>
            <a:chOff x="3332130" y="2852166"/>
            <a:chExt cx="25452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38485E-5E9B-4372-86FB-E8DFB5982BBA}"/>
                    </a:ext>
                  </a:extLst>
                </p14:cNvPr>
                <p14:cNvContentPartPr/>
                <p14:nvPr/>
              </p14:nvContentPartPr>
              <p14:xfrm>
                <a:off x="3332130" y="2927046"/>
                <a:ext cx="150840" cy="125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38485E-5E9B-4372-86FB-E8DFB5982BB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23130" y="2918406"/>
                  <a:ext cx="168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F35908-BB6B-4492-90DB-7AD2A6211CCF}"/>
                    </a:ext>
                  </a:extLst>
                </p14:cNvPr>
                <p14:cNvContentPartPr/>
                <p14:nvPr/>
              </p14:nvContentPartPr>
              <p14:xfrm>
                <a:off x="3494130" y="2852166"/>
                <a:ext cx="92520" cy="218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F35908-BB6B-4492-90DB-7AD2A6211C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485130" y="2843526"/>
                  <a:ext cx="1101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0E373DF-14DB-400C-9688-CA818E502AC5}"/>
              </a:ext>
            </a:extLst>
          </p:cNvPr>
          <p:cNvGrpSpPr/>
          <p:nvPr/>
        </p:nvGrpSpPr>
        <p:grpSpPr>
          <a:xfrm>
            <a:off x="4384410" y="1654446"/>
            <a:ext cx="582840" cy="865440"/>
            <a:chOff x="4384410" y="1654446"/>
            <a:chExt cx="582840" cy="8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66D545-F098-4935-8093-A74F1F945BA2}"/>
                    </a:ext>
                  </a:extLst>
                </p14:cNvPr>
                <p14:cNvContentPartPr/>
                <p14:nvPr/>
              </p14:nvContentPartPr>
              <p14:xfrm>
                <a:off x="4389450" y="1820046"/>
                <a:ext cx="541440" cy="612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66D545-F098-4935-8093-A74F1F945B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0450" y="1811406"/>
                  <a:ext cx="5590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B7C8F1-4318-459F-A03E-F18E9DE75D78}"/>
                    </a:ext>
                  </a:extLst>
                </p14:cNvPr>
                <p14:cNvContentPartPr/>
                <p14:nvPr/>
              </p14:nvContentPartPr>
              <p14:xfrm>
                <a:off x="4384410" y="1957566"/>
                <a:ext cx="52560" cy="79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B7C8F1-4318-459F-A03E-F18E9DE75D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75770" y="1948926"/>
                  <a:ext cx="70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5C9C85-EA1C-4638-A2AE-B4B0FF084BD9}"/>
                    </a:ext>
                  </a:extLst>
                </p14:cNvPr>
                <p14:cNvContentPartPr/>
                <p14:nvPr/>
              </p14:nvContentPartPr>
              <p14:xfrm>
                <a:off x="4402770" y="2259246"/>
                <a:ext cx="55440" cy="68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5C9C85-EA1C-4638-A2AE-B4B0FF084B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94130" y="2250246"/>
                  <a:ext cx="73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49572F-C418-4D35-A885-3E714A86108E}"/>
                    </a:ext>
                  </a:extLst>
                </p14:cNvPr>
                <p14:cNvContentPartPr/>
                <p14:nvPr/>
              </p14:nvContentPartPr>
              <p14:xfrm>
                <a:off x="4620570" y="2372286"/>
                <a:ext cx="77760" cy="76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49572F-C418-4D35-A885-3E714A86108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11930" y="2363646"/>
                  <a:ext cx="95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8C06B7-756D-4770-9DFF-0EB96E7629BF}"/>
                    </a:ext>
                  </a:extLst>
                </p14:cNvPr>
                <p14:cNvContentPartPr/>
                <p14:nvPr/>
              </p14:nvContentPartPr>
              <p14:xfrm>
                <a:off x="4859610" y="2262846"/>
                <a:ext cx="71640" cy="83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8C06B7-756D-4770-9DFF-0EB96E7629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50970" y="2253846"/>
                  <a:ext cx="89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DFD531-6261-486F-AC4B-DC2198857BAB}"/>
                    </a:ext>
                  </a:extLst>
                </p14:cNvPr>
                <p14:cNvContentPartPr/>
                <p14:nvPr/>
              </p14:nvContentPartPr>
              <p14:xfrm>
                <a:off x="4897770" y="2050806"/>
                <a:ext cx="69480" cy="8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DFD531-6261-486F-AC4B-DC2198857B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89130" y="2041806"/>
                  <a:ext cx="87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A1EDAD-11CA-4A9F-BDDE-A3889E568111}"/>
                    </a:ext>
                  </a:extLst>
                </p14:cNvPr>
                <p14:cNvContentPartPr/>
                <p14:nvPr/>
              </p14:nvContentPartPr>
              <p14:xfrm>
                <a:off x="4841610" y="1883046"/>
                <a:ext cx="4824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A1EDAD-11CA-4A9F-BDDE-A3889E56811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32970" y="1874046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A5B42D-76BD-4C02-8629-D59B81B16920}"/>
                    </a:ext>
                  </a:extLst>
                </p14:cNvPr>
                <p14:cNvContentPartPr/>
                <p14:nvPr/>
              </p14:nvContentPartPr>
              <p14:xfrm>
                <a:off x="4649730" y="1804206"/>
                <a:ext cx="79560" cy="6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A5B42D-76BD-4C02-8629-D59B81B1692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41090" y="1795206"/>
                  <a:ext cx="97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30580E-BCAC-4EA3-B9FD-64AF976A771F}"/>
                    </a:ext>
                  </a:extLst>
                </p14:cNvPr>
                <p14:cNvContentPartPr/>
                <p14:nvPr/>
              </p14:nvContentPartPr>
              <p14:xfrm>
                <a:off x="4625970" y="1654446"/>
                <a:ext cx="129960" cy="865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30580E-BCAC-4EA3-B9FD-64AF976A771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16970" y="1645806"/>
                  <a:ext cx="147600" cy="88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E73C2BF-72BB-4BE5-932D-7F81B5DEF2CD}"/>
              </a:ext>
            </a:extLst>
          </p:cNvPr>
          <p:cNvGrpSpPr/>
          <p:nvPr/>
        </p:nvGrpSpPr>
        <p:grpSpPr>
          <a:xfrm>
            <a:off x="3775650" y="2785926"/>
            <a:ext cx="1157400" cy="466560"/>
            <a:chOff x="3775650" y="2785926"/>
            <a:chExt cx="115740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CDE15D-7AB7-446A-A364-C321C1D4E53D}"/>
                    </a:ext>
                  </a:extLst>
                </p14:cNvPr>
                <p14:cNvContentPartPr/>
                <p14:nvPr/>
              </p14:nvContentPartPr>
              <p14:xfrm>
                <a:off x="3775650" y="2951886"/>
                <a:ext cx="81360" cy="15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CDE15D-7AB7-446A-A364-C321C1D4E5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7010" y="2942886"/>
                  <a:ext cx="99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8F6EAFE-D4DB-481F-BB8C-528BBD65D90B}"/>
                    </a:ext>
                  </a:extLst>
                </p14:cNvPr>
                <p14:cNvContentPartPr/>
                <p14:nvPr/>
              </p14:nvContentPartPr>
              <p14:xfrm>
                <a:off x="3790050" y="3008766"/>
                <a:ext cx="91800" cy="7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8F6EAFE-D4DB-481F-BB8C-528BBD65D90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81410" y="3000126"/>
                  <a:ext cx="10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B61A503-A069-4984-B5D1-296C1ED47667}"/>
                    </a:ext>
                  </a:extLst>
                </p14:cNvPr>
                <p14:cNvContentPartPr/>
                <p14:nvPr/>
              </p14:nvContentPartPr>
              <p14:xfrm>
                <a:off x="4199010" y="2785926"/>
                <a:ext cx="86400" cy="142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B61A503-A069-4984-B5D1-296C1ED476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90010" y="2777286"/>
                  <a:ext cx="10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B1E2CB-5B46-47A4-8D27-77334CFC8158}"/>
                    </a:ext>
                  </a:extLst>
                </p14:cNvPr>
                <p14:cNvContentPartPr/>
                <p14:nvPr/>
              </p14:nvContentPartPr>
              <p14:xfrm>
                <a:off x="3991290" y="2987166"/>
                <a:ext cx="663480" cy="28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B1E2CB-5B46-47A4-8D27-77334CFC815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82290" y="2978166"/>
                  <a:ext cx="68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B57C213-22D1-4E0B-A406-DFFB0FC5D419}"/>
                    </a:ext>
                  </a:extLst>
                </p14:cNvPr>
                <p14:cNvContentPartPr/>
                <p14:nvPr/>
              </p14:nvContentPartPr>
              <p14:xfrm>
                <a:off x="4263450" y="3156366"/>
                <a:ext cx="100800" cy="80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B57C213-22D1-4E0B-A406-DFFB0FC5D4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54810" y="3147726"/>
                  <a:ext cx="11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5CC0BC-FA27-473B-A4DD-E950EAC61472}"/>
                    </a:ext>
                  </a:extLst>
                </p14:cNvPr>
                <p14:cNvContentPartPr/>
                <p14:nvPr/>
              </p14:nvContentPartPr>
              <p14:xfrm>
                <a:off x="3951690" y="2918766"/>
                <a:ext cx="115200" cy="211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5CC0BC-FA27-473B-A4DD-E950EAC6147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43050" y="2910126"/>
                  <a:ext cx="13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253A3E-C4D9-485F-8D0F-700DF2C9404A}"/>
                    </a:ext>
                  </a:extLst>
                </p14:cNvPr>
                <p14:cNvContentPartPr/>
                <p14:nvPr/>
              </p14:nvContentPartPr>
              <p14:xfrm>
                <a:off x="4069410" y="2811846"/>
                <a:ext cx="138960" cy="392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253A3E-C4D9-485F-8D0F-700DF2C940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60770" y="2803206"/>
                  <a:ext cx="1566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5967E1-0B2E-44BD-A94A-E76736EFAB06}"/>
                    </a:ext>
                  </a:extLst>
                </p14:cNvPr>
                <p14:cNvContentPartPr/>
                <p14:nvPr/>
              </p14:nvContentPartPr>
              <p14:xfrm>
                <a:off x="4549650" y="2796726"/>
                <a:ext cx="118080" cy="455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5967E1-0B2E-44BD-A94A-E76736EFAB0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41010" y="2787726"/>
                  <a:ext cx="135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4F263DC-9F91-46BC-8F64-3C92B445EE5E}"/>
                    </a:ext>
                  </a:extLst>
                </p14:cNvPr>
                <p14:cNvContentPartPr/>
                <p14:nvPr/>
              </p14:nvContentPartPr>
              <p14:xfrm>
                <a:off x="4840170" y="3018846"/>
                <a:ext cx="78840" cy="7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4F263DC-9F91-46BC-8F64-3C92B445EE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31170" y="3010206"/>
                  <a:ext cx="96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E90289-FFF7-435E-A0CA-CF5D70079E82}"/>
                    </a:ext>
                  </a:extLst>
                </p14:cNvPr>
                <p14:cNvContentPartPr/>
                <p14:nvPr/>
              </p14:nvContentPartPr>
              <p14:xfrm>
                <a:off x="4856010" y="3089406"/>
                <a:ext cx="77040" cy="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E90289-FFF7-435E-A0CA-CF5D70079E8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47010" y="3080406"/>
                  <a:ext cx="946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0FB4DF-6A68-419F-A514-8FCAB346F09E}"/>
              </a:ext>
            </a:extLst>
          </p:cNvPr>
          <p:cNvGrpSpPr/>
          <p:nvPr/>
        </p:nvGrpSpPr>
        <p:grpSpPr>
          <a:xfrm>
            <a:off x="5136090" y="2860086"/>
            <a:ext cx="776520" cy="336960"/>
            <a:chOff x="5136090" y="2860086"/>
            <a:chExt cx="77652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716DE95-7E0C-43D8-B075-42B7E0D54580}"/>
                    </a:ext>
                  </a:extLst>
                </p14:cNvPr>
                <p14:cNvContentPartPr/>
                <p14:nvPr/>
              </p14:nvContentPartPr>
              <p14:xfrm>
                <a:off x="5136090" y="2958006"/>
                <a:ext cx="199080" cy="183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716DE95-7E0C-43D8-B075-42B7E0D5458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27090" y="2949366"/>
                  <a:ext cx="216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3BFE01-34A6-49B6-9347-4AE6C19FF297}"/>
                    </a:ext>
                  </a:extLst>
                </p14:cNvPr>
                <p14:cNvContentPartPr/>
                <p14:nvPr/>
              </p14:nvContentPartPr>
              <p14:xfrm>
                <a:off x="5374410" y="2938926"/>
                <a:ext cx="108720" cy="213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3BFE01-34A6-49B6-9347-4AE6C19FF2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65770" y="2930286"/>
                  <a:ext cx="126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C3E8F27-66FE-42BD-94D4-73A9CB6BB413}"/>
                    </a:ext>
                  </a:extLst>
                </p14:cNvPr>
                <p14:cNvContentPartPr/>
                <p14:nvPr/>
              </p14:nvContentPartPr>
              <p14:xfrm>
                <a:off x="5607330" y="2860086"/>
                <a:ext cx="24840" cy="146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C3E8F27-66FE-42BD-94D4-73A9CB6BB4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98690" y="2851086"/>
                  <a:ext cx="42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73EF50-E2F7-45E0-896A-078F7F50FF5F}"/>
                    </a:ext>
                  </a:extLst>
                </p14:cNvPr>
                <p14:cNvContentPartPr/>
                <p14:nvPr/>
              </p14:nvContentPartPr>
              <p14:xfrm>
                <a:off x="5522370" y="2993646"/>
                <a:ext cx="263520" cy="34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73EF50-E2F7-45E0-896A-078F7F50FF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13370" y="2984646"/>
                  <a:ext cx="281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2AC99D6-0A09-4893-807F-25D780EDA012}"/>
                    </a:ext>
                  </a:extLst>
                </p14:cNvPr>
                <p14:cNvContentPartPr/>
                <p14:nvPr/>
              </p14:nvContentPartPr>
              <p14:xfrm>
                <a:off x="5609850" y="3104526"/>
                <a:ext cx="123120" cy="92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2AC99D6-0A09-4893-807F-25D780EDA01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00850" y="3095886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87FD4DB-A1DA-4375-9572-26D4E7EA0D74}"/>
                    </a:ext>
                  </a:extLst>
                </p14:cNvPr>
                <p14:cNvContentPartPr/>
                <p14:nvPr/>
              </p14:nvContentPartPr>
              <p14:xfrm>
                <a:off x="5833410" y="2862246"/>
                <a:ext cx="79200" cy="308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87FD4DB-A1DA-4375-9572-26D4E7EA0D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24770" y="2853606"/>
                  <a:ext cx="9684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933C90E-471D-4EA1-A612-F0FA185E22A6}"/>
              </a:ext>
            </a:extLst>
          </p:cNvPr>
          <p:cNvGrpSpPr/>
          <p:nvPr/>
        </p:nvGrpSpPr>
        <p:grpSpPr>
          <a:xfrm>
            <a:off x="8062170" y="1902486"/>
            <a:ext cx="978480" cy="282600"/>
            <a:chOff x="8062170" y="1902486"/>
            <a:chExt cx="97848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745BEC-353C-41A3-B79A-19E25704ACED}"/>
                    </a:ext>
                  </a:extLst>
                </p14:cNvPr>
                <p14:cNvContentPartPr/>
                <p14:nvPr/>
              </p14:nvContentPartPr>
              <p14:xfrm>
                <a:off x="8473650" y="1966206"/>
                <a:ext cx="30240" cy="176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745BEC-353C-41A3-B79A-19E25704ACE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64650" y="1957206"/>
                  <a:ext cx="4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F2FBF6-A6D1-4390-BEE9-B456FE4A662B}"/>
                    </a:ext>
                  </a:extLst>
                </p14:cNvPr>
                <p14:cNvContentPartPr/>
                <p14:nvPr/>
              </p14:nvContentPartPr>
              <p14:xfrm>
                <a:off x="8467890" y="1973766"/>
                <a:ext cx="134640" cy="166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F2FBF6-A6D1-4390-BEE9-B456FE4A66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58890" y="1964766"/>
                  <a:ext cx="15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D7ACE9-3738-402C-A194-6E1C698C148B}"/>
                    </a:ext>
                  </a:extLst>
                </p14:cNvPr>
                <p14:cNvContentPartPr/>
                <p14:nvPr/>
              </p14:nvContentPartPr>
              <p14:xfrm>
                <a:off x="8625930" y="1983486"/>
                <a:ext cx="60480" cy="155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D7ACE9-3738-402C-A194-6E1C698C14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17290" y="1974486"/>
                  <a:ext cx="7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8F560A-264C-4BD0-95EA-8B5C2CC40AB4}"/>
                    </a:ext>
                  </a:extLst>
                </p14:cNvPr>
                <p14:cNvContentPartPr/>
                <p14:nvPr/>
              </p14:nvContentPartPr>
              <p14:xfrm>
                <a:off x="8701170" y="2037486"/>
                <a:ext cx="91440" cy="105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8F560A-264C-4BD0-95EA-8B5C2CC40AB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92170" y="2028846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23196B-B0D5-4B1E-B9BC-5C5E53262610}"/>
                    </a:ext>
                  </a:extLst>
                </p14:cNvPr>
                <p14:cNvContentPartPr/>
                <p14:nvPr/>
              </p14:nvContentPartPr>
              <p14:xfrm>
                <a:off x="8797650" y="1983846"/>
                <a:ext cx="228240" cy="181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23196B-B0D5-4B1E-B9BC-5C5E5326261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89010" y="1975206"/>
                  <a:ext cx="24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491A5D-DB63-4CED-9451-8F719CE4F918}"/>
                    </a:ext>
                  </a:extLst>
                </p14:cNvPr>
                <p14:cNvContentPartPr/>
                <p14:nvPr/>
              </p14:nvContentPartPr>
              <p14:xfrm>
                <a:off x="8969370" y="2104446"/>
                <a:ext cx="71280" cy="9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491A5D-DB63-4CED-9451-8F719CE4F91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60370" y="2095806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17650CE-3E11-42E8-ABDC-B967E1C169F9}"/>
                    </a:ext>
                  </a:extLst>
                </p14:cNvPr>
                <p14:cNvContentPartPr/>
                <p14:nvPr/>
              </p14:nvContentPartPr>
              <p14:xfrm>
                <a:off x="8062170" y="2011926"/>
                <a:ext cx="79560" cy="101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17650CE-3E11-42E8-ABDC-B967E1C169F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53530" y="2002926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5FC602D-4A3D-4142-8828-10B56D5BB822}"/>
                    </a:ext>
                  </a:extLst>
                </p14:cNvPr>
                <p14:cNvContentPartPr/>
                <p14:nvPr/>
              </p14:nvContentPartPr>
              <p14:xfrm>
                <a:off x="8117610" y="1902486"/>
                <a:ext cx="75240" cy="254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5FC602D-4A3D-4142-8828-10B56D5BB8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108970" y="1893486"/>
                  <a:ext cx="92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636949-BFB6-401D-867E-1A28926C9E19}"/>
                    </a:ext>
                  </a:extLst>
                </p14:cNvPr>
                <p14:cNvContentPartPr/>
                <p14:nvPr/>
              </p14:nvContentPartPr>
              <p14:xfrm>
                <a:off x="8222370" y="2100126"/>
                <a:ext cx="75240" cy="84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636949-BFB6-401D-867E-1A28926C9E1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13730" y="2091486"/>
                  <a:ext cx="9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BF1A24-20B3-4F74-878A-9E470291B9C0}"/>
                    </a:ext>
                  </a:extLst>
                </p14:cNvPr>
                <p14:cNvContentPartPr/>
                <p14:nvPr/>
              </p14:nvContentPartPr>
              <p14:xfrm>
                <a:off x="8349090" y="1985646"/>
                <a:ext cx="76320" cy="73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BF1A24-20B3-4F74-878A-9E470291B9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40450" y="1976646"/>
                  <a:ext cx="93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461BFD-14A4-40CC-B053-3900F97EE15F}"/>
                    </a:ext>
                  </a:extLst>
                </p14:cNvPr>
                <p14:cNvContentPartPr/>
                <p14:nvPr/>
              </p14:nvContentPartPr>
              <p14:xfrm>
                <a:off x="8358450" y="2083926"/>
                <a:ext cx="63720" cy="35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461BFD-14A4-40CC-B053-3900F97EE15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49810" y="2075286"/>
                  <a:ext cx="813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8AF6B82-9E67-4018-8A3C-D6D30B292B07}"/>
                  </a:ext>
                </a:extLst>
              </p14:cNvPr>
              <p14:cNvContentPartPr/>
              <p14:nvPr/>
            </p14:nvContentPartPr>
            <p14:xfrm>
              <a:off x="1065210" y="3482886"/>
              <a:ext cx="4813920" cy="2023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8AF6B82-9E67-4018-8A3C-D6D30B292B0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56210" y="3473886"/>
                <a:ext cx="4831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EA51259-251E-4202-B02B-9C744284617B}"/>
                  </a:ext>
                </a:extLst>
              </p14:cNvPr>
              <p14:cNvContentPartPr/>
              <p14:nvPr/>
            </p14:nvContentPartPr>
            <p14:xfrm>
              <a:off x="3506730" y="3932886"/>
              <a:ext cx="69480" cy="5940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EA51259-251E-4202-B02B-9C744284617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97730" y="3923886"/>
                <a:ext cx="87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432F225E-7248-4982-AC6E-B4F552143F86}"/>
                  </a:ext>
                </a:extLst>
              </p14:cNvPr>
              <p14:cNvContentPartPr/>
              <p14:nvPr/>
            </p14:nvContentPartPr>
            <p14:xfrm>
              <a:off x="3339690" y="3990846"/>
              <a:ext cx="166320" cy="16056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432F225E-7248-4982-AC6E-B4F552143F8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331050" y="3981846"/>
                <a:ext cx="1839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1386FE8-4E42-4080-9B40-0E3E735FABAA}"/>
                  </a:ext>
                </a:extLst>
              </p14:cNvPr>
              <p14:cNvContentPartPr/>
              <p14:nvPr/>
            </p14:nvContentPartPr>
            <p14:xfrm>
              <a:off x="3325650" y="4152126"/>
              <a:ext cx="73440" cy="597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1386FE8-4E42-4080-9B40-0E3E735FABA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316650" y="4143126"/>
                <a:ext cx="910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D5D5B68-21B0-4C8D-81B3-A8F264112DFF}"/>
                  </a:ext>
                </a:extLst>
              </p14:cNvPr>
              <p14:cNvContentPartPr/>
              <p14:nvPr/>
            </p14:nvContentPartPr>
            <p14:xfrm>
              <a:off x="3353730" y="4218006"/>
              <a:ext cx="38160" cy="19224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D5D5B68-21B0-4C8D-81B3-A8F264112DF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345090" y="4209366"/>
                <a:ext cx="55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2C1E7F-EE47-4F65-919C-F552E58019A8}"/>
                  </a:ext>
                </a:extLst>
              </p14:cNvPr>
              <p14:cNvContentPartPr/>
              <p14:nvPr/>
            </p14:nvContentPartPr>
            <p14:xfrm>
              <a:off x="3385770" y="4396206"/>
              <a:ext cx="82080" cy="640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2C1E7F-EE47-4F65-919C-F552E58019A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376770" y="4387206"/>
                <a:ext cx="99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1180306D-D8B3-4978-9006-FFAA1765CA7E}"/>
                  </a:ext>
                </a:extLst>
              </p14:cNvPr>
              <p14:cNvContentPartPr/>
              <p14:nvPr/>
            </p14:nvContentPartPr>
            <p14:xfrm>
              <a:off x="3449490" y="4465326"/>
              <a:ext cx="150480" cy="132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1180306D-D8B3-4978-9006-FFAA1765CA7E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440850" y="4456326"/>
                <a:ext cx="168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CC37BD8-079F-45A8-A2AB-0DFB49562E24}"/>
                  </a:ext>
                </a:extLst>
              </p14:cNvPr>
              <p14:cNvContentPartPr/>
              <p14:nvPr/>
            </p14:nvContentPartPr>
            <p14:xfrm>
              <a:off x="3599970" y="4559286"/>
              <a:ext cx="50400" cy="568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CC37BD8-079F-45A8-A2AB-0DFB49562E2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590970" y="4550286"/>
                <a:ext cx="68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CDB34D29-4B34-4091-AABA-BF3858C38421}"/>
                  </a:ext>
                </a:extLst>
              </p14:cNvPr>
              <p14:cNvContentPartPr/>
              <p14:nvPr/>
            </p14:nvContentPartPr>
            <p14:xfrm>
              <a:off x="3661170" y="4591686"/>
              <a:ext cx="234360" cy="626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CDB34D29-4B34-4091-AABA-BF3858C3842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652170" y="4583046"/>
                <a:ext cx="252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E782DD9A-6B45-4B4A-9C59-9224EE7CA584}"/>
                  </a:ext>
                </a:extLst>
              </p14:cNvPr>
              <p14:cNvContentPartPr/>
              <p14:nvPr/>
            </p14:nvContentPartPr>
            <p14:xfrm>
              <a:off x="3891930" y="4595286"/>
              <a:ext cx="73440" cy="651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E782DD9A-6B45-4B4A-9C59-9224EE7CA58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882930" y="4586646"/>
                <a:ext cx="91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C1CAB48-28AC-4EF9-9CAB-C0D4EDE7371D}"/>
                  </a:ext>
                </a:extLst>
              </p14:cNvPr>
              <p14:cNvContentPartPr/>
              <p14:nvPr/>
            </p14:nvContentPartPr>
            <p14:xfrm>
              <a:off x="3975810" y="4428606"/>
              <a:ext cx="151200" cy="1695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C1CAB48-28AC-4EF9-9CAB-C0D4EDE7371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967170" y="4419606"/>
                <a:ext cx="168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14C53CF-A117-4266-8A2B-26766A8D8DB5}"/>
                  </a:ext>
                </a:extLst>
              </p14:cNvPr>
              <p14:cNvContentPartPr/>
              <p14:nvPr/>
            </p14:nvContentPartPr>
            <p14:xfrm>
              <a:off x="4083810" y="4371726"/>
              <a:ext cx="60480" cy="597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14C53CF-A117-4266-8A2B-26766A8D8DB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074810" y="4363086"/>
                <a:ext cx="78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9765B12A-9AC1-44BC-AB29-94BB40DCA331}"/>
                  </a:ext>
                </a:extLst>
              </p14:cNvPr>
              <p14:cNvContentPartPr/>
              <p14:nvPr/>
            </p14:nvContentPartPr>
            <p14:xfrm>
              <a:off x="4095330" y="4181286"/>
              <a:ext cx="32040" cy="19188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9765B12A-9AC1-44BC-AB29-94BB40DCA33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086330" y="4172646"/>
                <a:ext cx="49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54F9229-4344-4577-BB7C-6DFC10D8EDBD}"/>
                  </a:ext>
                </a:extLst>
              </p14:cNvPr>
              <p14:cNvContentPartPr/>
              <p14:nvPr/>
            </p14:nvContentPartPr>
            <p14:xfrm>
              <a:off x="4085250" y="4121886"/>
              <a:ext cx="64440" cy="6516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54F9229-4344-4577-BB7C-6DFC10D8EDB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076250" y="4112886"/>
                <a:ext cx="820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EA96294-B07C-4FAA-83BF-E498E67C44FF}"/>
                  </a:ext>
                </a:extLst>
              </p14:cNvPr>
              <p14:cNvContentPartPr/>
              <p14:nvPr/>
            </p14:nvContentPartPr>
            <p14:xfrm>
              <a:off x="4059330" y="3957366"/>
              <a:ext cx="77400" cy="1724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EA96294-B07C-4FAA-83BF-E498E67C44F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050330" y="3948726"/>
                <a:ext cx="95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EF304EF1-DA88-4031-8CAB-9E157DB9540D}"/>
                  </a:ext>
                </a:extLst>
              </p14:cNvPr>
              <p14:cNvContentPartPr/>
              <p14:nvPr/>
            </p14:nvContentPartPr>
            <p14:xfrm>
              <a:off x="3971490" y="3900486"/>
              <a:ext cx="68760" cy="705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EF304EF1-DA88-4031-8CAB-9E157DB9540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962490" y="3891486"/>
                <a:ext cx="864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18DE7F5-D9E4-4516-AD7E-2EDF77BC2A96}"/>
                  </a:ext>
                </a:extLst>
              </p14:cNvPr>
              <p14:cNvContentPartPr/>
              <p14:nvPr/>
            </p14:nvContentPartPr>
            <p14:xfrm>
              <a:off x="3746850" y="3889686"/>
              <a:ext cx="199080" cy="360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18DE7F5-D9E4-4516-AD7E-2EDF77BC2A9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738210" y="3880686"/>
                <a:ext cx="216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BF77161-D89F-4348-BA1E-23B0FECAE702}"/>
                  </a:ext>
                </a:extLst>
              </p14:cNvPr>
              <p14:cNvContentPartPr/>
              <p14:nvPr/>
            </p14:nvContentPartPr>
            <p14:xfrm>
              <a:off x="3720930" y="3871326"/>
              <a:ext cx="64440" cy="658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BF77161-D89F-4348-BA1E-23B0FECAE70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711930" y="3862686"/>
                <a:ext cx="82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689AA41-D1C5-4592-B6F0-6E14B43FB084}"/>
                  </a:ext>
                </a:extLst>
              </p14:cNvPr>
              <p14:cNvContentPartPr/>
              <p14:nvPr/>
            </p14:nvContentPartPr>
            <p14:xfrm>
              <a:off x="3525090" y="3883206"/>
              <a:ext cx="167760" cy="576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689AA41-D1C5-4592-B6F0-6E14B43FB08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516450" y="3874206"/>
                <a:ext cx="185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D5C9FFD-5468-4139-B382-6A06E395DB20}"/>
                  </a:ext>
                </a:extLst>
              </p14:cNvPr>
              <p14:cNvContentPartPr/>
              <p14:nvPr/>
            </p14:nvContentPartPr>
            <p14:xfrm>
              <a:off x="3431850" y="3723366"/>
              <a:ext cx="13320" cy="11592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D5C9FFD-5468-4139-B382-6A06E395DB2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422850" y="3714726"/>
                <a:ext cx="30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24D0D43-030C-4F1E-AF30-7F20CBF9D8E9}"/>
                  </a:ext>
                </a:extLst>
              </p14:cNvPr>
              <p14:cNvContentPartPr/>
              <p14:nvPr/>
            </p14:nvContentPartPr>
            <p14:xfrm>
              <a:off x="3213330" y="4028646"/>
              <a:ext cx="123480" cy="860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24D0D43-030C-4F1E-AF30-7F20CBF9D8E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204690" y="4019646"/>
                <a:ext cx="141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249CA53-36F0-455D-A04B-B6617C8FED83}"/>
                  </a:ext>
                </a:extLst>
              </p14:cNvPr>
              <p14:cNvContentPartPr/>
              <p14:nvPr/>
            </p14:nvContentPartPr>
            <p14:xfrm>
              <a:off x="3310890" y="4439766"/>
              <a:ext cx="66240" cy="1314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249CA53-36F0-455D-A04B-B6617C8FED8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301890" y="4431126"/>
                <a:ext cx="83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C370CD4-AE50-4C53-AEBD-132648F9215E}"/>
                  </a:ext>
                </a:extLst>
              </p14:cNvPr>
              <p14:cNvContentPartPr/>
              <p14:nvPr/>
            </p14:nvContentPartPr>
            <p14:xfrm>
              <a:off x="3618690" y="4724526"/>
              <a:ext cx="2880" cy="43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C370CD4-AE50-4C53-AEBD-132648F9215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609690" y="4715526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F87A5D0-738A-46A9-8A06-D507C7811D6D}"/>
                  </a:ext>
                </a:extLst>
              </p14:cNvPr>
              <p14:cNvContentPartPr/>
              <p14:nvPr/>
            </p14:nvContentPartPr>
            <p14:xfrm>
              <a:off x="3714810" y="4729206"/>
              <a:ext cx="204840" cy="3276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F87A5D0-738A-46A9-8A06-D507C7811D6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706170" y="4720566"/>
                <a:ext cx="222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604FD3A-F7F8-49C1-A699-4B3EBFCE18A5}"/>
                  </a:ext>
                </a:extLst>
              </p14:cNvPr>
              <p14:cNvContentPartPr/>
              <p14:nvPr/>
            </p14:nvContentPartPr>
            <p14:xfrm>
              <a:off x="4031610" y="4705446"/>
              <a:ext cx="4320" cy="612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604FD3A-F7F8-49C1-A699-4B3EBFCE18A5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022610" y="4696446"/>
                <a:ext cx="21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B2157BD-C961-41D8-A652-B6579F2F3B92}"/>
                  </a:ext>
                </a:extLst>
              </p14:cNvPr>
              <p14:cNvContentPartPr/>
              <p14:nvPr/>
            </p14:nvContentPartPr>
            <p14:xfrm>
              <a:off x="3736410" y="3738486"/>
              <a:ext cx="81720" cy="7992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B2157BD-C961-41D8-A652-B6579F2F3B92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727770" y="3729486"/>
                <a:ext cx="99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438F4C2-954B-41DF-B624-3315C459A703}"/>
                  </a:ext>
                </a:extLst>
              </p14:cNvPr>
              <p14:cNvContentPartPr/>
              <p14:nvPr/>
            </p14:nvContentPartPr>
            <p14:xfrm>
              <a:off x="4276410" y="4269126"/>
              <a:ext cx="135720" cy="1260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438F4C2-954B-41DF-B624-3315C459A70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267410" y="4260486"/>
                <a:ext cx="153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53A27D2E-5525-4174-B780-00F48FFC5955}"/>
                  </a:ext>
                </a:extLst>
              </p14:cNvPr>
              <p14:cNvContentPartPr/>
              <p14:nvPr/>
            </p14:nvContentPartPr>
            <p14:xfrm>
              <a:off x="4262010" y="4187046"/>
              <a:ext cx="70200" cy="11736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53A27D2E-5525-4174-B780-00F48FFC595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253010" y="4178406"/>
                <a:ext cx="87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BC4F174E-0CA1-4535-B8E1-DE4D74433B09}"/>
                  </a:ext>
                </a:extLst>
              </p14:cNvPr>
              <p14:cNvContentPartPr/>
              <p14:nvPr/>
            </p14:nvContentPartPr>
            <p14:xfrm>
              <a:off x="4617690" y="4234206"/>
              <a:ext cx="108720" cy="6984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BC4F174E-0CA1-4535-B8E1-DE4D74433B0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608690" y="4225206"/>
                <a:ext cx="126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0170197-E95C-47F6-9433-F5686ED8C595}"/>
                  </a:ext>
                </a:extLst>
              </p14:cNvPr>
              <p14:cNvContentPartPr/>
              <p14:nvPr/>
            </p14:nvContentPartPr>
            <p14:xfrm>
              <a:off x="4750530" y="4239606"/>
              <a:ext cx="60120" cy="7704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0170197-E95C-47F6-9433-F5686ED8C59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741530" y="4230606"/>
                <a:ext cx="777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3782D9C9-BBCA-48E5-B4FF-B6F9E496D71B}"/>
                  </a:ext>
                </a:extLst>
              </p14:cNvPr>
              <p14:cNvContentPartPr/>
              <p14:nvPr/>
            </p14:nvContentPartPr>
            <p14:xfrm>
              <a:off x="4840530" y="4214766"/>
              <a:ext cx="104040" cy="15516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3782D9C9-BBCA-48E5-B4FF-B6F9E496D71B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831530" y="4206126"/>
                <a:ext cx="121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964D1AA-AC00-488C-A1BD-430D14E3BC73}"/>
                  </a:ext>
                </a:extLst>
              </p14:cNvPr>
              <p14:cNvContentPartPr/>
              <p14:nvPr/>
            </p14:nvContentPartPr>
            <p14:xfrm>
              <a:off x="4964730" y="4196046"/>
              <a:ext cx="63720" cy="1051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964D1AA-AC00-488C-A1BD-430D14E3BC7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955730" y="4187406"/>
                <a:ext cx="81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E7716BB-F0B3-4D5C-84C0-AE5B2CEB3C0D}"/>
                  </a:ext>
                </a:extLst>
              </p14:cNvPr>
              <p14:cNvContentPartPr/>
              <p14:nvPr/>
            </p14:nvContentPartPr>
            <p14:xfrm>
              <a:off x="5069490" y="4184526"/>
              <a:ext cx="69480" cy="1332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E7716BB-F0B3-4D5C-84C0-AE5B2CEB3C0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060490" y="4175886"/>
                <a:ext cx="87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71D905F-1367-40ED-8519-35F76138EF80}"/>
                  </a:ext>
                </a:extLst>
              </p14:cNvPr>
              <p14:cNvContentPartPr/>
              <p14:nvPr/>
            </p14:nvContentPartPr>
            <p14:xfrm>
              <a:off x="5320770" y="4208286"/>
              <a:ext cx="97560" cy="1281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71D905F-1367-40ED-8519-35F76138EF80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311770" y="4199286"/>
                <a:ext cx="115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273C4C96-DBE0-4BF7-8123-C49586E31919}"/>
                  </a:ext>
                </a:extLst>
              </p14:cNvPr>
              <p14:cNvContentPartPr/>
              <p14:nvPr/>
            </p14:nvContentPartPr>
            <p14:xfrm>
              <a:off x="2298930" y="3944766"/>
              <a:ext cx="3600" cy="3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273C4C96-DBE0-4BF7-8123-C49586E31919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290290" y="3935766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2180437-E4EC-4D6B-95CE-17024DB2CAE7}"/>
                  </a:ext>
                </a:extLst>
              </p14:cNvPr>
              <p14:cNvContentPartPr/>
              <p14:nvPr/>
            </p14:nvContentPartPr>
            <p14:xfrm>
              <a:off x="2123610" y="4130166"/>
              <a:ext cx="1197360" cy="11376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2180437-E4EC-4D6B-95CE-17024DB2CAE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114970" y="4121526"/>
                <a:ext cx="1215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71FC033B-098B-4AC0-9193-288695412C9D}"/>
                  </a:ext>
                </a:extLst>
              </p14:cNvPr>
              <p14:cNvContentPartPr/>
              <p14:nvPr/>
            </p14:nvContentPartPr>
            <p14:xfrm>
              <a:off x="2115330" y="4450566"/>
              <a:ext cx="1325880" cy="316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71FC033B-098B-4AC0-9193-288695412C9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106330" y="4441566"/>
                <a:ext cx="13435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25E4C05-82AD-4523-8FFD-ADD0116D6CAF}"/>
              </a:ext>
            </a:extLst>
          </p:cNvPr>
          <p:cNvGrpSpPr/>
          <p:nvPr/>
        </p:nvGrpSpPr>
        <p:grpSpPr>
          <a:xfrm>
            <a:off x="2291010" y="3881046"/>
            <a:ext cx="1528920" cy="152280"/>
            <a:chOff x="2291010" y="3881046"/>
            <a:chExt cx="152892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534CE08-5139-4613-833D-DFD62DD0FD79}"/>
                    </a:ext>
                  </a:extLst>
                </p14:cNvPr>
                <p14:cNvContentPartPr/>
                <p14:nvPr/>
              </p14:nvContentPartPr>
              <p14:xfrm>
                <a:off x="2291010" y="3881046"/>
                <a:ext cx="916560" cy="152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534CE08-5139-4613-833D-DFD62DD0FD7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82370" y="3872406"/>
                  <a:ext cx="934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876AF75-A478-426F-ACE3-8FB05A86FE34}"/>
                    </a:ext>
                  </a:extLst>
                </p14:cNvPr>
                <p14:cNvContentPartPr/>
                <p14:nvPr/>
              </p14:nvContentPartPr>
              <p14:xfrm>
                <a:off x="3188490" y="3921006"/>
                <a:ext cx="368280" cy="223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876AF75-A478-426F-ACE3-8FB05A86FE3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79490" y="3912366"/>
                  <a:ext cx="38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F6F703F-2D03-43DD-99F0-A8B2DF0434D4}"/>
                    </a:ext>
                  </a:extLst>
                </p14:cNvPr>
                <p14:cNvContentPartPr/>
                <p14:nvPr/>
              </p14:nvContentPartPr>
              <p14:xfrm>
                <a:off x="2578650" y="3939726"/>
                <a:ext cx="1241280" cy="482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F6F703F-2D03-43DD-99F0-A8B2DF0434D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569650" y="3931086"/>
                  <a:ext cx="1258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5D6F8C17-97F7-4278-8385-8315956E6805}"/>
              </a:ext>
            </a:extLst>
          </p:cNvPr>
          <p:cNvGrpSpPr/>
          <p:nvPr/>
        </p:nvGrpSpPr>
        <p:grpSpPr>
          <a:xfrm>
            <a:off x="2999130" y="4547046"/>
            <a:ext cx="115200" cy="153720"/>
            <a:chOff x="2999130" y="4547046"/>
            <a:chExt cx="11520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B236B35-9000-4913-A51C-B9D4FDBDF4DD}"/>
                    </a:ext>
                  </a:extLst>
                </p14:cNvPr>
                <p14:cNvContentPartPr/>
                <p14:nvPr/>
              </p14:nvContentPartPr>
              <p14:xfrm>
                <a:off x="3060330" y="4579806"/>
                <a:ext cx="51480" cy="120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B236B35-9000-4913-A51C-B9D4FDBDF4D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51330" y="4570806"/>
                  <a:ext cx="69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55B6248-A3FE-4523-BB6A-1BF5CF5F201E}"/>
                    </a:ext>
                  </a:extLst>
                </p14:cNvPr>
                <p14:cNvContentPartPr/>
                <p14:nvPr/>
              </p14:nvContentPartPr>
              <p14:xfrm>
                <a:off x="2999130" y="4547046"/>
                <a:ext cx="115200" cy="702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55B6248-A3FE-4523-BB6A-1BF5CF5F20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990490" y="4538046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3C7EAD4-74BB-4991-A21C-43E99430BEC6}"/>
              </a:ext>
            </a:extLst>
          </p:cNvPr>
          <p:cNvGrpSpPr/>
          <p:nvPr/>
        </p:nvGrpSpPr>
        <p:grpSpPr>
          <a:xfrm>
            <a:off x="2990850" y="4817406"/>
            <a:ext cx="1068120" cy="452160"/>
            <a:chOff x="2990850" y="4817406"/>
            <a:chExt cx="106812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58DB84A-19DC-4545-974B-EE67C82118F5}"/>
                    </a:ext>
                  </a:extLst>
                </p14:cNvPr>
                <p14:cNvContentPartPr/>
                <p14:nvPr/>
              </p14:nvContentPartPr>
              <p14:xfrm>
                <a:off x="2990850" y="4841886"/>
                <a:ext cx="110880" cy="97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58DB84A-19DC-4545-974B-EE67C82118F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81850" y="4832886"/>
                  <a:ext cx="128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CADCF5C-E8A9-483A-823F-530876EE9328}"/>
                    </a:ext>
                  </a:extLst>
                </p14:cNvPr>
                <p14:cNvContentPartPr/>
                <p14:nvPr/>
              </p14:nvContentPartPr>
              <p14:xfrm>
                <a:off x="3110370" y="4877526"/>
                <a:ext cx="57960" cy="67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CADCF5C-E8A9-483A-823F-530876EE932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101730" y="4868886"/>
                  <a:ext cx="75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D50D613-03B9-41DF-9194-1B7A431F457B}"/>
                    </a:ext>
                  </a:extLst>
                </p14:cNvPr>
                <p14:cNvContentPartPr/>
                <p14:nvPr/>
              </p14:nvContentPartPr>
              <p14:xfrm>
                <a:off x="3213330" y="4841886"/>
                <a:ext cx="25920" cy="94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D50D613-03B9-41DF-9194-1B7A431F457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204690" y="4832886"/>
                  <a:ext cx="4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A47C58-2205-49A9-969D-F495F456C585}"/>
                    </a:ext>
                  </a:extLst>
                </p14:cNvPr>
                <p14:cNvContentPartPr/>
                <p14:nvPr/>
              </p14:nvContentPartPr>
              <p14:xfrm>
                <a:off x="3269490" y="4873206"/>
                <a:ext cx="37440" cy="1508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A47C58-2205-49A9-969D-F495F456C58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260490" y="4864566"/>
                  <a:ext cx="55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B3F403F-0589-460E-AB68-E6F6ACA0A538}"/>
                    </a:ext>
                  </a:extLst>
                </p14:cNvPr>
                <p14:cNvContentPartPr/>
                <p14:nvPr/>
              </p14:nvContentPartPr>
              <p14:xfrm>
                <a:off x="3314130" y="4817406"/>
                <a:ext cx="175320" cy="143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B3F403F-0589-460E-AB68-E6F6ACA0A53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305130" y="4808406"/>
                  <a:ext cx="192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36B8F76-9066-416B-BDF0-3C11C7C3680E}"/>
                    </a:ext>
                  </a:extLst>
                </p14:cNvPr>
                <p14:cNvContentPartPr/>
                <p14:nvPr/>
              </p14:nvContentPartPr>
              <p14:xfrm>
                <a:off x="3401970" y="4872486"/>
                <a:ext cx="75960" cy="90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36B8F76-9066-416B-BDF0-3C11C7C3680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93330" y="4863486"/>
                  <a:ext cx="9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5586FEE-CBEF-45B6-B5BD-789B9EB31514}"/>
                    </a:ext>
                  </a:extLst>
                </p14:cNvPr>
                <p14:cNvContentPartPr/>
                <p14:nvPr/>
              </p14:nvContentPartPr>
              <p14:xfrm>
                <a:off x="3733530" y="4888686"/>
                <a:ext cx="21960" cy="784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5586FEE-CBEF-45B6-B5BD-789B9EB3151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24890" y="4880046"/>
                  <a:ext cx="39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B9990D-71BF-4D92-8BB9-97FB7ED2ECAD}"/>
                    </a:ext>
                  </a:extLst>
                </p14:cNvPr>
                <p14:cNvContentPartPr/>
                <p14:nvPr/>
              </p14:nvContentPartPr>
              <p14:xfrm>
                <a:off x="3787170" y="4893366"/>
                <a:ext cx="64800" cy="66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B9990D-71BF-4D92-8BB9-97FB7ED2ECA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778170" y="4884726"/>
                  <a:ext cx="8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3C69C36-5A6D-4253-A049-FFD4B630D59B}"/>
                    </a:ext>
                  </a:extLst>
                </p14:cNvPr>
                <p14:cNvContentPartPr/>
                <p14:nvPr/>
              </p14:nvContentPartPr>
              <p14:xfrm>
                <a:off x="3884010" y="4895886"/>
                <a:ext cx="77400" cy="71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3C69C36-5A6D-4253-A049-FFD4B630D59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875010" y="4886886"/>
                  <a:ext cx="95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06C921E-240E-4363-8CEE-C21341A8F003}"/>
                    </a:ext>
                  </a:extLst>
                </p14:cNvPr>
                <p14:cNvContentPartPr/>
                <p14:nvPr/>
              </p14:nvContentPartPr>
              <p14:xfrm>
                <a:off x="3649650" y="5021886"/>
                <a:ext cx="409320" cy="24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06C921E-240E-4363-8CEE-C21341A8F00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40650" y="5012886"/>
                  <a:ext cx="426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7106051-0C0A-4F82-8BDB-19833A15311B}"/>
                    </a:ext>
                  </a:extLst>
                </p14:cNvPr>
                <p14:cNvContentPartPr/>
                <p14:nvPr/>
              </p14:nvContentPartPr>
              <p14:xfrm>
                <a:off x="3833610" y="5173086"/>
                <a:ext cx="97200" cy="964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7106051-0C0A-4F82-8BDB-19833A1531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24970" y="5164446"/>
                  <a:ext cx="11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2D0D13C-DFB0-42B3-866B-23E4275F3689}"/>
                    </a:ext>
                  </a:extLst>
                </p14:cNvPr>
                <p14:cNvContentPartPr/>
                <p14:nvPr/>
              </p14:nvContentPartPr>
              <p14:xfrm>
                <a:off x="3912090" y="5116566"/>
                <a:ext cx="95760" cy="565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2D0D13C-DFB0-42B3-866B-23E4275F368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03450" y="5107566"/>
                  <a:ext cx="1134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605E91E4-39F7-4A7E-A5F7-11AD3C4995BC}"/>
                  </a:ext>
                </a:extLst>
              </p14:cNvPr>
              <p14:cNvContentPartPr/>
              <p14:nvPr/>
            </p14:nvContentPartPr>
            <p14:xfrm>
              <a:off x="3696090" y="6095766"/>
              <a:ext cx="32040" cy="165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605E91E4-39F7-4A7E-A5F7-11AD3C4995B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687450" y="6086766"/>
                <a:ext cx="49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390E1053-458E-46B5-A4A0-1ED0BED96376}"/>
                  </a:ext>
                </a:extLst>
              </p14:cNvPr>
              <p14:cNvContentPartPr/>
              <p14:nvPr/>
            </p14:nvContentPartPr>
            <p14:xfrm>
              <a:off x="6620370" y="4275246"/>
              <a:ext cx="147960" cy="1317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390E1053-458E-46B5-A4A0-1ED0BED9637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611370" y="4266606"/>
                <a:ext cx="1656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3D5809E-A439-4511-BC3B-C8FE87D99CAA}"/>
              </a:ext>
            </a:extLst>
          </p:cNvPr>
          <p:cNvGrpSpPr/>
          <p:nvPr/>
        </p:nvGrpSpPr>
        <p:grpSpPr>
          <a:xfrm>
            <a:off x="1190130" y="3549486"/>
            <a:ext cx="1841400" cy="1733040"/>
            <a:chOff x="1190130" y="3549486"/>
            <a:chExt cx="1841400" cy="173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3C7C83-6673-4648-B5D0-6A1F9F046E41}"/>
                    </a:ext>
                  </a:extLst>
                </p14:cNvPr>
                <p14:cNvContentPartPr/>
                <p14:nvPr/>
              </p14:nvContentPartPr>
              <p14:xfrm>
                <a:off x="2059530" y="4420326"/>
                <a:ext cx="58320" cy="66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3C7C83-6673-4648-B5D0-6A1F9F046E4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50890" y="4411686"/>
                  <a:ext cx="75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27B9B0C-2B46-4F57-9665-BAB78370A918}"/>
                    </a:ext>
                  </a:extLst>
                </p14:cNvPr>
                <p14:cNvContentPartPr/>
                <p14:nvPr/>
              </p14:nvContentPartPr>
              <p14:xfrm>
                <a:off x="2292810" y="4637766"/>
                <a:ext cx="66600" cy="63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27B9B0C-2B46-4F57-9665-BAB78370A91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283810" y="4628766"/>
                  <a:ext cx="84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B6806C-C1BA-4AD2-B66A-FF3A25D583A1}"/>
                    </a:ext>
                  </a:extLst>
                </p14:cNvPr>
                <p14:cNvContentPartPr/>
                <p14:nvPr/>
              </p14:nvContentPartPr>
              <p14:xfrm>
                <a:off x="2503410" y="4708326"/>
                <a:ext cx="64800" cy="68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B6806C-C1BA-4AD2-B66A-FF3A25D583A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494770" y="4699326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65D5D5B-2FC7-4CF4-9A30-132325DCFBED}"/>
                    </a:ext>
                  </a:extLst>
                </p14:cNvPr>
                <p14:cNvContentPartPr/>
                <p14:nvPr/>
              </p14:nvContentPartPr>
              <p14:xfrm>
                <a:off x="2698530" y="4477926"/>
                <a:ext cx="72720" cy="113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65D5D5B-2FC7-4CF4-9A30-132325DCFB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89530" y="4469286"/>
                  <a:ext cx="90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D3B9E6-609B-408A-9E2E-480E6F497227}"/>
                    </a:ext>
                  </a:extLst>
                </p14:cNvPr>
                <p14:cNvContentPartPr/>
                <p14:nvPr/>
              </p14:nvContentPartPr>
              <p14:xfrm>
                <a:off x="2761170" y="4213686"/>
                <a:ext cx="65520" cy="69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D3B9E6-609B-408A-9E2E-480E6F49722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52530" y="4204686"/>
                  <a:ext cx="8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B74C8E3-C2D6-4B48-AE9B-F65ACF25F91E}"/>
                    </a:ext>
                  </a:extLst>
                </p14:cNvPr>
                <p14:cNvContentPartPr/>
                <p14:nvPr/>
              </p14:nvContentPartPr>
              <p14:xfrm>
                <a:off x="2639490" y="4008846"/>
                <a:ext cx="77760" cy="66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B74C8E3-C2D6-4B48-AE9B-F65ACF25F9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30850" y="4000206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389B5C7-7CF8-42D1-93C4-26E9B834FAB5}"/>
                    </a:ext>
                  </a:extLst>
                </p14:cNvPr>
                <p14:cNvContentPartPr/>
                <p14:nvPr/>
              </p14:nvContentPartPr>
              <p14:xfrm>
                <a:off x="2478930" y="3939726"/>
                <a:ext cx="48600" cy="65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389B5C7-7CF8-42D1-93C4-26E9B834FAB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69930" y="3930726"/>
                  <a:ext cx="66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DBC44E-2DC4-41EE-9D61-E575B908A4F8}"/>
                    </a:ext>
                  </a:extLst>
                </p14:cNvPr>
                <p14:cNvContentPartPr/>
                <p14:nvPr/>
              </p14:nvContentPartPr>
              <p14:xfrm>
                <a:off x="2199930" y="3781326"/>
                <a:ext cx="21600" cy="90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DBC44E-2DC4-41EE-9D61-E575B908A4F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190930" y="3772686"/>
                  <a:ext cx="3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523DAD-285A-4704-ADC9-34172F5B9822}"/>
                    </a:ext>
                  </a:extLst>
                </p14:cNvPr>
                <p14:cNvContentPartPr/>
                <p14:nvPr/>
              </p14:nvContentPartPr>
              <p14:xfrm>
                <a:off x="2209650" y="3989766"/>
                <a:ext cx="87480" cy="55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523DAD-285A-4704-ADC9-34172F5B982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00650" y="3981126"/>
                  <a:ext cx="105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21CA7D-11BC-466D-A591-950ECAFAE00D}"/>
                    </a:ext>
                  </a:extLst>
                </p14:cNvPr>
                <p14:cNvContentPartPr/>
                <p14:nvPr/>
              </p14:nvContentPartPr>
              <p14:xfrm>
                <a:off x="2075010" y="4188126"/>
                <a:ext cx="66600" cy="56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21CA7D-11BC-466D-A591-950ECAFAE00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066010" y="4179126"/>
                  <a:ext cx="84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4EF7BAB-09C5-494B-ADAF-E4DC5F3BA73C}"/>
                    </a:ext>
                  </a:extLst>
                </p14:cNvPr>
                <p14:cNvContentPartPr/>
                <p14:nvPr/>
              </p14:nvContentPartPr>
              <p14:xfrm>
                <a:off x="1923450" y="4067886"/>
                <a:ext cx="108000" cy="90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4EF7BAB-09C5-494B-ADAF-E4DC5F3BA73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914810" y="4058886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A7A537-0C6F-476E-8C84-449BF103826B}"/>
                    </a:ext>
                  </a:extLst>
                </p14:cNvPr>
                <p14:cNvContentPartPr/>
                <p14:nvPr/>
              </p14:nvContentPartPr>
              <p14:xfrm>
                <a:off x="1933890" y="4376046"/>
                <a:ext cx="86040" cy="1148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A7A537-0C6F-476E-8C84-449BF103826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925250" y="4367406"/>
                  <a:ext cx="103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6F2B751-A03A-4688-A909-F1098C6AA286}"/>
                    </a:ext>
                  </a:extLst>
                </p14:cNvPr>
                <p14:cNvContentPartPr/>
                <p14:nvPr/>
              </p14:nvContentPartPr>
              <p14:xfrm>
                <a:off x="2478930" y="3745686"/>
                <a:ext cx="55800" cy="93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6F2B751-A03A-4688-A909-F1098C6AA28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470290" y="3737046"/>
                  <a:ext cx="73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D07E2F-398F-4C6F-9C01-9A9F2D34D9D5}"/>
                    </a:ext>
                  </a:extLst>
                </p14:cNvPr>
                <p14:cNvContentPartPr/>
                <p14:nvPr/>
              </p14:nvContentPartPr>
              <p14:xfrm>
                <a:off x="2093730" y="4030446"/>
                <a:ext cx="164520" cy="168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D07E2F-398F-4C6F-9C01-9A9F2D34D9D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84730" y="4021806"/>
                  <a:ext cx="182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ACC3E7A-DEDA-4F2A-9790-5A2BA435D157}"/>
                    </a:ext>
                  </a:extLst>
                </p14:cNvPr>
                <p14:cNvContentPartPr/>
                <p14:nvPr/>
              </p14:nvContentPartPr>
              <p14:xfrm>
                <a:off x="2079330" y="4230246"/>
                <a:ext cx="34200" cy="243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ACC3E7A-DEDA-4F2A-9790-5A2BA435D15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70690" y="4221606"/>
                  <a:ext cx="51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708E993-7FF0-4B9E-A15A-DDDD7EDA5EEE}"/>
                    </a:ext>
                  </a:extLst>
                </p14:cNvPr>
                <p14:cNvContentPartPr/>
                <p14:nvPr/>
              </p14:nvContentPartPr>
              <p14:xfrm>
                <a:off x="2122530" y="4486566"/>
                <a:ext cx="147960" cy="131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708E993-7FF0-4B9E-A15A-DDDD7EDA5EE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13890" y="4477926"/>
                  <a:ext cx="165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2028E59-8149-4667-A862-9A759CBBE080}"/>
                    </a:ext>
                  </a:extLst>
                </p14:cNvPr>
                <p14:cNvContentPartPr/>
                <p14:nvPr/>
              </p14:nvContentPartPr>
              <p14:xfrm>
                <a:off x="2327730" y="4673766"/>
                <a:ext cx="162720" cy="62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2028E59-8149-4667-A862-9A759CBBE0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19090" y="4664766"/>
                  <a:ext cx="18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388A9BD-37DA-4934-A60E-8571ACA35B95}"/>
                    </a:ext>
                  </a:extLst>
                </p14:cNvPr>
                <p14:cNvContentPartPr/>
                <p14:nvPr/>
              </p14:nvContentPartPr>
              <p14:xfrm>
                <a:off x="2536170" y="4626606"/>
                <a:ext cx="133560" cy="99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388A9BD-37DA-4934-A60E-8571ACA35B9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27170" y="4617966"/>
                  <a:ext cx="151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6DB0192-D993-4B19-93AB-F474BE84EC77}"/>
                    </a:ext>
                  </a:extLst>
                </p14:cNvPr>
                <p14:cNvContentPartPr/>
                <p14:nvPr/>
              </p14:nvContentPartPr>
              <p14:xfrm>
                <a:off x="2751090" y="4300446"/>
                <a:ext cx="57960" cy="211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6DB0192-D993-4B19-93AB-F474BE84EC7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742450" y="4291806"/>
                  <a:ext cx="75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2B108B-9A38-4475-820D-E11491044756}"/>
                    </a:ext>
                  </a:extLst>
                </p14:cNvPr>
                <p14:cNvContentPartPr/>
                <p14:nvPr/>
              </p14:nvContentPartPr>
              <p14:xfrm>
                <a:off x="2713290" y="4033326"/>
                <a:ext cx="99360" cy="209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2B108B-9A38-4475-820D-E1149104475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704650" y="4024686"/>
                  <a:ext cx="117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F7605BB-1472-4AAC-9191-9C594E6CDEC9}"/>
                    </a:ext>
                  </a:extLst>
                </p14:cNvPr>
                <p14:cNvContentPartPr/>
                <p14:nvPr/>
              </p14:nvContentPartPr>
              <p14:xfrm>
                <a:off x="2518530" y="3953766"/>
                <a:ext cx="160920" cy="86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F7605BB-1472-4AAC-9191-9C594E6CDEC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509530" y="3945126"/>
                  <a:ext cx="178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9D07D13-7112-4158-A86A-740C089EDAF9}"/>
                    </a:ext>
                  </a:extLst>
                </p14:cNvPr>
                <p14:cNvContentPartPr/>
                <p14:nvPr/>
              </p14:nvContentPartPr>
              <p14:xfrm>
                <a:off x="2302530" y="3958086"/>
                <a:ext cx="246960" cy="37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9D07D13-7112-4158-A86A-740C089EDAF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293530" y="3949446"/>
                  <a:ext cx="264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456B9DF-082E-450A-926E-BB4877D774F5}"/>
                    </a:ext>
                  </a:extLst>
                </p14:cNvPr>
                <p14:cNvContentPartPr/>
                <p14:nvPr/>
              </p14:nvContentPartPr>
              <p14:xfrm>
                <a:off x="1951890" y="4598166"/>
                <a:ext cx="127080" cy="111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456B9DF-082E-450A-926E-BB4877D774F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43250" y="4589166"/>
                  <a:ext cx="14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3A0935E-9553-4EF3-AFF3-8670C2516CA9}"/>
                    </a:ext>
                  </a:extLst>
                </p14:cNvPr>
                <p14:cNvContentPartPr/>
                <p14:nvPr/>
              </p14:nvContentPartPr>
              <p14:xfrm>
                <a:off x="2020650" y="4560366"/>
                <a:ext cx="83520" cy="110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3A0935E-9553-4EF3-AFF3-8670C2516C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012010" y="4551366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CB7D71B-4EF4-436E-8674-C9F16FB7807C}"/>
                    </a:ext>
                  </a:extLst>
                </p14:cNvPr>
                <p14:cNvContentPartPr/>
                <p14:nvPr/>
              </p14:nvContentPartPr>
              <p14:xfrm>
                <a:off x="1190130" y="4878966"/>
                <a:ext cx="115920" cy="86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CB7D71B-4EF4-436E-8674-C9F16FB7807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81490" y="4870326"/>
                  <a:ext cx="13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10A937C-2AE8-4177-BFC2-DD07DF3B4F95}"/>
                    </a:ext>
                  </a:extLst>
                </p14:cNvPr>
                <p14:cNvContentPartPr/>
                <p14:nvPr/>
              </p14:nvContentPartPr>
              <p14:xfrm>
                <a:off x="1339530" y="4807686"/>
                <a:ext cx="82440" cy="127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10A937C-2AE8-4177-BFC2-DD07DF3B4F9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330530" y="4798686"/>
                  <a:ext cx="100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553AC57-8F28-4A3D-B7A2-0F28EC97A98D}"/>
                    </a:ext>
                  </a:extLst>
                </p14:cNvPr>
                <p14:cNvContentPartPr/>
                <p14:nvPr/>
              </p14:nvContentPartPr>
              <p14:xfrm>
                <a:off x="1447890" y="4859526"/>
                <a:ext cx="43200" cy="160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553AC57-8F28-4A3D-B7A2-0F28EC97A98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439250" y="4850886"/>
                  <a:ext cx="60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C7105E5-BBE3-458B-BCB5-A48F071937D7}"/>
                    </a:ext>
                  </a:extLst>
                </p14:cNvPr>
                <p14:cNvContentPartPr/>
                <p14:nvPr/>
              </p14:nvContentPartPr>
              <p14:xfrm>
                <a:off x="1527810" y="4863486"/>
                <a:ext cx="82800" cy="76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C7105E5-BBE3-458B-BCB5-A48F071937D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519170" y="4854846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FADD39-571A-4A79-B326-20C757DB3838}"/>
                    </a:ext>
                  </a:extLst>
                </p14:cNvPr>
                <p14:cNvContentPartPr/>
                <p14:nvPr/>
              </p14:nvContentPartPr>
              <p14:xfrm>
                <a:off x="1776210" y="4872486"/>
                <a:ext cx="108000" cy="70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FADD39-571A-4A79-B326-20C757DB383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767570" y="4863846"/>
                  <a:ext cx="12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F3B51CE-0373-4016-A1BC-3399E2B62CFF}"/>
                    </a:ext>
                  </a:extLst>
                </p14:cNvPr>
                <p14:cNvContentPartPr/>
                <p14:nvPr/>
              </p14:nvContentPartPr>
              <p14:xfrm>
                <a:off x="1911570" y="4843326"/>
                <a:ext cx="136800" cy="79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F3B51CE-0373-4016-A1BC-3399E2B62CF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02930" y="4834686"/>
                  <a:ext cx="154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D3D97E-C452-4AC3-93C6-EC0BDE377322}"/>
                    </a:ext>
                  </a:extLst>
                </p14:cNvPr>
                <p14:cNvContentPartPr/>
                <p14:nvPr/>
              </p14:nvContentPartPr>
              <p14:xfrm>
                <a:off x="2026050" y="4816326"/>
                <a:ext cx="22320" cy="30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D3D97E-C452-4AC3-93C6-EC0BDE37732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17410" y="4807686"/>
                  <a:ext cx="39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9F2DD4-2D65-40E6-9B36-ED84AD40AE41}"/>
                    </a:ext>
                  </a:extLst>
                </p14:cNvPr>
                <p14:cNvContentPartPr/>
                <p14:nvPr/>
              </p14:nvContentPartPr>
              <p14:xfrm>
                <a:off x="2091930" y="4814166"/>
                <a:ext cx="141480" cy="196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9F2DD4-2D65-40E6-9B36-ED84AD40AE4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083290" y="4805166"/>
                  <a:ext cx="159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DE228E-3838-4629-96A9-7234C27235C3}"/>
                    </a:ext>
                  </a:extLst>
                </p14:cNvPr>
                <p14:cNvContentPartPr/>
                <p14:nvPr/>
              </p14:nvContentPartPr>
              <p14:xfrm>
                <a:off x="2266530" y="4804086"/>
                <a:ext cx="53640" cy="132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DE228E-3838-4629-96A9-7234C27235C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57530" y="4795086"/>
                  <a:ext cx="71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27C39EC-FD44-4E38-917E-1647F1F7EAD7}"/>
                    </a:ext>
                  </a:extLst>
                </p14:cNvPr>
                <p14:cNvContentPartPr/>
                <p14:nvPr/>
              </p14:nvContentPartPr>
              <p14:xfrm>
                <a:off x="1772610" y="5067606"/>
                <a:ext cx="94320" cy="122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27C39EC-FD44-4E38-917E-1647F1F7EAD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763610" y="5058966"/>
                  <a:ext cx="11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C8192FB-96BE-4BC5-B818-C312DAA459B4}"/>
                    </a:ext>
                  </a:extLst>
                </p14:cNvPr>
                <p14:cNvContentPartPr/>
                <p14:nvPr/>
              </p14:nvContentPartPr>
              <p14:xfrm>
                <a:off x="2968530" y="3549486"/>
                <a:ext cx="63000" cy="17330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C8192FB-96BE-4BC5-B818-C312DAA459B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59890" y="3540846"/>
                  <a:ext cx="80640" cy="175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8C5AC565-9070-4A17-A642-100E184700CB}"/>
                  </a:ext>
                </a:extLst>
              </p14:cNvPr>
              <p14:cNvContentPartPr/>
              <p14:nvPr/>
            </p14:nvContentPartPr>
            <p14:xfrm>
              <a:off x="6701370" y="4187406"/>
              <a:ext cx="27000" cy="32940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8C5AC565-9070-4A17-A642-100E184700C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692730" y="4178766"/>
                <a:ext cx="44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FB687458-F907-452F-8A31-F2B2A8387B2A}"/>
                  </a:ext>
                </a:extLst>
              </p14:cNvPr>
              <p14:cNvContentPartPr/>
              <p14:nvPr/>
            </p14:nvContentPartPr>
            <p14:xfrm>
              <a:off x="6828090" y="4211166"/>
              <a:ext cx="91440" cy="23580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FB687458-F907-452F-8A31-F2B2A8387B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819090" y="4202166"/>
                <a:ext cx="109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F00427F-372A-4FCF-A966-4FB792E3EBCD}"/>
                  </a:ext>
                </a:extLst>
              </p14:cNvPr>
              <p14:cNvContentPartPr/>
              <p14:nvPr/>
            </p14:nvContentPartPr>
            <p14:xfrm>
              <a:off x="6949410" y="4268046"/>
              <a:ext cx="62280" cy="1684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F00427F-372A-4FCF-A966-4FB792E3EBCD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940770" y="4259046"/>
                <a:ext cx="79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7B8807B-87BC-4211-A4E6-B1A0B0C5DE22}"/>
                  </a:ext>
                </a:extLst>
              </p14:cNvPr>
              <p14:cNvContentPartPr/>
              <p14:nvPr/>
            </p14:nvContentPartPr>
            <p14:xfrm>
              <a:off x="6969930" y="4223406"/>
              <a:ext cx="197280" cy="23904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7B8807B-87BC-4211-A4E6-B1A0B0C5DE22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6961290" y="4214766"/>
                <a:ext cx="21492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5B332A3-C6F7-48D7-98FF-D7DF9B4E5140}"/>
              </a:ext>
            </a:extLst>
          </p:cNvPr>
          <p:cNvGrpSpPr/>
          <p:nvPr/>
        </p:nvGrpSpPr>
        <p:grpSpPr>
          <a:xfrm>
            <a:off x="7349730" y="4169046"/>
            <a:ext cx="1028160" cy="386280"/>
            <a:chOff x="7349730" y="4169046"/>
            <a:chExt cx="10281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233F5C7-12B4-4962-91AB-C2B38CC0AC35}"/>
                    </a:ext>
                  </a:extLst>
                </p14:cNvPr>
                <p14:cNvContentPartPr/>
                <p14:nvPr/>
              </p14:nvContentPartPr>
              <p14:xfrm>
                <a:off x="7354410" y="4306566"/>
                <a:ext cx="88560" cy="280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233F5C7-12B4-4962-91AB-C2B38CC0AC3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45770" y="4297566"/>
                  <a:ext cx="10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C7E9561-8D86-4115-B6A7-FB3C138C4ECC}"/>
                    </a:ext>
                  </a:extLst>
                </p14:cNvPr>
                <p14:cNvContentPartPr/>
                <p14:nvPr/>
              </p14:nvContentPartPr>
              <p14:xfrm>
                <a:off x="7349730" y="4372446"/>
                <a:ext cx="95040" cy="176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C7E9561-8D86-4115-B6A7-FB3C138C4EC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41090" y="4363446"/>
                  <a:ext cx="11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28720C8-3699-440B-97C6-107005E58027}"/>
                    </a:ext>
                  </a:extLst>
                </p14:cNvPr>
                <p14:cNvContentPartPr/>
                <p14:nvPr/>
              </p14:nvContentPartPr>
              <p14:xfrm>
                <a:off x="7610730" y="4252926"/>
                <a:ext cx="140040" cy="1947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28720C8-3699-440B-97C6-107005E5802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602090" y="4243926"/>
                  <a:ext cx="157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94E03CB-57C9-4F37-B5DE-4DC5C1EAB13A}"/>
                    </a:ext>
                  </a:extLst>
                </p14:cNvPr>
                <p14:cNvContentPartPr/>
                <p14:nvPr/>
              </p14:nvContentPartPr>
              <p14:xfrm>
                <a:off x="7825290" y="4230246"/>
                <a:ext cx="81360" cy="277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94E03CB-57C9-4F37-B5DE-4DC5C1EAB13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16650" y="4221606"/>
                  <a:ext cx="99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B28DC84-5BB0-46FB-A01D-55A5A40EEACE}"/>
                    </a:ext>
                  </a:extLst>
                </p14:cNvPr>
                <p14:cNvContentPartPr/>
                <p14:nvPr/>
              </p14:nvContentPartPr>
              <p14:xfrm>
                <a:off x="8036610" y="4209726"/>
                <a:ext cx="21960" cy="1418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B28DC84-5BB0-46FB-A01D-55A5A40EEAC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027610" y="4200726"/>
                  <a:ext cx="3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B18E612-DFCD-45D1-98AC-CADA8372EFA8}"/>
                    </a:ext>
                  </a:extLst>
                </p14:cNvPr>
                <p14:cNvContentPartPr/>
                <p14:nvPr/>
              </p14:nvContentPartPr>
              <p14:xfrm>
                <a:off x="7948410" y="4342206"/>
                <a:ext cx="265680" cy="24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B18E612-DFCD-45D1-98AC-CADA8372EFA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39770" y="4333566"/>
                  <a:ext cx="283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1DB7438-B3BC-4294-9801-F06C3D80AC54}"/>
                    </a:ext>
                  </a:extLst>
                </p14:cNvPr>
                <p14:cNvContentPartPr/>
                <p14:nvPr/>
              </p14:nvContentPartPr>
              <p14:xfrm>
                <a:off x="8058570" y="4435806"/>
                <a:ext cx="96840" cy="119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1DB7438-B3BC-4294-9801-F06C3D80AC5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049930" y="4426806"/>
                  <a:ext cx="11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227DC0C-E038-4727-9A11-5759E166299A}"/>
                    </a:ext>
                  </a:extLst>
                </p14:cNvPr>
                <p14:cNvContentPartPr/>
                <p14:nvPr/>
              </p14:nvContentPartPr>
              <p14:xfrm>
                <a:off x="8193210" y="4417086"/>
                <a:ext cx="71640" cy="514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227DC0C-E038-4727-9A11-5759E166299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184570" y="4408446"/>
                  <a:ext cx="89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7AD05C4-4F5E-4EE8-A4FD-A0A75A464BA0}"/>
                    </a:ext>
                  </a:extLst>
                </p14:cNvPr>
                <p14:cNvContentPartPr/>
                <p14:nvPr/>
              </p14:nvContentPartPr>
              <p14:xfrm>
                <a:off x="8258370" y="4169046"/>
                <a:ext cx="119520" cy="374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7AD05C4-4F5E-4EE8-A4FD-A0A75A464BA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249730" y="4160046"/>
                  <a:ext cx="13716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B361986-3665-4960-9F30-B668BDA7320E}"/>
              </a:ext>
            </a:extLst>
          </p:cNvPr>
          <p:cNvGrpSpPr/>
          <p:nvPr/>
        </p:nvGrpSpPr>
        <p:grpSpPr>
          <a:xfrm>
            <a:off x="5937810" y="5006046"/>
            <a:ext cx="1542240" cy="979200"/>
            <a:chOff x="5937810" y="5006046"/>
            <a:chExt cx="1542240" cy="9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5FC7EEC-4A07-433A-B108-05A204619894}"/>
                    </a:ext>
                  </a:extLst>
                </p14:cNvPr>
                <p14:cNvContentPartPr/>
                <p14:nvPr/>
              </p14:nvContentPartPr>
              <p14:xfrm>
                <a:off x="6155250" y="5006046"/>
                <a:ext cx="42120" cy="9792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5FC7EEC-4A07-433A-B108-05A20461989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146250" y="4997046"/>
                  <a:ext cx="5976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797B471-8012-4873-999C-B4B2936283F8}"/>
                    </a:ext>
                  </a:extLst>
                </p14:cNvPr>
                <p14:cNvContentPartPr/>
                <p14:nvPr/>
              </p14:nvContentPartPr>
              <p14:xfrm>
                <a:off x="5937810" y="5517246"/>
                <a:ext cx="1506600" cy="29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797B471-8012-4873-999C-B4B2936283F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29170" y="5508606"/>
                  <a:ext cx="152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0839BB3-6DFE-450E-AC23-0E66399C3017}"/>
                    </a:ext>
                  </a:extLst>
                </p14:cNvPr>
                <p14:cNvContentPartPr/>
                <p14:nvPr/>
              </p14:nvContentPartPr>
              <p14:xfrm>
                <a:off x="6221850" y="5154006"/>
                <a:ext cx="1258200" cy="6732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0839BB3-6DFE-450E-AC23-0E66399C301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213210" y="5145366"/>
                  <a:ext cx="1275840" cy="69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A88F9DCF-C6B7-4B7A-B3B0-8BB4FBBAB23A}"/>
              </a:ext>
            </a:extLst>
          </p:cNvPr>
          <p:cNvGrpSpPr/>
          <p:nvPr/>
        </p:nvGrpSpPr>
        <p:grpSpPr>
          <a:xfrm>
            <a:off x="8448090" y="5365686"/>
            <a:ext cx="1032480" cy="213840"/>
            <a:chOff x="8448090" y="5365686"/>
            <a:chExt cx="10324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9E510CD-EE80-4028-BE3D-56B535A7883C}"/>
                    </a:ext>
                  </a:extLst>
                </p14:cNvPr>
                <p14:cNvContentPartPr/>
                <p14:nvPr/>
              </p14:nvContentPartPr>
              <p14:xfrm>
                <a:off x="8475450" y="5365686"/>
                <a:ext cx="65160" cy="1602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9E510CD-EE80-4028-BE3D-56B535A7883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466450" y="5356686"/>
                  <a:ext cx="8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9B5BE4E-1C0D-42E3-A8F9-5FEB06F3D7CD}"/>
                    </a:ext>
                  </a:extLst>
                </p14:cNvPr>
                <p14:cNvContentPartPr/>
                <p14:nvPr/>
              </p14:nvContentPartPr>
              <p14:xfrm>
                <a:off x="8448090" y="5421846"/>
                <a:ext cx="90720" cy="115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9B5BE4E-1C0D-42E3-A8F9-5FEB06F3D7C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439450" y="5412846"/>
                  <a:ext cx="108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3870355-542F-43C7-9803-F904F8F12DB4}"/>
                    </a:ext>
                  </a:extLst>
                </p14:cNvPr>
                <p14:cNvContentPartPr/>
                <p14:nvPr/>
              </p14:nvContentPartPr>
              <p14:xfrm>
                <a:off x="8576250" y="5433006"/>
                <a:ext cx="127800" cy="103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3870355-542F-43C7-9803-F904F8F12DB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567250" y="5424006"/>
                  <a:ext cx="145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9B107E4-E934-403C-BB5D-AA7251AA0105}"/>
                    </a:ext>
                  </a:extLst>
                </p14:cNvPr>
                <p14:cNvContentPartPr/>
                <p14:nvPr/>
              </p14:nvContentPartPr>
              <p14:xfrm>
                <a:off x="8731410" y="5465406"/>
                <a:ext cx="55800" cy="770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9B107E4-E934-403C-BB5D-AA7251AA010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722770" y="5456766"/>
                  <a:ext cx="7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9C2D249-2912-4408-8C24-9ACE9993A820}"/>
                    </a:ext>
                  </a:extLst>
                </p14:cNvPr>
                <p14:cNvContentPartPr/>
                <p14:nvPr/>
              </p14:nvContentPartPr>
              <p14:xfrm>
                <a:off x="8976570" y="5462526"/>
                <a:ext cx="88920" cy="961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9C2D249-2912-4408-8C24-9ACE9993A82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967570" y="5453526"/>
                  <a:ext cx="106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ECD77BD-C967-4F39-BDC7-C66EC1C41808}"/>
                    </a:ext>
                  </a:extLst>
                </p14:cNvPr>
                <p14:cNvContentPartPr/>
                <p14:nvPr/>
              </p14:nvContentPartPr>
              <p14:xfrm>
                <a:off x="9108690" y="5498886"/>
                <a:ext cx="56160" cy="709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ECD77BD-C967-4F39-BDC7-C66EC1C4180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99690" y="5490246"/>
                  <a:ext cx="73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381A70A-A76B-4013-8593-0D3181798491}"/>
                    </a:ext>
                  </a:extLst>
                </p14:cNvPr>
                <p14:cNvContentPartPr/>
                <p14:nvPr/>
              </p14:nvContentPartPr>
              <p14:xfrm>
                <a:off x="9202650" y="5443446"/>
                <a:ext cx="141480" cy="1353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381A70A-A76B-4013-8593-0D318179849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193650" y="5434446"/>
                  <a:ext cx="159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A329398-E11F-4A48-B3B9-0D5673C5009C}"/>
                    </a:ext>
                  </a:extLst>
                </p14:cNvPr>
                <p14:cNvContentPartPr/>
                <p14:nvPr/>
              </p14:nvContentPartPr>
              <p14:xfrm>
                <a:off x="9339450" y="5456406"/>
                <a:ext cx="141120" cy="1231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A329398-E11F-4A48-B3B9-0D5673C5009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330810" y="5447766"/>
                  <a:ext cx="1587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0C543E3-5A41-4D5C-BBBF-0E4302115433}"/>
              </a:ext>
            </a:extLst>
          </p:cNvPr>
          <p:cNvGrpSpPr/>
          <p:nvPr/>
        </p:nvGrpSpPr>
        <p:grpSpPr>
          <a:xfrm>
            <a:off x="9788730" y="5435166"/>
            <a:ext cx="196200" cy="246960"/>
            <a:chOff x="9788730" y="5435166"/>
            <a:chExt cx="19620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E1016ED-5229-4EE1-8FB5-5EC810A83527}"/>
                    </a:ext>
                  </a:extLst>
                </p14:cNvPr>
                <p14:cNvContentPartPr/>
                <p14:nvPr/>
              </p14:nvContentPartPr>
              <p14:xfrm>
                <a:off x="9788730" y="5519766"/>
                <a:ext cx="67680" cy="756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E1016ED-5229-4EE1-8FB5-5EC810A8352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780090" y="5511126"/>
                  <a:ext cx="85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7E9F11C-45C0-4CDB-B6C5-D3445E3FDAE4}"/>
                    </a:ext>
                  </a:extLst>
                </p14:cNvPr>
                <p14:cNvContentPartPr/>
                <p14:nvPr/>
              </p14:nvContentPartPr>
              <p14:xfrm>
                <a:off x="9930570" y="5435166"/>
                <a:ext cx="54360" cy="246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7E9F11C-45C0-4CDB-B6C5-D3445E3FDAE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921570" y="5426526"/>
                  <a:ext cx="7200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22453CA-909A-46FB-B830-9FCFCB06F250}"/>
                  </a:ext>
                </a:extLst>
              </p14:cNvPr>
              <p14:cNvContentPartPr/>
              <p14:nvPr/>
            </p14:nvContentPartPr>
            <p14:xfrm>
              <a:off x="10348530" y="5486646"/>
              <a:ext cx="46440" cy="1602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22453CA-909A-46FB-B830-9FCFCB06F25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0339890" y="5477646"/>
                <a:ext cx="6408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98DE887-88B1-4DD3-98EF-69C6B9F8C2B4}"/>
              </a:ext>
            </a:extLst>
          </p:cNvPr>
          <p:cNvGrpSpPr/>
          <p:nvPr/>
        </p:nvGrpSpPr>
        <p:grpSpPr>
          <a:xfrm>
            <a:off x="8678850" y="5942406"/>
            <a:ext cx="419040" cy="165960"/>
            <a:chOff x="8678850" y="5942406"/>
            <a:chExt cx="41904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FF9A0CF-C884-436E-841F-0119309F65F0}"/>
                    </a:ext>
                  </a:extLst>
                </p14:cNvPr>
                <p14:cNvContentPartPr/>
                <p14:nvPr/>
              </p14:nvContentPartPr>
              <p14:xfrm>
                <a:off x="8678850" y="5942406"/>
                <a:ext cx="111960" cy="1461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FF9A0CF-C884-436E-841F-0119309F65F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670210" y="5933766"/>
                  <a:ext cx="12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8309B06-2580-4506-A400-20A04B36B248}"/>
                    </a:ext>
                  </a:extLst>
                </p14:cNvPr>
                <p14:cNvContentPartPr/>
                <p14:nvPr/>
              </p14:nvContentPartPr>
              <p14:xfrm>
                <a:off x="8803050" y="5996766"/>
                <a:ext cx="106200" cy="925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8309B06-2580-4506-A400-20A04B36B24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794050" y="5987766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98B3F16-3C34-43AC-B9DF-2D325BB1E832}"/>
                    </a:ext>
                  </a:extLst>
                </p14:cNvPr>
                <p14:cNvContentPartPr/>
                <p14:nvPr/>
              </p14:nvContentPartPr>
              <p14:xfrm>
                <a:off x="8945610" y="6004686"/>
                <a:ext cx="82800" cy="83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98B3F16-3C34-43AC-B9DF-2D325BB1E83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936970" y="5996046"/>
                  <a:ext cx="100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C64302A-E1E0-4B6C-BBCE-05D8A61A16CB}"/>
                    </a:ext>
                  </a:extLst>
                </p14:cNvPr>
                <p14:cNvContentPartPr/>
                <p14:nvPr/>
              </p14:nvContentPartPr>
              <p14:xfrm>
                <a:off x="9046410" y="6025206"/>
                <a:ext cx="51480" cy="831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C64302A-E1E0-4B6C-BBCE-05D8A61A16C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037770" y="6016566"/>
                  <a:ext cx="691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67D874A-089E-43EF-A163-565AAFE747C7}"/>
              </a:ext>
            </a:extLst>
          </p:cNvPr>
          <p:cNvGrpSpPr/>
          <p:nvPr/>
        </p:nvGrpSpPr>
        <p:grpSpPr>
          <a:xfrm>
            <a:off x="9348450" y="5971206"/>
            <a:ext cx="254880" cy="144360"/>
            <a:chOff x="9348450" y="5971206"/>
            <a:chExt cx="25488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0A1AF07-EF7F-4E6B-B770-FC105FEC02A2}"/>
                    </a:ext>
                  </a:extLst>
                </p14:cNvPr>
                <p14:cNvContentPartPr/>
                <p14:nvPr/>
              </p14:nvContentPartPr>
              <p14:xfrm>
                <a:off x="9348450" y="5979486"/>
                <a:ext cx="90000" cy="1360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0A1AF07-EF7F-4E6B-B770-FC105FEC02A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39810" y="5970486"/>
                  <a:ext cx="107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7A8C87B-E8BB-47B5-B6DB-46D7A894A8EC}"/>
                    </a:ext>
                  </a:extLst>
                </p14:cNvPr>
                <p14:cNvContentPartPr/>
                <p14:nvPr/>
              </p14:nvContentPartPr>
              <p14:xfrm>
                <a:off x="9464370" y="5971206"/>
                <a:ext cx="138960" cy="1443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7A8C87B-E8BB-47B5-B6DB-46D7A894A8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455370" y="5962206"/>
                  <a:ext cx="1566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E78438E-C14F-4E9F-9C7C-0FD4B26DA54B}"/>
              </a:ext>
            </a:extLst>
          </p:cNvPr>
          <p:cNvGrpSpPr/>
          <p:nvPr/>
        </p:nvGrpSpPr>
        <p:grpSpPr>
          <a:xfrm>
            <a:off x="9851370" y="6020886"/>
            <a:ext cx="434520" cy="148320"/>
            <a:chOff x="9851370" y="6020886"/>
            <a:chExt cx="43452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34A1CB5-4536-40E9-9734-255DD5EE1C07}"/>
                    </a:ext>
                  </a:extLst>
                </p14:cNvPr>
                <p14:cNvContentPartPr/>
                <p14:nvPr/>
              </p14:nvContentPartPr>
              <p14:xfrm>
                <a:off x="9851370" y="6020886"/>
                <a:ext cx="88560" cy="1249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34A1CB5-4536-40E9-9734-255DD5EE1C0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842730" y="6012246"/>
                  <a:ext cx="10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130E7AB-04F1-44C8-BB68-D8E52AF16AA2}"/>
                    </a:ext>
                  </a:extLst>
                </p14:cNvPr>
                <p14:cNvContentPartPr/>
                <p14:nvPr/>
              </p14:nvContentPartPr>
              <p14:xfrm>
                <a:off x="9982050" y="6059766"/>
                <a:ext cx="86040" cy="982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130E7AB-04F1-44C8-BB68-D8E52AF16A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973050" y="6050766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972338D-49C6-4C1E-91DE-214D4AAB38CF}"/>
                    </a:ext>
                  </a:extLst>
                </p14:cNvPr>
                <p14:cNvContentPartPr/>
                <p14:nvPr/>
              </p14:nvContentPartPr>
              <p14:xfrm>
                <a:off x="10111290" y="6091446"/>
                <a:ext cx="174600" cy="777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972338D-49C6-4C1E-91DE-214D4AAB38C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102290" y="6082806"/>
                  <a:ext cx="19224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C57520DC-28B9-4F27-967F-24F23C183FF6}"/>
              </a:ext>
            </a:extLst>
          </p:cNvPr>
          <p:cNvGrpSpPr/>
          <p:nvPr/>
        </p:nvGrpSpPr>
        <p:grpSpPr>
          <a:xfrm>
            <a:off x="10539330" y="6056526"/>
            <a:ext cx="426240" cy="134280"/>
            <a:chOff x="10539330" y="6056526"/>
            <a:chExt cx="4262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7BD473F-63F2-4D2F-A5DB-D9AA6F2AC4B6}"/>
                    </a:ext>
                  </a:extLst>
                </p14:cNvPr>
                <p14:cNvContentPartPr/>
                <p14:nvPr/>
              </p14:nvContentPartPr>
              <p14:xfrm>
                <a:off x="10539330" y="6081726"/>
                <a:ext cx="90000" cy="1065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7BD473F-63F2-4D2F-A5DB-D9AA6F2AC4B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530330" y="6073086"/>
                  <a:ext cx="107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F91BB01-0816-4870-AB3B-5E65F83CF96B}"/>
                    </a:ext>
                  </a:extLst>
                </p14:cNvPr>
                <p14:cNvContentPartPr/>
                <p14:nvPr/>
              </p14:nvContentPartPr>
              <p14:xfrm>
                <a:off x="10660650" y="6086766"/>
                <a:ext cx="90000" cy="835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F91BB01-0816-4870-AB3B-5E65F83CF96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651650" y="6077766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8BE8FF9-0CA3-45B3-A620-8A7E6C3FC29A}"/>
                    </a:ext>
                  </a:extLst>
                </p14:cNvPr>
                <p14:cNvContentPartPr/>
                <p14:nvPr/>
              </p14:nvContentPartPr>
              <p14:xfrm>
                <a:off x="10785570" y="6056526"/>
                <a:ext cx="29880" cy="1278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8BE8FF9-0CA3-45B3-A620-8A7E6C3FC29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776570" y="6047526"/>
                  <a:ext cx="47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1065E4D-867C-4D02-9F6D-95C2568433FC}"/>
                    </a:ext>
                  </a:extLst>
                </p14:cNvPr>
                <p14:cNvContentPartPr/>
                <p14:nvPr/>
              </p14:nvContentPartPr>
              <p14:xfrm>
                <a:off x="10838490" y="6107646"/>
                <a:ext cx="127080" cy="831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1065E4D-867C-4D02-9F6D-95C2568433F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829850" y="6099006"/>
                  <a:ext cx="1447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936C76B-FCB2-4C85-8EE5-6763358BA7B3}"/>
              </a:ext>
            </a:extLst>
          </p:cNvPr>
          <p:cNvGrpSpPr/>
          <p:nvPr/>
        </p:nvGrpSpPr>
        <p:grpSpPr>
          <a:xfrm>
            <a:off x="11179770" y="6049326"/>
            <a:ext cx="387000" cy="165600"/>
            <a:chOff x="11179770" y="6049326"/>
            <a:chExt cx="38700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5F04C26-8845-4795-B252-E4EEF8D4C25D}"/>
                    </a:ext>
                  </a:extLst>
                </p14:cNvPr>
                <p14:cNvContentPartPr/>
                <p14:nvPr/>
              </p14:nvContentPartPr>
              <p14:xfrm>
                <a:off x="11179770" y="6068406"/>
                <a:ext cx="109440" cy="1080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5F04C26-8845-4795-B252-E4EEF8D4C2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170770" y="6059766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38833D9-FCDD-4F8D-BC31-7D8B2C35D9BB}"/>
                    </a:ext>
                  </a:extLst>
                </p14:cNvPr>
                <p14:cNvContentPartPr/>
                <p14:nvPr/>
              </p14:nvContentPartPr>
              <p14:xfrm>
                <a:off x="11348250" y="6049686"/>
                <a:ext cx="95760" cy="1414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38833D9-FCDD-4F8D-BC31-7D8B2C35D9B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339610" y="6041046"/>
                  <a:ext cx="113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A291A4B-25B1-44C9-B1FD-680D87BCC651}"/>
                    </a:ext>
                  </a:extLst>
                </p14:cNvPr>
                <p14:cNvContentPartPr/>
                <p14:nvPr/>
              </p14:nvContentPartPr>
              <p14:xfrm>
                <a:off x="11429610" y="6088926"/>
                <a:ext cx="29520" cy="10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A291A4B-25B1-44C9-B1FD-680D87BCC65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420970" y="6080286"/>
                  <a:ext cx="4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61662EF-9D89-4E27-AEAF-7DD21974841F}"/>
                    </a:ext>
                  </a:extLst>
                </p14:cNvPr>
                <p14:cNvContentPartPr/>
                <p14:nvPr/>
              </p14:nvContentPartPr>
              <p14:xfrm>
                <a:off x="11515650" y="6049326"/>
                <a:ext cx="51120" cy="1656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61662EF-9D89-4E27-AEAF-7DD21974841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506650" y="6040326"/>
                  <a:ext cx="687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2C78BFB-DE64-43CF-A547-DEACD45B8062}"/>
              </a:ext>
            </a:extLst>
          </p:cNvPr>
          <p:cNvGrpSpPr/>
          <p:nvPr/>
        </p:nvGrpSpPr>
        <p:grpSpPr>
          <a:xfrm>
            <a:off x="6680130" y="6303486"/>
            <a:ext cx="267120" cy="245880"/>
            <a:chOff x="6680130" y="6303486"/>
            <a:chExt cx="26712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738B1A8-B03A-45AB-ACAC-9966242FC65E}"/>
                    </a:ext>
                  </a:extLst>
                </p14:cNvPr>
                <p14:cNvContentPartPr/>
                <p14:nvPr/>
              </p14:nvContentPartPr>
              <p14:xfrm>
                <a:off x="6680130" y="6392766"/>
                <a:ext cx="62280" cy="1047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738B1A8-B03A-45AB-ACAC-9966242FC65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71490" y="6384126"/>
                  <a:ext cx="7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1B47BAB-D31D-4EED-B1DE-D7F66F3240EF}"/>
                    </a:ext>
                  </a:extLst>
                </p14:cNvPr>
                <p14:cNvContentPartPr/>
                <p14:nvPr/>
              </p14:nvContentPartPr>
              <p14:xfrm>
                <a:off x="6690930" y="6303486"/>
                <a:ext cx="140400" cy="1926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1B47BAB-D31D-4EED-B1DE-D7F66F3240E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81930" y="6294846"/>
                  <a:ext cx="158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F862689-98DE-4C13-B181-0541D560E1A2}"/>
                    </a:ext>
                  </a:extLst>
                </p14:cNvPr>
                <p14:cNvContentPartPr/>
                <p14:nvPr/>
              </p14:nvContentPartPr>
              <p14:xfrm>
                <a:off x="6855450" y="6434886"/>
                <a:ext cx="91800" cy="1144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F862689-98DE-4C13-B181-0541D560E1A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46810" y="6425886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D4B0F9C-1DCE-46DF-845F-44D9152A1200}"/>
                  </a:ext>
                </a:extLst>
              </p14:cNvPr>
              <p14:cNvContentPartPr/>
              <p14:nvPr/>
            </p14:nvContentPartPr>
            <p14:xfrm>
              <a:off x="7137330" y="6318966"/>
              <a:ext cx="151200" cy="15372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D4B0F9C-1DCE-46DF-845F-44D9152A120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128690" y="6309966"/>
                <a:ext cx="16884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0B5C4B0E-6DA1-417A-B057-4E7FE9EF75E0}"/>
              </a:ext>
            </a:extLst>
          </p:cNvPr>
          <p:cNvGrpSpPr/>
          <p:nvPr/>
        </p:nvGrpSpPr>
        <p:grpSpPr>
          <a:xfrm>
            <a:off x="7534050" y="6225366"/>
            <a:ext cx="467640" cy="426600"/>
            <a:chOff x="7534050" y="6225366"/>
            <a:chExt cx="4676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E2DFB10-D9F1-43AE-8DCB-6E1377F96829}"/>
                    </a:ext>
                  </a:extLst>
                </p14:cNvPr>
                <p14:cNvContentPartPr/>
                <p14:nvPr/>
              </p14:nvContentPartPr>
              <p14:xfrm>
                <a:off x="7584450" y="6242286"/>
                <a:ext cx="29160" cy="1047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E2DFB10-D9F1-43AE-8DCB-6E1377F9682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575810" y="6233286"/>
                  <a:ext cx="4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4645AA0-7155-435D-BD7D-48796239F5D9}"/>
                    </a:ext>
                  </a:extLst>
                </p14:cNvPr>
                <p14:cNvContentPartPr/>
                <p14:nvPr/>
              </p14:nvContentPartPr>
              <p14:xfrm>
                <a:off x="7670130" y="6245526"/>
                <a:ext cx="89280" cy="788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4645AA0-7155-435D-BD7D-48796239F5D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661490" y="6236886"/>
                  <a:ext cx="106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CADFDEC-1628-469D-A8DF-14028F971C09}"/>
                    </a:ext>
                  </a:extLst>
                </p14:cNvPr>
                <p14:cNvContentPartPr/>
                <p14:nvPr/>
              </p14:nvContentPartPr>
              <p14:xfrm>
                <a:off x="7803330" y="6225366"/>
                <a:ext cx="89640" cy="939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CADFDEC-1628-469D-A8DF-14028F971C0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794690" y="6216726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2AE737D-7D63-4FF6-A30B-704F3E903048}"/>
                    </a:ext>
                  </a:extLst>
                </p14:cNvPr>
                <p14:cNvContentPartPr/>
                <p14:nvPr/>
              </p14:nvContentPartPr>
              <p14:xfrm>
                <a:off x="7534050" y="6422646"/>
                <a:ext cx="467640" cy="493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2AE737D-7D63-4FF6-A30B-704F3E90304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25050" y="6414006"/>
                  <a:ext cx="485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DA51871-12F0-4397-A641-1F2E899D53FB}"/>
                    </a:ext>
                  </a:extLst>
                </p14:cNvPr>
                <p14:cNvContentPartPr/>
                <p14:nvPr/>
              </p14:nvContentPartPr>
              <p14:xfrm>
                <a:off x="7767330" y="6559446"/>
                <a:ext cx="114840" cy="925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DA51871-12F0-4397-A641-1F2E899D53F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758690" y="6550806"/>
                  <a:ext cx="132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167FD8C2-E973-4B16-9DC9-767D6FCD0BA0}"/>
                    </a:ext>
                  </a:extLst>
                </p14:cNvPr>
                <p14:cNvContentPartPr/>
                <p14:nvPr/>
              </p14:nvContentPartPr>
              <p14:xfrm>
                <a:off x="7893330" y="6494646"/>
                <a:ext cx="93600" cy="648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167FD8C2-E973-4B16-9DC9-767D6FCD0BA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884690" y="6485646"/>
                  <a:ext cx="1112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16921F0B-6A89-4356-B3AB-58ED1709BB30}"/>
              </a:ext>
            </a:extLst>
          </p:cNvPr>
          <p:cNvGrpSpPr/>
          <p:nvPr/>
        </p:nvGrpSpPr>
        <p:grpSpPr>
          <a:xfrm>
            <a:off x="3144930" y="5472966"/>
            <a:ext cx="1279440" cy="1235160"/>
            <a:chOff x="3144930" y="5472966"/>
            <a:chExt cx="1279440" cy="12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12F0778-0D0C-4DA0-83DD-009C3875D8A2}"/>
                    </a:ext>
                  </a:extLst>
                </p14:cNvPr>
                <p14:cNvContentPartPr/>
                <p14:nvPr/>
              </p14:nvContentPartPr>
              <p14:xfrm>
                <a:off x="3144930" y="5645406"/>
                <a:ext cx="63360" cy="8751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12F0778-0D0C-4DA0-83DD-009C3875D8A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136290" y="5636766"/>
                  <a:ext cx="81000" cy="89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1C83718-8F3B-472B-8FE3-F19361B9A07A}"/>
                    </a:ext>
                  </a:extLst>
                </p14:cNvPr>
                <p14:cNvContentPartPr/>
                <p14:nvPr/>
              </p14:nvContentPartPr>
              <p14:xfrm>
                <a:off x="3154650" y="5614086"/>
                <a:ext cx="1239480" cy="9406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1C83718-8F3B-472B-8FE3-F19361B9A07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146010" y="5605086"/>
                  <a:ext cx="125712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6837C89-EEB3-4E28-A7D1-CC17BDC235D7}"/>
                    </a:ext>
                  </a:extLst>
                </p14:cNvPr>
                <p14:cNvContentPartPr/>
                <p14:nvPr/>
              </p14:nvContentPartPr>
              <p14:xfrm>
                <a:off x="3146010" y="6482406"/>
                <a:ext cx="1278360" cy="450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6837C89-EEB3-4E28-A7D1-CC17BDC235D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137010" y="6473406"/>
                  <a:ext cx="129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AD04A1E-CF32-42BB-B6D3-AA14A6C7EF8E}"/>
                    </a:ext>
                  </a:extLst>
                </p14:cNvPr>
                <p14:cNvContentPartPr/>
                <p14:nvPr/>
              </p14:nvContentPartPr>
              <p14:xfrm>
                <a:off x="3218370" y="6042486"/>
                <a:ext cx="1095840" cy="536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AD04A1E-CF32-42BB-B6D3-AA14A6C7EF8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209370" y="6033846"/>
                  <a:ext cx="1113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BB31C9C-798F-4A6F-A330-CEAA4936F21B}"/>
                    </a:ext>
                  </a:extLst>
                </p14:cNvPr>
                <p14:cNvContentPartPr/>
                <p14:nvPr/>
              </p14:nvContentPartPr>
              <p14:xfrm>
                <a:off x="3578010" y="5838006"/>
                <a:ext cx="75240" cy="1116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BB31C9C-798F-4A6F-A330-CEAA4936F21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69370" y="5829366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82C6F34-2087-4056-929F-1F84A703AC33}"/>
                    </a:ext>
                  </a:extLst>
                </p14:cNvPr>
                <p14:cNvContentPartPr/>
                <p14:nvPr/>
              </p14:nvContentPartPr>
              <p14:xfrm>
                <a:off x="3686010" y="5817126"/>
                <a:ext cx="55080" cy="1382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82C6F34-2087-4056-929F-1F84A703AC3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677370" y="5808126"/>
                  <a:ext cx="72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EBDDF03-7938-4DF7-B7C2-F99E6783B692}"/>
                    </a:ext>
                  </a:extLst>
                </p14:cNvPr>
                <p14:cNvContentPartPr/>
                <p14:nvPr/>
              </p14:nvContentPartPr>
              <p14:xfrm>
                <a:off x="3714450" y="5872566"/>
                <a:ext cx="79920" cy="76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EBDDF03-7938-4DF7-B7C2-F99E6783B69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705810" y="5863566"/>
                  <a:ext cx="97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6204CEF-F9BB-49F5-AE4A-D07A34BF3A42}"/>
                    </a:ext>
                  </a:extLst>
                </p14:cNvPr>
                <p14:cNvContentPartPr/>
                <p14:nvPr/>
              </p14:nvContentPartPr>
              <p14:xfrm>
                <a:off x="3845850" y="5878326"/>
                <a:ext cx="110880" cy="1558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6204CEF-F9BB-49F5-AE4A-D07A34BF3A4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36850" y="5869326"/>
                  <a:ext cx="128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C38481D-C0E7-410F-A293-C90AF18F91F2}"/>
                    </a:ext>
                  </a:extLst>
                </p14:cNvPr>
                <p14:cNvContentPartPr/>
                <p14:nvPr/>
              </p14:nvContentPartPr>
              <p14:xfrm>
                <a:off x="3527250" y="6328686"/>
                <a:ext cx="132840" cy="777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C38481D-C0E7-410F-A293-C90AF18F91F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518610" y="6320046"/>
                  <a:ext cx="15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6340FA4-D5E2-4988-8DDB-1D367584F7D2}"/>
                    </a:ext>
                  </a:extLst>
                </p14:cNvPr>
                <p14:cNvContentPartPr/>
                <p14:nvPr/>
              </p14:nvContentPartPr>
              <p14:xfrm>
                <a:off x="3743610" y="6317886"/>
                <a:ext cx="72720" cy="734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6340FA4-D5E2-4988-8DDB-1D367584F7D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34610" y="6309246"/>
                  <a:ext cx="9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4BC8992-82C5-403B-8390-40DC1A8C9ED0}"/>
                    </a:ext>
                  </a:extLst>
                </p14:cNvPr>
                <p14:cNvContentPartPr/>
                <p14:nvPr/>
              </p14:nvContentPartPr>
              <p14:xfrm>
                <a:off x="3829290" y="6249486"/>
                <a:ext cx="75600" cy="1630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4BC8992-82C5-403B-8390-40DC1A8C9E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820650" y="6240486"/>
                  <a:ext cx="93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EDE0F4C-EC78-44F4-8C1E-98EA6387B7C8}"/>
                    </a:ext>
                  </a:extLst>
                </p14:cNvPr>
                <p14:cNvContentPartPr/>
                <p14:nvPr/>
              </p14:nvContentPartPr>
              <p14:xfrm>
                <a:off x="3926130" y="6315726"/>
                <a:ext cx="52920" cy="680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EDE0F4C-EC78-44F4-8C1E-98EA6387B7C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17490" y="6307086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81200F9-DD8D-4CA2-A537-627EDECBBBD1}"/>
                    </a:ext>
                  </a:extLst>
                </p14:cNvPr>
                <p14:cNvContentPartPr/>
                <p14:nvPr/>
              </p14:nvContentPartPr>
              <p14:xfrm>
                <a:off x="4033410" y="6317526"/>
                <a:ext cx="66960" cy="792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81200F9-DD8D-4CA2-A537-627EDECBBBD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24770" y="6308526"/>
                  <a:ext cx="8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D7CFF25-CC72-4256-A540-BDAB5E3DFAB7}"/>
                    </a:ext>
                  </a:extLst>
                </p14:cNvPr>
                <p14:cNvContentPartPr/>
                <p14:nvPr/>
              </p14:nvContentPartPr>
              <p14:xfrm>
                <a:off x="3718770" y="5472966"/>
                <a:ext cx="52920" cy="12351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D7CFF25-CC72-4256-A540-BDAB5E3DFAB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709770" y="5464326"/>
                  <a:ext cx="70560" cy="125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B74F42A6-B92E-4891-AFC4-25891FB5E911}"/>
                  </a:ext>
                </a:extLst>
              </p14:cNvPr>
              <p14:cNvContentPartPr/>
              <p14:nvPr/>
            </p14:nvContentPartPr>
            <p14:xfrm>
              <a:off x="8687130" y="3072846"/>
              <a:ext cx="40320" cy="3096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B74F42A6-B92E-4891-AFC4-25891FB5E91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678130" y="3064206"/>
                <a:ext cx="57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50DAA418-E4F4-4427-8D7A-2504D786DE38}"/>
                  </a:ext>
                </a:extLst>
              </p14:cNvPr>
              <p14:cNvContentPartPr/>
              <p14:nvPr/>
            </p14:nvContentPartPr>
            <p14:xfrm>
              <a:off x="8652210" y="2899686"/>
              <a:ext cx="4320" cy="8028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50DAA418-E4F4-4427-8D7A-2504D786DE3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643210" y="2890686"/>
                <a:ext cx="219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AFB67095-8AEE-4649-9E53-DA32106A7851}"/>
              </a:ext>
            </a:extLst>
          </p:cNvPr>
          <p:cNvGrpSpPr/>
          <p:nvPr/>
        </p:nvGrpSpPr>
        <p:grpSpPr>
          <a:xfrm>
            <a:off x="8991690" y="3134766"/>
            <a:ext cx="968760" cy="497160"/>
            <a:chOff x="8991690" y="3134766"/>
            <a:chExt cx="96876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B35CC73-DE1A-4024-BDBE-289F393DB448}"/>
                    </a:ext>
                  </a:extLst>
                </p14:cNvPr>
                <p14:cNvContentPartPr/>
                <p14:nvPr/>
              </p14:nvContentPartPr>
              <p14:xfrm>
                <a:off x="8991690" y="3327006"/>
                <a:ext cx="38520" cy="165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B35CC73-DE1A-4024-BDBE-289F393DB44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983050" y="3318006"/>
                  <a:ext cx="5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D6DE1A2-9159-4872-BB22-DBCEF636DB6C}"/>
                    </a:ext>
                  </a:extLst>
                </p14:cNvPr>
                <p14:cNvContentPartPr/>
                <p14:nvPr/>
              </p14:nvContentPartPr>
              <p14:xfrm>
                <a:off x="9110850" y="3194526"/>
                <a:ext cx="7200" cy="1083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D6DE1A2-9159-4872-BB22-DBCEF636DB6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102210" y="3185886"/>
                  <a:ext cx="2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FE8ED36-16AF-4FF3-A98F-906B3E22B0DB}"/>
                    </a:ext>
                  </a:extLst>
                </p14:cNvPr>
                <p14:cNvContentPartPr/>
                <p14:nvPr/>
              </p14:nvContentPartPr>
              <p14:xfrm>
                <a:off x="9155130" y="3249246"/>
                <a:ext cx="59760" cy="122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FE8ED36-16AF-4FF3-A98F-906B3E22B0D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146130" y="3240606"/>
                  <a:ext cx="7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2A84351-A8E3-4D3C-923C-1BCB5DA3CCA8}"/>
                    </a:ext>
                  </a:extLst>
                </p14:cNvPr>
                <p14:cNvContentPartPr/>
                <p14:nvPr/>
              </p14:nvContentPartPr>
              <p14:xfrm>
                <a:off x="9271050" y="3134766"/>
                <a:ext cx="86040" cy="784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2A84351-A8E3-4D3C-923C-1BCB5DA3CCA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262050" y="3126126"/>
                  <a:ext cx="103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6FBC8D1-FB74-4819-9A72-5FB98A634B35}"/>
                    </a:ext>
                  </a:extLst>
                </p14:cNvPr>
                <p14:cNvContentPartPr/>
                <p14:nvPr/>
              </p14:nvContentPartPr>
              <p14:xfrm>
                <a:off x="9248370" y="3151686"/>
                <a:ext cx="148320" cy="1152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6FBC8D1-FB74-4819-9A72-5FB98A634B3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239730" y="3142686"/>
                  <a:ext cx="165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3471FAD-D012-4356-9981-70932CA149AB}"/>
                    </a:ext>
                  </a:extLst>
                </p14:cNvPr>
                <p14:cNvContentPartPr/>
                <p14:nvPr/>
              </p14:nvContentPartPr>
              <p14:xfrm>
                <a:off x="9301290" y="3308286"/>
                <a:ext cx="62640" cy="572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3471FAD-D012-4356-9981-70932CA149A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92290" y="3299286"/>
                  <a:ext cx="80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39D6A36-718D-4FB8-874B-9D826803F2DE}"/>
                    </a:ext>
                  </a:extLst>
                </p14:cNvPr>
                <p14:cNvContentPartPr/>
                <p14:nvPr/>
              </p14:nvContentPartPr>
              <p14:xfrm>
                <a:off x="9508650" y="3598446"/>
                <a:ext cx="4680" cy="46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39D6A36-718D-4FB8-874B-9D826803F2D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499650" y="3589806"/>
                  <a:ext cx="2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4120ACE-DEF2-440A-8D46-B024CBA604E7}"/>
                    </a:ext>
                  </a:extLst>
                </p14:cNvPr>
                <p14:cNvContentPartPr/>
                <p14:nvPr/>
              </p14:nvContentPartPr>
              <p14:xfrm>
                <a:off x="9649050" y="3427806"/>
                <a:ext cx="29160" cy="1494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4120ACE-DEF2-440A-8D46-B024CBA604E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40050" y="3419166"/>
                  <a:ext cx="46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F330003-2A84-439F-86CD-7C067AC2A253}"/>
                    </a:ext>
                  </a:extLst>
                </p14:cNvPr>
                <p14:cNvContentPartPr/>
                <p14:nvPr/>
              </p14:nvContentPartPr>
              <p14:xfrm>
                <a:off x="9728250" y="3513846"/>
                <a:ext cx="57240" cy="90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F330003-2A84-439F-86CD-7C067AC2A25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719610" y="3504846"/>
                  <a:ext cx="7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FC964B5-2A17-40AE-8338-3F6FD54A49F3}"/>
                    </a:ext>
                  </a:extLst>
                </p14:cNvPr>
                <p14:cNvContentPartPr/>
                <p14:nvPr/>
              </p14:nvContentPartPr>
              <p14:xfrm>
                <a:off x="9842010" y="3389646"/>
                <a:ext cx="60120" cy="1162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FC964B5-2A17-40AE-8338-3F6FD54A49F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833370" y="3380646"/>
                  <a:ext cx="77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ABBA796-926D-4750-822F-940C62EA4690}"/>
                    </a:ext>
                  </a:extLst>
                </p14:cNvPr>
                <p14:cNvContentPartPr/>
                <p14:nvPr/>
              </p14:nvContentPartPr>
              <p14:xfrm>
                <a:off x="9825810" y="3522846"/>
                <a:ext cx="134640" cy="147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ABBA796-926D-4750-822F-940C62EA469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816810" y="3513846"/>
                  <a:ext cx="152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8A3C59C-7ED0-4639-B774-0AACCD5F3A80}"/>
                    </a:ext>
                  </a:extLst>
                </p14:cNvPr>
                <p14:cNvContentPartPr/>
                <p14:nvPr/>
              </p14:nvContentPartPr>
              <p14:xfrm>
                <a:off x="9848490" y="3579366"/>
                <a:ext cx="57960" cy="525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8A3C59C-7ED0-4639-B774-0AACCD5F3A8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839490" y="3570366"/>
                  <a:ext cx="756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3064A9A4-BBD8-429D-8D03-24689D724C10}"/>
              </a:ext>
            </a:extLst>
          </p:cNvPr>
          <p:cNvGrpSpPr/>
          <p:nvPr/>
        </p:nvGrpSpPr>
        <p:grpSpPr>
          <a:xfrm>
            <a:off x="10139370" y="3886806"/>
            <a:ext cx="114480" cy="85680"/>
            <a:chOff x="10139370" y="3886806"/>
            <a:chExt cx="11448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D4FBC30-6978-42E8-9DF2-F71C12265B02}"/>
                    </a:ext>
                  </a:extLst>
                </p14:cNvPr>
                <p14:cNvContentPartPr/>
                <p14:nvPr/>
              </p14:nvContentPartPr>
              <p14:xfrm>
                <a:off x="10139370" y="3886806"/>
                <a:ext cx="61560" cy="568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D4FBC30-6978-42E8-9DF2-F71C12265B0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130730" y="3877806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BCB444D-EEA2-4BE0-AC98-C2E483F69C2F}"/>
                    </a:ext>
                  </a:extLst>
                </p14:cNvPr>
                <p14:cNvContentPartPr/>
                <p14:nvPr/>
              </p14:nvContentPartPr>
              <p14:xfrm>
                <a:off x="10233690" y="3963846"/>
                <a:ext cx="20160" cy="86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BCB444D-EEA2-4BE0-AC98-C2E483F69C2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225050" y="3955206"/>
                  <a:ext cx="378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DC211B0-AFE6-4A5C-AE83-CF6958E35703}"/>
                  </a:ext>
                </a:extLst>
              </p14:cNvPr>
              <p14:cNvContentPartPr/>
              <p14:nvPr/>
            </p14:nvContentPartPr>
            <p14:xfrm>
              <a:off x="10836330" y="4533366"/>
              <a:ext cx="360" cy="36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DC211B0-AFE6-4A5C-AE83-CF6958E3570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10827330" y="45247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F86D1791-37C0-43C3-AD95-C45D12E0E8FF}"/>
              </a:ext>
            </a:extLst>
          </p:cNvPr>
          <p:cNvGrpSpPr/>
          <p:nvPr/>
        </p:nvGrpSpPr>
        <p:grpSpPr>
          <a:xfrm>
            <a:off x="10910130" y="4704726"/>
            <a:ext cx="157320" cy="99000"/>
            <a:chOff x="10910130" y="4704726"/>
            <a:chExt cx="15732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E2943D3-1EAB-41F7-8B62-38FF22D9D93A}"/>
                    </a:ext>
                  </a:extLst>
                </p14:cNvPr>
                <p14:cNvContentPartPr/>
                <p14:nvPr/>
              </p14:nvContentPartPr>
              <p14:xfrm>
                <a:off x="10910130" y="4743966"/>
                <a:ext cx="79560" cy="86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E2943D3-1EAB-41F7-8B62-38FF22D9D93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901130" y="4735326"/>
                  <a:ext cx="9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9492762C-3832-4E64-8D36-66ECA9A6CDFF}"/>
                    </a:ext>
                  </a:extLst>
                </p14:cNvPr>
                <p14:cNvContentPartPr/>
                <p14:nvPr/>
              </p14:nvContentPartPr>
              <p14:xfrm>
                <a:off x="11049450" y="4704726"/>
                <a:ext cx="18000" cy="990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9492762C-3832-4E64-8D36-66ECA9A6CDF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040450" y="4696086"/>
                  <a:ext cx="356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174C5DB-F739-4D94-A752-E2BB02AD88C8}"/>
              </a:ext>
            </a:extLst>
          </p:cNvPr>
          <p:cNvGrpSpPr/>
          <p:nvPr/>
        </p:nvGrpSpPr>
        <p:grpSpPr>
          <a:xfrm>
            <a:off x="12001290" y="3166086"/>
            <a:ext cx="141840" cy="134280"/>
            <a:chOff x="12001290" y="3166086"/>
            <a:chExt cx="1418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C367820-BD4E-4199-91B3-633D3FD27BE0}"/>
                    </a:ext>
                  </a:extLst>
                </p14:cNvPr>
                <p14:cNvContentPartPr/>
                <p14:nvPr/>
              </p14:nvContentPartPr>
              <p14:xfrm>
                <a:off x="12067890" y="3166086"/>
                <a:ext cx="13320" cy="50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C367820-BD4E-4199-91B3-633D3FD27BE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2058890" y="3157086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7CDC2F5-F8CE-45E1-80DC-9C0B4F65D899}"/>
                    </a:ext>
                  </a:extLst>
                </p14:cNvPr>
                <p14:cNvContentPartPr/>
                <p14:nvPr/>
              </p14:nvContentPartPr>
              <p14:xfrm>
                <a:off x="12001290" y="3235566"/>
                <a:ext cx="84600" cy="108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7CDC2F5-F8CE-45E1-80DC-9C0B4F65D89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992290" y="3226566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BC2508E-9089-4E77-8F6C-07AEF4F6555A}"/>
                    </a:ext>
                  </a:extLst>
                </p14:cNvPr>
                <p14:cNvContentPartPr/>
                <p14:nvPr/>
              </p14:nvContentPartPr>
              <p14:xfrm>
                <a:off x="12071130" y="3186246"/>
                <a:ext cx="5760" cy="943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BC2508E-9089-4E77-8F6C-07AEF4F6555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2062130" y="3177246"/>
                  <a:ext cx="23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0449149-10F3-44F5-BE5E-4BA71233DA62}"/>
                    </a:ext>
                  </a:extLst>
                </p14:cNvPr>
                <p14:cNvContentPartPr/>
                <p14:nvPr/>
              </p14:nvContentPartPr>
              <p14:xfrm>
                <a:off x="12120810" y="3214326"/>
                <a:ext cx="22320" cy="860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0449149-10F3-44F5-BE5E-4BA71233DA6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2112170" y="3205686"/>
                  <a:ext cx="3996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481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Recent Generalizations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A2776-D725-46F4-9F3F-47A629FB1BB2}"/>
              </a:ext>
            </a:extLst>
          </p:cNvPr>
          <p:cNvSpPr txBox="1"/>
          <p:nvPr/>
        </p:nvSpPr>
        <p:spPr>
          <a:xfrm>
            <a:off x="470389" y="1187390"/>
            <a:ext cx="11721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Previously, spectral graph theory is mostly about the second eigenvalue.</a:t>
            </a:r>
          </a:p>
          <a:p>
            <a:endParaRPr lang="en-CA" sz="2000" dirty="0"/>
          </a:p>
          <a:p>
            <a:r>
              <a:rPr lang="en-CA" sz="2000" dirty="0"/>
              <a:t>In the past decade, there are a few interesting generalizations of </a:t>
            </a:r>
            <a:r>
              <a:rPr lang="en-CA" sz="2000" dirty="0" err="1"/>
              <a:t>Cheeger’s</a:t>
            </a:r>
            <a:r>
              <a:rPr lang="en-CA" sz="2000" dirty="0"/>
              <a:t> inequality using other eigenvalues!</a:t>
            </a:r>
          </a:p>
          <a:p>
            <a:endParaRPr lang="en-CA" sz="2000" dirty="0"/>
          </a:p>
          <a:p>
            <a:r>
              <a:rPr lang="en-CA" sz="2000" dirty="0"/>
              <a:t>We will discuss some of them.  For proofs, see CS 860 Spring 2019 notes.</a:t>
            </a:r>
          </a:p>
        </p:txBody>
      </p:sp>
    </p:spTree>
    <p:extLst>
      <p:ext uri="{BB962C8B-B14F-4D97-AF65-F5344CB8AC3E}">
        <p14:creationId xmlns:p14="http://schemas.microsoft.com/office/powerpoint/2010/main" val="390223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Last Eigenvalue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/>
              <p:nvPr/>
            </p:nvSpPr>
            <p:spPr>
              <a:xfrm>
                <a:off x="707781" y="1007151"/>
                <a:ext cx="11484219" cy="592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Homework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bipartite,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smallest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sz="2000" dirty="0"/>
                  <a:t>.  Then homework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iff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Exercise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 graphs.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Define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{−1,0,+1}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.  (By the way, we can also think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this way.)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is called the bipartiteness ratio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[Trevisan,09]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 idea</a:t>
                </a:r>
                <a:r>
                  <a:rPr lang="en-CA" sz="2000" dirty="0"/>
                  <a:t>.  Pick a random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gets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CA" sz="2000" dirty="0"/>
                  <a:t>, gets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, and gets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 otherwise.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result is used to design a spectral algorithm for approximating maximum cut of a graph.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1" y="1007151"/>
                <a:ext cx="11484219" cy="5924699"/>
              </a:xfrm>
              <a:prstGeom prst="rect">
                <a:avLst/>
              </a:prstGeom>
              <a:blipFill>
                <a:blip r:embed="rId2"/>
                <a:stretch>
                  <a:fillRect l="-531" t="-514" b="-9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D8EAFC6-63EC-4733-A892-1E304439E5DA}"/>
              </a:ext>
            </a:extLst>
          </p:cNvPr>
          <p:cNvSpPr/>
          <p:nvPr/>
        </p:nvSpPr>
        <p:spPr>
          <a:xfrm>
            <a:off x="707781" y="4535574"/>
            <a:ext cx="5044900" cy="75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4312CF-C2D1-4FEA-9EDB-12812221DF54}"/>
                  </a:ext>
                </a:extLst>
              </p14:cNvPr>
              <p14:cNvContentPartPr/>
              <p14:nvPr/>
            </p14:nvContentPartPr>
            <p14:xfrm>
              <a:off x="2417760" y="555840"/>
              <a:ext cx="9440640" cy="5974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4312CF-C2D1-4FEA-9EDB-12812221DF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8400" y="546480"/>
                <a:ext cx="9459360" cy="59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1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-</a:t>
                </a:r>
                <a:r>
                  <a:rPr lang="en-CA" dirty="0" err="1"/>
                  <a:t>th</a:t>
                </a:r>
                <a:r>
                  <a:rPr lang="en-CA" dirty="0"/>
                  <a:t> Eigenvalue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  <a:blipFill>
                <a:blip r:embed="rId2"/>
                <a:stretch>
                  <a:fillRect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/>
              <p:nvPr/>
            </p:nvSpPr>
            <p:spPr>
              <a:xfrm>
                <a:off x="512467" y="1187390"/>
                <a:ext cx="11679534" cy="554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Homework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components.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There are two interesting ways to generalize this statement.</a:t>
                </a:r>
              </a:p>
              <a:p>
                <a:endParaRPr lang="en-CA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small, then there is a sparse cut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small, then there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disjoint sparse cuts.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r>
                  <a:rPr lang="en-CA" sz="2000" dirty="0"/>
                  <a:t>The second result is more general, but the first result is quantitatively stronger.</a:t>
                </a:r>
              </a:p>
              <a:p>
                <a:endParaRPr lang="en-CA" sz="2000" dirty="0"/>
              </a:p>
              <a:p>
                <a:r>
                  <a:rPr lang="en-CA" sz="2000" dirty="0">
                    <a:solidFill>
                      <a:schemeClr val="tx2"/>
                    </a:solidFill>
                  </a:rPr>
                  <a:t>[Arora,Barak,Steurer,10] </a:t>
                </a:r>
                <a:r>
                  <a:rPr lang="en-CA" sz="2000" dirty="0"/>
                  <a:t>proved that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is large enough, there is a set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proof uses some ideas about random walks.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algorithm is used for solving “unique games”.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7" y="1187390"/>
                <a:ext cx="11679534" cy="5544338"/>
              </a:xfrm>
              <a:prstGeom prst="rect">
                <a:avLst/>
              </a:prstGeom>
              <a:blipFill>
                <a:blip r:embed="rId3"/>
                <a:stretch>
                  <a:fillRect l="-522" t="-660" b="-11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86CBB5-B087-4CC1-B403-84F8A9DE68E2}"/>
                  </a:ext>
                </a:extLst>
              </p14:cNvPr>
              <p14:cNvContentPartPr/>
              <p14:nvPr/>
            </p14:nvContentPartPr>
            <p14:xfrm>
              <a:off x="5490000" y="223560"/>
              <a:ext cx="4217400" cy="486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86CBB5-B087-4CC1-B403-84F8A9DE68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0640" y="214200"/>
                <a:ext cx="4236120" cy="48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1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Higher Order </a:t>
            </a:r>
            <a:r>
              <a:rPr lang="en-CA" dirty="0" err="1"/>
              <a:t>Cheeger’s</a:t>
            </a:r>
            <a:r>
              <a:rPr lang="en-CA" dirty="0"/>
              <a:t> Inequality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/>
              <p:nvPr/>
            </p:nvSpPr>
            <p:spPr>
              <a:xfrm>
                <a:off x="512467" y="1187390"/>
                <a:ext cx="11679534" cy="498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[Lee,Oveis-Gharan,Trevisan,12] [Louis,Raghavendra,Tetali,Vempala,12]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disjoint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proof is by the spectral embedding, where each vertex is mapped to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 using the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eigenvectors.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vectors are orthonormal, so the points are “well spread out”.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algorithm by [LRTV] is very simple: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(1) Generate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random directions. (2) Put each point to its closest direction. (3) Run </a:t>
                </a:r>
                <a:r>
                  <a:rPr lang="en-CA" sz="2000" dirty="0" err="1"/>
                  <a:t>Cheeger</a:t>
                </a:r>
                <a:r>
                  <a:rPr lang="en-CA" sz="2000" dirty="0"/>
                  <a:t> on each direction.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algorithm by [LOT] is similar to a heuristic that was proposed in machine learning.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7" y="1187390"/>
                <a:ext cx="11679534" cy="4980722"/>
              </a:xfrm>
              <a:prstGeom prst="rect">
                <a:avLst/>
              </a:prstGeom>
              <a:blipFill>
                <a:blip r:embed="rId2"/>
                <a:stretch>
                  <a:fillRect l="-522" t="-734" r="-574" b="-12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4CDAB21-41A2-4456-B0DD-D4102553CC00}"/>
              </a:ext>
            </a:extLst>
          </p:cNvPr>
          <p:cNvSpPr/>
          <p:nvPr/>
        </p:nvSpPr>
        <p:spPr>
          <a:xfrm>
            <a:off x="401934" y="1085848"/>
            <a:ext cx="10364875" cy="1331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FD5DF-7F1E-4DD7-A186-F36262AB2212}"/>
                  </a:ext>
                </a:extLst>
              </p14:cNvPr>
              <p14:cNvContentPartPr/>
              <p14:nvPr/>
            </p14:nvContentPartPr>
            <p14:xfrm>
              <a:off x="3480480" y="214920"/>
              <a:ext cx="8600040" cy="493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FD5DF-7F1E-4DD7-A186-F36262AB2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1120" y="205560"/>
                <a:ext cx="8618760" cy="49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D49B92-3D97-42DD-943F-A93F1C435208}"/>
                  </a:ext>
                </a:extLst>
              </p14:cNvPr>
              <p14:cNvContentPartPr/>
              <p14:nvPr/>
            </p14:nvContentPartPr>
            <p14:xfrm>
              <a:off x="3943080" y="2169000"/>
              <a:ext cx="1348560" cy="683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D49B92-3D97-42DD-943F-A93F1C4352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3720" y="2159640"/>
                <a:ext cx="136728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Improved </a:t>
            </a:r>
            <a:r>
              <a:rPr lang="en-CA" dirty="0" err="1"/>
              <a:t>Cheeger’s</a:t>
            </a:r>
            <a:r>
              <a:rPr lang="en-CA" dirty="0"/>
              <a:t> Inequality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/>
              <p:nvPr/>
            </p:nvSpPr>
            <p:spPr>
              <a:xfrm>
                <a:off x="512467" y="1187390"/>
                <a:ext cx="11679534" cy="546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:r>
                  <a:rPr lang="en-CA" sz="2000" dirty="0">
                    <a:solidFill>
                      <a:schemeClr val="tx2"/>
                    </a:solidFill>
                  </a:rPr>
                  <a:t>[KLLOT,13]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000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 err="1"/>
                  <a:t>Cheeger’s</a:t>
                </a:r>
                <a:r>
                  <a:rPr lang="en-CA" sz="2000" dirty="0"/>
                  <a:t> inequality is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Performance achieved by the same spectral partitioning algorithm.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Constant factor approximation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large for a small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which happens in image segmentation when there are only few outstanding objects in an image.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Tight up to a constant factor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proof is by showing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large, then the second eigenvector looks like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-step function.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10167-9CF5-47EE-AA45-D44CABE5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7" y="1187390"/>
                <a:ext cx="11679534" cy="5461175"/>
              </a:xfrm>
              <a:prstGeom prst="rect">
                <a:avLst/>
              </a:prstGeom>
              <a:blipFill>
                <a:blip r:embed="rId2"/>
                <a:stretch>
                  <a:fillRect l="-522" t="-893" b="-10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4CDAB21-41A2-4456-B0DD-D4102553CC00}"/>
              </a:ext>
            </a:extLst>
          </p:cNvPr>
          <p:cNvSpPr/>
          <p:nvPr/>
        </p:nvSpPr>
        <p:spPr>
          <a:xfrm>
            <a:off x="401934" y="1085848"/>
            <a:ext cx="10364875" cy="156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DCE231-B7BF-4141-999E-653488AE1515}"/>
              </a:ext>
            </a:extLst>
          </p:cNvPr>
          <p:cNvGrpSpPr/>
          <p:nvPr/>
        </p:nvGrpSpPr>
        <p:grpSpPr>
          <a:xfrm>
            <a:off x="8705012" y="4875093"/>
            <a:ext cx="2428561" cy="1329765"/>
            <a:chOff x="762000" y="4038600"/>
            <a:chExt cx="3533775" cy="2528585"/>
          </a:xfrm>
        </p:grpSpPr>
        <p:pic>
          <p:nvPicPr>
            <p:cNvPr id="7" name="Picture 6" descr="nonnegf.jpg">
              <a:extLst>
                <a:ext uri="{FF2B5EF4-FFF2-40B4-BE49-F238E27FC236}">
                  <a16:creationId xmlns:a16="http://schemas.microsoft.com/office/drawing/2014/main" id="{4D0A43F3-9543-4555-9DBE-69CD2712A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4038600"/>
              <a:ext cx="3533775" cy="25285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C8BD6C6-4EE0-4D7A-B88F-0A7397ABD8F8}"/>
                    </a:ext>
                  </a:extLst>
                </p:cNvPr>
                <p:cNvSpPr txBox="1"/>
                <p:nvPr/>
              </p:nvSpPr>
              <p:spPr>
                <a:xfrm>
                  <a:off x="1828800" y="4191000"/>
                  <a:ext cx="4725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4191000"/>
                  <a:ext cx="47250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008FE9-2338-4828-B37B-3B53B374A0F0}"/>
                  </a:ext>
                </a:extLst>
              </p14:cNvPr>
              <p14:cNvContentPartPr/>
              <p14:nvPr/>
            </p14:nvContentPartPr>
            <p14:xfrm>
              <a:off x="6050520" y="3895200"/>
              <a:ext cx="5311800" cy="216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008FE9-2338-4828-B37B-3B53B374A0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1160" y="3885840"/>
                <a:ext cx="5330520" cy="21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Cheeger’s</a:t>
            </a:r>
            <a:r>
              <a:rPr lang="en-CA" sz="2000" dirty="0"/>
              <a:t> inequality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Recent generalizations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Proposal to be submitted July 13.</a:t>
            </a:r>
          </a:p>
          <a:p>
            <a:endParaRPr lang="en-CA" sz="2000" dirty="0"/>
          </a:p>
          <a:p>
            <a:r>
              <a:rPr lang="en-CA" sz="2000" dirty="0"/>
              <a:t>HW3 was due, will post solution on Monday 11pm.</a:t>
            </a:r>
          </a:p>
          <a:p>
            <a:endParaRPr lang="en-CA" sz="2000" dirty="0"/>
          </a:p>
          <a:p>
            <a:r>
              <a:rPr lang="en-CA" sz="2000" dirty="0"/>
              <a:t>HW2 well done!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10167-9CF5-47EE-AA45-D44CABE56D0F}"/>
              </a:ext>
            </a:extLst>
          </p:cNvPr>
          <p:cNvSpPr txBox="1"/>
          <p:nvPr/>
        </p:nvSpPr>
        <p:spPr>
          <a:xfrm>
            <a:off x="512467" y="1187390"/>
            <a:ext cx="11679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Spectral graph theory is still an active research area.</a:t>
            </a:r>
          </a:p>
          <a:p>
            <a:endParaRPr lang="en-CA" sz="2000" dirty="0"/>
          </a:p>
          <a:p>
            <a:r>
              <a:rPr lang="en-CA" sz="2000" dirty="0"/>
              <a:t>We will discuss a recent advance called spectral </a:t>
            </a:r>
            <a:r>
              <a:rPr lang="en-CA" sz="2000" dirty="0" err="1"/>
              <a:t>sparsification</a:t>
            </a:r>
            <a:r>
              <a:rPr lang="en-CA" sz="2000" dirty="0"/>
              <a:t> later.</a:t>
            </a:r>
          </a:p>
          <a:p>
            <a:endParaRPr lang="en-CA" sz="2000" dirty="0"/>
          </a:p>
          <a:p>
            <a:r>
              <a:rPr lang="en-CA" sz="2000" dirty="0"/>
              <a:t>Good project topics.</a:t>
            </a:r>
          </a:p>
          <a:p>
            <a:endParaRPr lang="en-CA" sz="2000" dirty="0"/>
          </a:p>
          <a:p>
            <a:r>
              <a:rPr lang="en-CA" sz="2000" dirty="0"/>
              <a:t>Next time we will come back to the analysis of mixing time of random walks.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9483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conductance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48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Cheeger’s inequality will show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be disconnected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“small”.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0" dirty="0"/>
                  <a:t>The </a:t>
                </a:r>
                <a:r>
                  <a:rPr lang="en-CA" sz="2000" b="0" u="sng" dirty="0"/>
                  <a:t>conductance</a:t>
                </a:r>
                <a:r>
                  <a:rPr lang="en-CA" sz="2000" b="0" dirty="0"/>
                  <a:t> of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b="0" dirty="0"/>
                  <a:t> is defined as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vol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CA" sz="2000" dirty="0"/>
                        <m:t>where</m:t>
                      </m:r>
                      <m:r>
                        <m:rPr>
                          <m:nor/>
                        </m:rPr>
                        <a:rPr lang="en-CA" sz="2000" dirty="0"/>
                        <m:t> </m:t>
                      </m:r>
                      <m:r>
                        <m:rPr>
                          <m:sty m:val="p"/>
                        </m:rPr>
                        <a:rPr lang="en-CA" sz="2000"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CA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the graph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conductance of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vol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lim>
                        </m:limLow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485202"/>
              </a:xfrm>
              <a:prstGeom prst="rect">
                <a:avLst/>
              </a:prstGeom>
              <a:blipFill>
                <a:blip r:embed="rId2"/>
                <a:stretch>
                  <a:fillRect l="-582" b="-1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08EAF9D-51EF-4A17-988B-1F311E44BD5C}"/>
              </a:ext>
            </a:extLst>
          </p:cNvPr>
          <p:cNvGrpSpPr/>
          <p:nvPr/>
        </p:nvGrpSpPr>
        <p:grpSpPr>
          <a:xfrm>
            <a:off x="6661410" y="5493846"/>
            <a:ext cx="397440" cy="167400"/>
            <a:chOff x="6661410" y="5493846"/>
            <a:chExt cx="3974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241F2B-FB36-4D4D-9896-8980FCCA48F6}"/>
                    </a:ext>
                  </a:extLst>
                </p14:cNvPr>
                <p14:cNvContentPartPr/>
                <p14:nvPr/>
              </p14:nvContentPartPr>
              <p14:xfrm>
                <a:off x="6661410" y="5538846"/>
                <a:ext cx="151200" cy="98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241F2B-FB36-4D4D-9896-8980FCCA48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2410" y="5529846"/>
                  <a:ext cx="168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E5C941-7329-4B58-B966-9DD1608743F5}"/>
                    </a:ext>
                  </a:extLst>
                </p14:cNvPr>
                <p14:cNvContentPartPr/>
                <p14:nvPr/>
              </p14:nvContentPartPr>
              <p14:xfrm>
                <a:off x="6865170" y="5493846"/>
                <a:ext cx="34920" cy="14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E5C941-7329-4B58-B966-9DD1608743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56170" y="5484846"/>
                  <a:ext cx="52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711778-F270-4230-8902-45B34AAA2425}"/>
                    </a:ext>
                  </a:extLst>
                </p14:cNvPr>
                <p14:cNvContentPartPr/>
                <p14:nvPr/>
              </p14:nvContentPartPr>
              <p14:xfrm>
                <a:off x="6976410" y="5570886"/>
                <a:ext cx="82440" cy="90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711778-F270-4230-8902-45B34AAA24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67410" y="5561886"/>
                  <a:ext cx="1000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F8689F-E95D-4E58-A652-39DAC2A12C91}"/>
              </a:ext>
            </a:extLst>
          </p:cNvPr>
          <p:cNvGrpSpPr/>
          <p:nvPr/>
        </p:nvGrpSpPr>
        <p:grpSpPr>
          <a:xfrm>
            <a:off x="6477090" y="5832246"/>
            <a:ext cx="215640" cy="153000"/>
            <a:chOff x="6477090" y="5832246"/>
            <a:chExt cx="21564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4DB9CD-B606-4B21-BFF2-D22DD55FA438}"/>
                    </a:ext>
                  </a:extLst>
                </p14:cNvPr>
                <p14:cNvContentPartPr/>
                <p14:nvPr/>
              </p14:nvContentPartPr>
              <p14:xfrm>
                <a:off x="6477090" y="5832246"/>
                <a:ext cx="98640" cy="153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4DB9CD-B606-4B21-BFF2-D22DD55FA4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68090" y="5823606"/>
                  <a:ext cx="116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60F514-C25E-44CF-BD44-B108C2B4B520}"/>
                    </a:ext>
                  </a:extLst>
                </p14:cNvPr>
                <p14:cNvContentPartPr/>
                <p14:nvPr/>
              </p14:nvContentPartPr>
              <p14:xfrm>
                <a:off x="6673650" y="5874366"/>
                <a:ext cx="19080" cy="5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60F514-C25E-44CF-BD44-B108C2B4B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4650" y="5865726"/>
                  <a:ext cx="36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5EA208-EED3-4BE1-952B-4F59979A9185}"/>
              </a:ext>
            </a:extLst>
          </p:cNvPr>
          <p:cNvGrpSpPr/>
          <p:nvPr/>
        </p:nvGrpSpPr>
        <p:grpSpPr>
          <a:xfrm>
            <a:off x="6839970" y="5803086"/>
            <a:ext cx="704160" cy="325440"/>
            <a:chOff x="6839970" y="5803086"/>
            <a:chExt cx="70416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E38B0B-1D20-4062-9818-E48BA005D787}"/>
                    </a:ext>
                  </a:extLst>
                </p14:cNvPr>
                <p14:cNvContentPartPr/>
                <p14:nvPr/>
              </p14:nvContentPartPr>
              <p14:xfrm>
                <a:off x="6839970" y="5830806"/>
                <a:ext cx="16920" cy="13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E38B0B-1D20-4062-9818-E48BA005D7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30970" y="5821806"/>
                  <a:ext cx="3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F26C2E-F52C-4CBC-AB85-7BB504D55CC5}"/>
                    </a:ext>
                  </a:extLst>
                </p14:cNvPr>
                <p14:cNvContentPartPr/>
                <p14:nvPr/>
              </p14:nvContentPartPr>
              <p14:xfrm>
                <a:off x="6913410" y="5832246"/>
                <a:ext cx="102600" cy="12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F26C2E-F52C-4CBC-AB85-7BB504D55C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4410" y="5823606"/>
                  <a:ext cx="120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1BAE67-FEE5-4D98-9152-3BC5B3433092}"/>
                    </a:ext>
                  </a:extLst>
                </p14:cNvPr>
                <p14:cNvContentPartPr/>
                <p14:nvPr/>
              </p14:nvContentPartPr>
              <p14:xfrm>
                <a:off x="7090170" y="5812806"/>
                <a:ext cx="7560" cy="175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1BAE67-FEE5-4D98-9152-3BC5B34330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81530" y="5804166"/>
                  <a:ext cx="2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E04C8B-0D74-4880-89E5-09887B4E3452}"/>
                    </a:ext>
                  </a:extLst>
                </p14:cNvPr>
                <p14:cNvContentPartPr/>
                <p14:nvPr/>
              </p14:nvContentPartPr>
              <p14:xfrm>
                <a:off x="7155690" y="5852046"/>
                <a:ext cx="72360" cy="11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E04C8B-0D74-4880-89E5-09887B4E34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47050" y="5843046"/>
                  <a:ext cx="90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CB6254-AFCC-4DF4-9A1D-F44A360D6BC1}"/>
                    </a:ext>
                  </a:extLst>
                </p14:cNvPr>
                <p14:cNvContentPartPr/>
                <p14:nvPr/>
              </p14:nvContentPartPr>
              <p14:xfrm>
                <a:off x="7356570" y="5803086"/>
                <a:ext cx="97560" cy="9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CB6254-AFCC-4DF4-9A1D-F44A360D6B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47570" y="5794086"/>
                  <a:ext cx="11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CE025F-3091-48AC-AB11-E7BC2628190E}"/>
                    </a:ext>
                  </a:extLst>
                </p14:cNvPr>
                <p14:cNvContentPartPr/>
                <p14:nvPr/>
              </p14:nvContentPartPr>
              <p14:xfrm>
                <a:off x="7317330" y="5942406"/>
                <a:ext cx="226800" cy="5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CE025F-3091-48AC-AB11-E7BC262819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8690" y="5933766"/>
                  <a:ext cx="244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955A08-A55E-4CC1-B893-483C33C8838C}"/>
                    </a:ext>
                  </a:extLst>
                </p14:cNvPr>
                <p14:cNvContentPartPr/>
                <p14:nvPr/>
              </p14:nvContentPartPr>
              <p14:xfrm>
                <a:off x="7367370" y="6033126"/>
                <a:ext cx="141120" cy="95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955A08-A55E-4CC1-B893-483C33C883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58370" y="6024126"/>
                  <a:ext cx="158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E79360-4951-446E-B910-2020CCC27BC6}"/>
              </a:ext>
            </a:extLst>
          </p:cNvPr>
          <p:cNvGrpSpPr/>
          <p:nvPr/>
        </p:nvGrpSpPr>
        <p:grpSpPr>
          <a:xfrm>
            <a:off x="7705050" y="5609046"/>
            <a:ext cx="497520" cy="237240"/>
            <a:chOff x="7705050" y="5609046"/>
            <a:chExt cx="4975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247480-3E8A-4EE5-99A4-61EC8D0EB3B2}"/>
                    </a:ext>
                  </a:extLst>
                </p14:cNvPr>
                <p14:cNvContentPartPr/>
                <p14:nvPr/>
              </p14:nvContentPartPr>
              <p14:xfrm>
                <a:off x="7705050" y="5652246"/>
                <a:ext cx="128880" cy="14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247480-3E8A-4EE5-99A4-61EC8D0EB3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96410" y="5643606"/>
                  <a:ext cx="146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66867D-92BD-4A41-A5AB-1E0024C5077F}"/>
                    </a:ext>
                  </a:extLst>
                </p14:cNvPr>
                <p14:cNvContentPartPr/>
                <p14:nvPr/>
              </p14:nvContentPartPr>
              <p14:xfrm>
                <a:off x="7765890" y="5609046"/>
                <a:ext cx="21960" cy="237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66867D-92BD-4A41-A5AB-1E0024C507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57250" y="5600406"/>
                  <a:ext cx="3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6B4721-A1D2-4D8D-B79D-E2084A22C349}"/>
                    </a:ext>
                  </a:extLst>
                </p14:cNvPr>
                <p14:cNvContentPartPr/>
                <p14:nvPr/>
              </p14:nvContentPartPr>
              <p14:xfrm>
                <a:off x="7902690" y="5664486"/>
                <a:ext cx="60840" cy="15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6B4721-A1D2-4D8D-B79D-E2084A22C3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94050" y="5655486"/>
                  <a:ext cx="7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944264-CA01-4D84-8C2B-43F737B2284E}"/>
                    </a:ext>
                  </a:extLst>
                </p14:cNvPr>
                <p14:cNvContentPartPr/>
                <p14:nvPr/>
              </p14:nvContentPartPr>
              <p14:xfrm>
                <a:off x="8008890" y="5633526"/>
                <a:ext cx="193680" cy="184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944264-CA01-4D84-8C2B-43F737B228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0250" y="5624526"/>
                  <a:ext cx="211320" cy="2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76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Spectral partitioning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66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A popular heuristic used in practice.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b="0" dirty="0"/>
                  <a:t>Compute an eigenvector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b="0" dirty="0"/>
                  <a:t> corresponding to the second smallest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b="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Sort the vertices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b="0" dirty="0"/>
                  <a:t>.</a:t>
                </a:r>
                <a:endParaRPr lang="en-CA" sz="2000" dirty="0"/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1,…,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+1,…,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is simple and can be implemented in near-linear time.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performs very well in practice, especially in image segmentation.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664867"/>
              </a:xfrm>
              <a:prstGeom prst="rect">
                <a:avLst/>
              </a:prstGeom>
              <a:blipFill>
                <a:blip r:embed="rId2"/>
                <a:stretch>
                  <a:fillRect l="-641" t="-784" b="-14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C55C14D-E329-4D8B-A95D-C7B2769907DF}"/>
              </a:ext>
            </a:extLst>
          </p:cNvPr>
          <p:cNvSpPr/>
          <p:nvPr/>
        </p:nvSpPr>
        <p:spPr>
          <a:xfrm>
            <a:off x="641838" y="1978266"/>
            <a:ext cx="10181493" cy="2765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92169-B5A7-4771-A54E-FCF6B2AAC64E}"/>
              </a:ext>
            </a:extLst>
          </p:cNvPr>
          <p:cNvGrpSpPr/>
          <p:nvPr/>
        </p:nvGrpSpPr>
        <p:grpSpPr>
          <a:xfrm>
            <a:off x="10253490" y="1272846"/>
            <a:ext cx="487440" cy="669600"/>
            <a:chOff x="10253490" y="1272846"/>
            <a:chExt cx="48744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97C874-9CB5-485E-B8FB-43B5957CA860}"/>
                    </a:ext>
                  </a:extLst>
                </p14:cNvPr>
                <p14:cNvContentPartPr/>
                <p14:nvPr/>
              </p14:nvContentPartPr>
              <p14:xfrm>
                <a:off x="10253490" y="1794846"/>
                <a:ext cx="81000" cy="136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97C874-9CB5-485E-B8FB-43B5957CA8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44850" y="1786206"/>
                  <a:ext cx="98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2ABD90-FF7A-4E9F-A212-37B5A757FEDE}"/>
                    </a:ext>
                  </a:extLst>
                </p14:cNvPr>
                <p14:cNvContentPartPr/>
                <p14:nvPr/>
              </p14:nvContentPartPr>
              <p14:xfrm>
                <a:off x="10328730" y="1808526"/>
                <a:ext cx="35280" cy="133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2ABD90-FF7A-4E9F-A212-37B5A757FE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19730" y="1799886"/>
                  <a:ext cx="5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FC99DE-29E0-4522-9057-1EBA27F9F6DE}"/>
                    </a:ext>
                  </a:extLst>
                </p14:cNvPr>
                <p14:cNvContentPartPr/>
                <p14:nvPr/>
              </p14:nvContentPartPr>
              <p14:xfrm>
                <a:off x="10501170" y="1272846"/>
                <a:ext cx="147240" cy="135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FC99DE-29E0-4522-9057-1EBA27F9F6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92170" y="1263846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5EC307-014E-4315-ADC6-59ADC66124B6}"/>
                    </a:ext>
                  </a:extLst>
                </p14:cNvPr>
                <p14:cNvContentPartPr/>
                <p14:nvPr/>
              </p14:nvContentPartPr>
              <p14:xfrm>
                <a:off x="10424850" y="1487406"/>
                <a:ext cx="316080" cy="25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5EC307-014E-4315-ADC6-59ADC66124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15850" y="1478406"/>
                  <a:ext cx="333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94D6A6-016C-45F6-9C1B-2ABE4F1C1170}"/>
                    </a:ext>
                  </a:extLst>
                </p14:cNvPr>
                <p14:cNvContentPartPr/>
                <p14:nvPr/>
              </p14:nvContentPartPr>
              <p14:xfrm>
                <a:off x="10548690" y="1527006"/>
                <a:ext cx="115560" cy="185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94D6A6-016C-45F6-9C1B-2ABE4F1C1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40050" y="1518366"/>
                  <a:ext cx="1332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B8F9EC-4405-461D-9E1C-E8B95EBAD521}"/>
              </a:ext>
            </a:extLst>
          </p:cNvPr>
          <p:cNvGrpSpPr/>
          <p:nvPr/>
        </p:nvGrpSpPr>
        <p:grpSpPr>
          <a:xfrm>
            <a:off x="7152450" y="2611686"/>
            <a:ext cx="876240" cy="662040"/>
            <a:chOff x="7152450" y="2611686"/>
            <a:chExt cx="876240" cy="66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AE8F7F-7578-46A4-B760-B6A5FF66F1CA}"/>
                    </a:ext>
                  </a:extLst>
                </p14:cNvPr>
                <p14:cNvContentPartPr/>
                <p14:nvPr/>
              </p14:nvContentPartPr>
              <p14:xfrm>
                <a:off x="7202490" y="2834526"/>
                <a:ext cx="18720" cy="2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AE8F7F-7578-46A4-B760-B6A5FF66F1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3490" y="2825886"/>
                  <a:ext cx="3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E59843-00CC-4933-8B75-B14B756911D3}"/>
                    </a:ext>
                  </a:extLst>
                </p14:cNvPr>
                <p14:cNvContentPartPr/>
                <p14:nvPr/>
              </p14:nvContentPartPr>
              <p14:xfrm>
                <a:off x="7152450" y="2932086"/>
                <a:ext cx="95040" cy="11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E59843-00CC-4933-8B75-B14B756911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43810" y="2923446"/>
                  <a:ext cx="11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627A6B-2730-4058-800F-08D976D41FBC}"/>
                    </a:ext>
                  </a:extLst>
                </p14:cNvPr>
                <p14:cNvContentPartPr/>
                <p14:nvPr/>
              </p14:nvContentPartPr>
              <p14:xfrm>
                <a:off x="7153530" y="2964846"/>
                <a:ext cx="161640" cy="105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627A6B-2730-4058-800F-08D976D41F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44530" y="2955846"/>
                  <a:ext cx="179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B2A675-74E6-4146-A638-D3B57A050C6F}"/>
                    </a:ext>
                  </a:extLst>
                </p14:cNvPr>
                <p14:cNvContentPartPr/>
                <p14:nvPr/>
              </p14:nvContentPartPr>
              <p14:xfrm>
                <a:off x="7575810" y="2869806"/>
                <a:ext cx="972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B2A675-74E6-4146-A638-D3B57A050C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67170" y="2861166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F24FDF-5B63-405F-8448-BDF7E5C981FD}"/>
                    </a:ext>
                  </a:extLst>
                </p14:cNvPr>
                <p14:cNvContentPartPr/>
                <p14:nvPr/>
              </p14:nvContentPartPr>
              <p14:xfrm>
                <a:off x="7550970" y="2972766"/>
                <a:ext cx="55080" cy="103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F24FDF-5B63-405F-8448-BDF7E5C981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42330" y="2964126"/>
                  <a:ext cx="72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F9EBD4-E0BE-468E-BAAC-CF5EE49F8924}"/>
                    </a:ext>
                  </a:extLst>
                </p14:cNvPr>
                <p14:cNvContentPartPr/>
                <p14:nvPr/>
              </p14:nvContentPartPr>
              <p14:xfrm>
                <a:off x="7542690" y="3004086"/>
                <a:ext cx="68040" cy="72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F9EBD4-E0BE-468E-BAAC-CF5EE49F89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34050" y="2995086"/>
                  <a:ext cx="85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8818A4-9B17-4F1D-83DF-1FDBC81D2A97}"/>
                    </a:ext>
                  </a:extLst>
                </p14:cNvPr>
                <p14:cNvContentPartPr/>
                <p14:nvPr/>
              </p14:nvContentPartPr>
              <p14:xfrm>
                <a:off x="7665450" y="3060966"/>
                <a:ext cx="63000" cy="5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8818A4-9B17-4F1D-83DF-1FDBC81D2A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56810" y="3051966"/>
                  <a:ext cx="80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2FFF6A-A5D4-40E7-9439-824D025ACAA1}"/>
                    </a:ext>
                  </a:extLst>
                </p14:cNvPr>
                <p14:cNvContentPartPr/>
                <p14:nvPr/>
              </p14:nvContentPartPr>
              <p14:xfrm>
                <a:off x="7782810" y="2888526"/>
                <a:ext cx="62640" cy="162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2FFF6A-A5D4-40E7-9439-824D025ACA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74170" y="2879886"/>
                  <a:ext cx="8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BFDC00-CD82-4CF4-A762-5987B465B6DD}"/>
                    </a:ext>
                  </a:extLst>
                </p14:cNvPr>
                <p14:cNvContentPartPr/>
                <p14:nvPr/>
              </p14:nvContentPartPr>
              <p14:xfrm>
                <a:off x="7795410" y="2979966"/>
                <a:ext cx="60840" cy="80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BFDC00-CD82-4CF4-A762-5987B465B6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6410" y="2971326"/>
                  <a:ext cx="78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518A94-C982-4B96-AF30-4B19C75688D4}"/>
                    </a:ext>
                  </a:extLst>
                </p14:cNvPr>
                <p14:cNvContentPartPr/>
                <p14:nvPr/>
              </p14:nvContentPartPr>
              <p14:xfrm>
                <a:off x="7898010" y="3037926"/>
                <a:ext cx="55080" cy="86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518A94-C982-4B96-AF30-4B19C75688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89010" y="3028926"/>
                  <a:ext cx="7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488629-5466-497C-AECB-AD450E3B9297}"/>
                    </a:ext>
                  </a:extLst>
                </p14:cNvPr>
                <p14:cNvContentPartPr/>
                <p14:nvPr/>
              </p14:nvContentPartPr>
              <p14:xfrm>
                <a:off x="7316250" y="2611686"/>
                <a:ext cx="115560" cy="56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488629-5466-497C-AECB-AD450E3B92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07610" y="2603046"/>
                  <a:ext cx="1332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924FED-4D84-4F55-B9D7-24E0DA2D7FDE}"/>
                    </a:ext>
                  </a:extLst>
                </p14:cNvPr>
                <p14:cNvContentPartPr/>
                <p14:nvPr/>
              </p14:nvContentPartPr>
              <p14:xfrm>
                <a:off x="7596690" y="2613846"/>
                <a:ext cx="126720" cy="592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924FED-4D84-4F55-B9D7-24E0DA2D7F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87690" y="2605206"/>
                  <a:ext cx="1443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065AE6-CA47-49E6-9896-969FA0D72C89}"/>
                    </a:ext>
                  </a:extLst>
                </p14:cNvPr>
                <p14:cNvContentPartPr/>
                <p14:nvPr/>
              </p14:nvContentPartPr>
              <p14:xfrm>
                <a:off x="7900170" y="2622486"/>
                <a:ext cx="128520" cy="651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065AE6-CA47-49E6-9896-969FA0D72C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1530" y="2613486"/>
                  <a:ext cx="14616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4F12A-0ED2-4B5B-BE1B-71AE1FF186EA}"/>
              </a:ext>
            </a:extLst>
          </p:cNvPr>
          <p:cNvGrpSpPr/>
          <p:nvPr/>
        </p:nvGrpSpPr>
        <p:grpSpPr>
          <a:xfrm>
            <a:off x="8576610" y="2619246"/>
            <a:ext cx="849960" cy="662760"/>
            <a:chOff x="8576610" y="2619246"/>
            <a:chExt cx="84996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BEDDD5-5476-47E7-8335-9B8F33AD7FF0}"/>
                    </a:ext>
                  </a:extLst>
                </p14:cNvPr>
                <p14:cNvContentPartPr/>
                <p14:nvPr/>
              </p14:nvContentPartPr>
              <p14:xfrm>
                <a:off x="8576610" y="2917686"/>
                <a:ext cx="275760" cy="1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BEDDD5-5476-47E7-8335-9B8F33AD7F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67610" y="2909046"/>
                  <a:ext cx="293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F2402E-3210-43FB-B03E-69C9729FB27B}"/>
                    </a:ext>
                  </a:extLst>
                </p14:cNvPr>
                <p14:cNvContentPartPr/>
                <p14:nvPr/>
              </p14:nvContentPartPr>
              <p14:xfrm>
                <a:off x="9242250" y="2954766"/>
                <a:ext cx="18720" cy="17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F2402E-3210-43FB-B03E-69C9729FB2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33250" y="2945766"/>
                  <a:ext cx="36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05CBCD-6CB9-419C-8240-925FDAC70A86}"/>
                    </a:ext>
                  </a:extLst>
                </p14:cNvPr>
                <p14:cNvContentPartPr/>
                <p14:nvPr/>
              </p14:nvContentPartPr>
              <p14:xfrm>
                <a:off x="9215970" y="3063486"/>
                <a:ext cx="77400" cy="8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05CBCD-6CB9-419C-8240-925FDAC70A8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06970" y="3054486"/>
                  <a:ext cx="9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1E5CEA-6D2F-4D02-B4EE-EFB79647B267}"/>
                    </a:ext>
                  </a:extLst>
                </p14:cNvPr>
                <p14:cNvContentPartPr/>
                <p14:nvPr/>
              </p14:nvContentPartPr>
              <p14:xfrm>
                <a:off x="9235050" y="3057366"/>
                <a:ext cx="42480" cy="9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1E5CEA-6D2F-4D02-B4EE-EFB79647B2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26410" y="3048366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50E549-E7ED-47D4-B8FE-A7D014FDC7CB}"/>
                    </a:ext>
                  </a:extLst>
                </p14:cNvPr>
                <p14:cNvContentPartPr/>
                <p14:nvPr/>
              </p14:nvContentPartPr>
              <p14:xfrm>
                <a:off x="9346290" y="3138366"/>
                <a:ext cx="80280" cy="70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50E549-E7ED-47D4-B8FE-A7D014FDC7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37290" y="3129726"/>
                  <a:ext cx="97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372FC3-C0AE-4921-98F3-E1FD540396E6}"/>
                    </a:ext>
                  </a:extLst>
                </p14:cNvPr>
                <p14:cNvContentPartPr/>
                <p14:nvPr/>
              </p14:nvContentPartPr>
              <p14:xfrm>
                <a:off x="9104370" y="2672166"/>
                <a:ext cx="88200" cy="603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372FC3-C0AE-4921-98F3-E1FD540396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95370" y="2663166"/>
                  <a:ext cx="1058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2BB52F-084C-4D25-8BFD-D2CDFFFD29CB}"/>
                    </a:ext>
                  </a:extLst>
                </p14:cNvPr>
                <p14:cNvContentPartPr/>
                <p14:nvPr/>
              </p14:nvContentPartPr>
              <p14:xfrm>
                <a:off x="8884050" y="2661006"/>
                <a:ext cx="144000" cy="621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2BB52F-084C-4D25-8BFD-D2CDFFFD29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75050" y="2652366"/>
                  <a:ext cx="16164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6C2145-D5FD-424E-84F7-250B57E4391A}"/>
                    </a:ext>
                  </a:extLst>
                </p14:cNvPr>
                <p14:cNvContentPartPr/>
                <p14:nvPr/>
              </p14:nvContentPartPr>
              <p14:xfrm>
                <a:off x="8725290" y="2619246"/>
                <a:ext cx="103680" cy="620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6C2145-D5FD-424E-84F7-250B57E439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6290" y="2610606"/>
                  <a:ext cx="121320" cy="63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9B6E927-3E22-4176-92EE-C7CAD322EB43}"/>
                  </a:ext>
                </a:extLst>
              </p14:cNvPr>
              <p14:cNvContentPartPr/>
              <p14:nvPr/>
            </p14:nvContentPartPr>
            <p14:xfrm>
              <a:off x="7825290" y="3833886"/>
              <a:ext cx="971280" cy="586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9B6E927-3E22-4176-92EE-C7CAD322EB4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6650" y="3825246"/>
                <a:ext cx="988920" cy="6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46A5EFB-0174-41DF-BECE-B45FDEC651F0}"/>
              </a:ext>
            </a:extLst>
          </p:cNvPr>
          <p:cNvGrpSpPr/>
          <p:nvPr/>
        </p:nvGrpSpPr>
        <p:grpSpPr>
          <a:xfrm>
            <a:off x="7481850" y="3735966"/>
            <a:ext cx="1555920" cy="722520"/>
            <a:chOff x="7481850" y="3735966"/>
            <a:chExt cx="155592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E1A2F0-9E5D-4FDE-A0D1-4CE059AAF18A}"/>
                    </a:ext>
                  </a:extLst>
                </p14:cNvPr>
                <p14:cNvContentPartPr/>
                <p14:nvPr/>
              </p14:nvContentPartPr>
              <p14:xfrm>
                <a:off x="7769490" y="3735966"/>
                <a:ext cx="12600" cy="722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E1A2F0-9E5D-4FDE-A0D1-4CE059AAF1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60850" y="3727326"/>
                  <a:ext cx="302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3BCE55-15AF-4ABB-9CC3-1B247329A873}"/>
                    </a:ext>
                  </a:extLst>
                </p14:cNvPr>
                <p14:cNvContentPartPr/>
                <p14:nvPr/>
              </p14:nvContentPartPr>
              <p14:xfrm>
                <a:off x="7481850" y="4164006"/>
                <a:ext cx="1272600" cy="49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3BCE55-15AF-4ABB-9CC3-1B247329A8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3210" y="4155366"/>
                  <a:ext cx="1290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7DF11C-B67A-47AD-B47E-07422D85F3BE}"/>
                    </a:ext>
                  </a:extLst>
                </p14:cNvPr>
                <p14:cNvContentPartPr/>
                <p14:nvPr/>
              </p14:nvContentPartPr>
              <p14:xfrm>
                <a:off x="7707210" y="4044846"/>
                <a:ext cx="126720" cy="7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7DF11C-B67A-47AD-B47E-07422D85F3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98570" y="4035846"/>
                  <a:ext cx="144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448E99-82BB-4920-872B-C42696083718}"/>
                    </a:ext>
                  </a:extLst>
                </p14:cNvPr>
                <p14:cNvContentPartPr/>
                <p14:nvPr/>
              </p14:nvContentPartPr>
              <p14:xfrm>
                <a:off x="7581570" y="3994806"/>
                <a:ext cx="74520" cy="126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448E99-82BB-4920-872B-C426960837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930" y="3985806"/>
                  <a:ext cx="92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A302B4-AE34-4264-91E9-82058BD0CB71}"/>
                    </a:ext>
                  </a:extLst>
                </p14:cNvPr>
                <p14:cNvContentPartPr/>
                <p14:nvPr/>
              </p14:nvContentPartPr>
              <p14:xfrm>
                <a:off x="7535850" y="4036206"/>
                <a:ext cx="126360" cy="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A302B4-AE34-4264-91E9-82058BD0CB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26850" y="4027566"/>
                  <a:ext cx="14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E7B92D-ADCB-4150-A271-2791F3DC5506}"/>
                    </a:ext>
                  </a:extLst>
                </p14:cNvPr>
                <p14:cNvContentPartPr/>
                <p14:nvPr/>
              </p14:nvContentPartPr>
              <p14:xfrm>
                <a:off x="7835010" y="4026126"/>
                <a:ext cx="698760" cy="32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E7B92D-ADCB-4150-A271-2791F3DC55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26370" y="4017486"/>
                  <a:ext cx="71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73989D-652D-45BE-BD73-5FADC2FFEE02}"/>
                    </a:ext>
                  </a:extLst>
                </p14:cNvPr>
                <p14:cNvContentPartPr/>
                <p14:nvPr/>
              </p14:nvContentPartPr>
              <p14:xfrm>
                <a:off x="7818810" y="3858006"/>
                <a:ext cx="130320" cy="10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73989D-652D-45BE-BD73-5FADC2FFEE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09810" y="3849366"/>
                  <a:ext cx="147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FB11DD-BCC1-4D4E-9D88-18DE86B48B93}"/>
                    </a:ext>
                  </a:extLst>
                </p14:cNvPr>
                <p14:cNvContentPartPr/>
                <p14:nvPr/>
              </p14:nvContentPartPr>
              <p14:xfrm>
                <a:off x="7822050" y="3882846"/>
                <a:ext cx="163800" cy="128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FB11DD-BCC1-4D4E-9D88-18DE86B48B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13410" y="3874206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454DA2C-5F05-4DD4-A0AA-68B1FAA24F7E}"/>
                    </a:ext>
                  </a:extLst>
                </p14:cNvPr>
                <p14:cNvContentPartPr/>
                <p14:nvPr/>
              </p14:nvContentPartPr>
              <p14:xfrm>
                <a:off x="7900530" y="3973566"/>
                <a:ext cx="217440" cy="78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454DA2C-5F05-4DD4-A0AA-68B1FAA24F7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1890" y="3964566"/>
                  <a:ext cx="235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255A11-24A6-40A2-B6AC-E5FC61D24FD6}"/>
                    </a:ext>
                  </a:extLst>
                </p14:cNvPr>
                <p14:cNvContentPartPr/>
                <p14:nvPr/>
              </p14:nvContentPartPr>
              <p14:xfrm>
                <a:off x="8119050" y="4010286"/>
                <a:ext cx="42480" cy="52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255A11-24A6-40A2-B6AC-E5FC61D24F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10410" y="4001646"/>
                  <a:ext cx="60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807F6D-38D5-470F-9CBA-B86BFF55588A}"/>
                    </a:ext>
                  </a:extLst>
                </p14:cNvPr>
                <p14:cNvContentPartPr/>
                <p14:nvPr/>
              </p14:nvContentPartPr>
              <p14:xfrm>
                <a:off x="7596690" y="4293246"/>
                <a:ext cx="1441080" cy="43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807F6D-38D5-470F-9CBA-B86BFF5558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87690" y="4284606"/>
                  <a:ext cx="145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6DC044-1802-4741-AF25-824F09D3C629}"/>
                    </a:ext>
                  </a:extLst>
                </p14:cNvPr>
                <p14:cNvContentPartPr/>
                <p14:nvPr/>
              </p14:nvContentPartPr>
              <p14:xfrm>
                <a:off x="8628090" y="4337166"/>
                <a:ext cx="102960" cy="4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6DC044-1802-4741-AF25-824F09D3C6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19450" y="4328166"/>
                  <a:ext cx="12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D28A43-58F6-46AD-A57D-ED10EB412621}"/>
                    </a:ext>
                  </a:extLst>
                </p14:cNvPr>
                <p14:cNvContentPartPr/>
                <p14:nvPr/>
              </p14:nvContentPartPr>
              <p14:xfrm>
                <a:off x="8665170" y="4327806"/>
                <a:ext cx="197640" cy="11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D28A43-58F6-46AD-A57D-ED10EB4126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56170" y="4319166"/>
                  <a:ext cx="215280" cy="13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048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Cheeger’s</a:t>
            </a:r>
            <a:r>
              <a:rPr lang="en-CA" dirty="0"/>
              <a:t> inequality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450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0" dirty="0"/>
                  <a:t>		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the second smallest eigenvalue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first inequality is called the easy direction, and the second inequality is called the hard direction.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will only prove </a:t>
                </a:r>
                <a:r>
                  <a:rPr lang="en-CA" sz="2000" dirty="0" err="1"/>
                  <a:t>Cheeger’s</a:t>
                </a:r>
                <a:r>
                  <a:rPr lang="en-CA" sz="2000" dirty="0"/>
                  <a:t> inequality in the case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simplifies the algebraic manipulation a bit, but all the main ideas are here.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4507388"/>
              </a:xfrm>
              <a:prstGeom prst="rect">
                <a:avLst/>
              </a:prstGeom>
              <a:blipFill>
                <a:blip r:embed="rId3"/>
                <a:stretch>
                  <a:fillRect l="-565" b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8E1602-3E3C-48B2-91C3-AC41B8664206}"/>
              </a:ext>
            </a:extLst>
          </p:cNvPr>
          <p:cNvSpPr txBox="1"/>
          <p:nvPr/>
        </p:nvSpPr>
        <p:spPr>
          <a:xfrm>
            <a:off x="2790908" y="1297622"/>
            <a:ext cx="5915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+mj-lt"/>
              </a:rPr>
              <a:t>Cheeger’s</a:t>
            </a:r>
            <a:r>
              <a:rPr lang="en-US" sz="2200" b="1" dirty="0">
                <a:latin typeface="+mj-lt"/>
              </a:rPr>
              <a:t> Inequality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[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Cheeger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70,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Alon-Milman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85]</a:t>
            </a:r>
            <a:endParaRPr lang="en-US" sz="2200" i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2A134-B129-4D35-A617-A39B63FE1E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66" y="1853552"/>
            <a:ext cx="2585466" cy="626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06E305-ADDC-43A9-8B96-564F957D06E4}"/>
              </a:ext>
            </a:extLst>
          </p:cNvPr>
          <p:cNvSpPr/>
          <p:nvPr/>
        </p:nvSpPr>
        <p:spPr>
          <a:xfrm>
            <a:off x="2656897" y="1187390"/>
            <a:ext cx="6172200" cy="150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7E2605-2187-4788-9B28-238078CB7E88}"/>
              </a:ext>
            </a:extLst>
          </p:cNvPr>
          <p:cNvGrpSpPr/>
          <p:nvPr/>
        </p:nvGrpSpPr>
        <p:grpSpPr>
          <a:xfrm>
            <a:off x="5030610" y="2444646"/>
            <a:ext cx="414000" cy="583920"/>
            <a:chOff x="5030610" y="2444646"/>
            <a:chExt cx="41400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2D9662-B6C0-4953-B251-729E5FDEC167}"/>
                    </a:ext>
                  </a:extLst>
                </p14:cNvPr>
                <p14:cNvContentPartPr/>
                <p14:nvPr/>
              </p14:nvContentPartPr>
              <p14:xfrm>
                <a:off x="5087490" y="2481366"/>
                <a:ext cx="60120" cy="24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2D9662-B6C0-4953-B251-729E5FDEC1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78850" y="2472726"/>
                  <a:ext cx="77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0F1541-6B1F-4C10-8DC0-C8EF80FC7318}"/>
                    </a:ext>
                  </a:extLst>
                </p14:cNvPr>
                <p14:cNvContentPartPr/>
                <p14:nvPr/>
              </p14:nvContentPartPr>
              <p14:xfrm>
                <a:off x="5054010" y="2444646"/>
                <a:ext cx="122040" cy="8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0F1541-6B1F-4C10-8DC0-C8EF80FC73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5010" y="2435646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E251B0-1B7F-4725-84EA-83447AEA4A32}"/>
                    </a:ext>
                  </a:extLst>
                </p14:cNvPr>
                <p14:cNvContentPartPr/>
                <p14:nvPr/>
              </p14:nvContentPartPr>
              <p14:xfrm>
                <a:off x="5030610" y="2801766"/>
                <a:ext cx="91080" cy="89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E251B0-1B7F-4725-84EA-83447AEA4A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21610" y="2793126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871393-1019-430F-8A56-41AAED4178D6}"/>
                    </a:ext>
                  </a:extLst>
                </p14:cNvPr>
                <p14:cNvContentPartPr/>
                <p14:nvPr/>
              </p14:nvContentPartPr>
              <p14:xfrm>
                <a:off x="5159130" y="2816526"/>
                <a:ext cx="73440" cy="74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871393-1019-430F-8A56-41AAED4178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0490" y="2807526"/>
                  <a:ext cx="91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546E4A-0E61-4423-BF5D-FBA46317F447}"/>
                    </a:ext>
                  </a:extLst>
                </p14:cNvPr>
                <p14:cNvContentPartPr/>
                <p14:nvPr/>
              </p14:nvContentPartPr>
              <p14:xfrm>
                <a:off x="5275410" y="2821206"/>
                <a:ext cx="44280" cy="77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546E4A-0E61-4423-BF5D-FBA46317F4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6770" y="2812206"/>
                  <a:ext cx="61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78CD4C-C7EB-43D9-85AF-8F098EE2374A}"/>
                    </a:ext>
                  </a:extLst>
                </p14:cNvPr>
                <p14:cNvContentPartPr/>
                <p14:nvPr/>
              </p14:nvContentPartPr>
              <p14:xfrm>
                <a:off x="5351730" y="2842446"/>
                <a:ext cx="92880" cy="186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78CD4C-C7EB-43D9-85AF-8F098EE237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42730" y="2833446"/>
                  <a:ext cx="110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774C73-BB8F-43CA-AED1-87F0C1FE3753}"/>
              </a:ext>
            </a:extLst>
          </p:cNvPr>
          <p:cNvGrpSpPr/>
          <p:nvPr/>
        </p:nvGrpSpPr>
        <p:grpSpPr>
          <a:xfrm>
            <a:off x="6217170" y="2447526"/>
            <a:ext cx="126360" cy="180360"/>
            <a:chOff x="6217170" y="2447526"/>
            <a:chExt cx="12636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A0EB18-5D97-407F-9237-7D53841CA4AD}"/>
                    </a:ext>
                  </a:extLst>
                </p14:cNvPr>
                <p14:cNvContentPartPr/>
                <p14:nvPr/>
              </p14:nvContentPartPr>
              <p14:xfrm>
                <a:off x="6260730" y="2475606"/>
                <a:ext cx="25560" cy="15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A0EB18-5D97-407F-9237-7D53841CA4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1730" y="2466606"/>
                  <a:ext cx="4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3EE9EF-128C-4E03-97F2-73F09157028C}"/>
                    </a:ext>
                  </a:extLst>
                </p14:cNvPr>
                <p14:cNvContentPartPr/>
                <p14:nvPr/>
              </p14:nvContentPartPr>
              <p14:xfrm>
                <a:off x="6217170" y="2447526"/>
                <a:ext cx="126360" cy="6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3EE9EF-128C-4E03-97F2-73F0915702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08170" y="2438526"/>
                  <a:ext cx="1440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2873A6-C965-4EE8-B036-6DD01F736322}"/>
              </a:ext>
            </a:extLst>
          </p:cNvPr>
          <p:cNvGrpSpPr/>
          <p:nvPr/>
        </p:nvGrpSpPr>
        <p:grpSpPr>
          <a:xfrm>
            <a:off x="6245970" y="2801406"/>
            <a:ext cx="511920" cy="168120"/>
            <a:chOff x="6245970" y="2801406"/>
            <a:chExt cx="51192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B6EBD1-2091-455A-8C86-89D2201C6F96}"/>
                    </a:ext>
                  </a:extLst>
                </p14:cNvPr>
                <p14:cNvContentPartPr/>
                <p14:nvPr/>
              </p14:nvContentPartPr>
              <p14:xfrm>
                <a:off x="6245970" y="2801406"/>
                <a:ext cx="100080" cy="11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B6EBD1-2091-455A-8C86-89D2201C6F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37330" y="2792766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61B431-7A17-4160-B9B6-216546B259EE}"/>
                    </a:ext>
                  </a:extLst>
                </p14:cNvPr>
                <p14:cNvContentPartPr/>
                <p14:nvPr/>
              </p14:nvContentPartPr>
              <p14:xfrm>
                <a:off x="6382410" y="2860446"/>
                <a:ext cx="72720" cy="54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61B431-7A17-4160-B9B6-216546B259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73770" y="2851806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4BED78-F044-4190-970A-D51C2CB70264}"/>
                    </a:ext>
                  </a:extLst>
                </p14:cNvPr>
                <p14:cNvContentPartPr/>
                <p14:nvPr/>
              </p14:nvContentPartPr>
              <p14:xfrm>
                <a:off x="6482490" y="2842086"/>
                <a:ext cx="94320" cy="72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4BED78-F044-4190-970A-D51C2CB702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73490" y="2833086"/>
                  <a:ext cx="111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74C70F-FCE0-46D5-9844-6BA48487FF92}"/>
                    </a:ext>
                  </a:extLst>
                </p14:cNvPr>
                <p14:cNvContentPartPr/>
                <p14:nvPr/>
              </p14:nvContentPartPr>
              <p14:xfrm>
                <a:off x="6603090" y="2802486"/>
                <a:ext cx="154800" cy="16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74C70F-FCE0-46D5-9844-6BA48487FF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94450" y="2793846"/>
                  <a:ext cx="17244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88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Easy direction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301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should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a “relaxation” of the graph conductance problem.</a:t>
                </a:r>
              </a:p>
              <a:p>
                <a:endParaRPr lang="en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⊥1  :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binary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⊥1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And so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≲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One consequence of the easy direction is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large, then the graph is an expander graph.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3012107"/>
              </a:xfrm>
              <a:prstGeom prst="rect">
                <a:avLst/>
              </a:prstGeom>
              <a:blipFill>
                <a:blip r:embed="rId2"/>
                <a:stretch>
                  <a:fillRect l="-565" t="-1215" b="-36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1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5195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second eigenvector gives us an embedding on the real line so that most edges are short.</a:t>
                </a:r>
              </a:p>
              <a:p>
                <a:endParaRPr lang="en-CA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⊥1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func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need to output an integral solution with objective value “close” to the optimal fractional solution.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5195718"/>
              </a:xfrm>
              <a:prstGeom prst="rect">
                <a:avLst/>
              </a:prstGeom>
              <a:blipFill>
                <a:blip r:embed="rId2"/>
                <a:stretch>
                  <a:fillRect l="-565" t="-704" b="-11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CABF554-3668-4B6A-83F3-266CADC2D891}"/>
              </a:ext>
            </a:extLst>
          </p:cNvPr>
          <p:cNvGrpSpPr/>
          <p:nvPr/>
        </p:nvGrpSpPr>
        <p:grpSpPr>
          <a:xfrm>
            <a:off x="1276530" y="3449766"/>
            <a:ext cx="310680" cy="118800"/>
            <a:chOff x="1276530" y="3449766"/>
            <a:chExt cx="31068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18FD63-12D5-4F8A-98DF-097050619F8E}"/>
                    </a:ext>
                  </a:extLst>
                </p14:cNvPr>
                <p14:cNvContentPartPr/>
                <p14:nvPr/>
              </p14:nvContentPartPr>
              <p14:xfrm>
                <a:off x="1276530" y="3490806"/>
                <a:ext cx="12924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18FD63-12D5-4F8A-98DF-097050619F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67530" y="3481806"/>
                  <a:ext cx="14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40940B-8BDF-4DB1-A0D8-9B0E7FE319DB}"/>
                    </a:ext>
                  </a:extLst>
                </p14:cNvPr>
                <p14:cNvContentPartPr/>
                <p14:nvPr/>
              </p14:nvContentPartPr>
              <p14:xfrm>
                <a:off x="1389570" y="3449766"/>
                <a:ext cx="197640" cy="118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40940B-8BDF-4DB1-A0D8-9B0E7FE319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80930" y="3441126"/>
                  <a:ext cx="215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2F7054-A816-4466-B8C1-1F503DF0B434}"/>
              </a:ext>
            </a:extLst>
          </p:cNvPr>
          <p:cNvGrpSpPr/>
          <p:nvPr/>
        </p:nvGrpSpPr>
        <p:grpSpPr>
          <a:xfrm>
            <a:off x="8233170" y="3321246"/>
            <a:ext cx="518400" cy="219240"/>
            <a:chOff x="8233170" y="3321246"/>
            <a:chExt cx="51840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70ECE8-C8DC-4D4D-8E72-96FAC2240637}"/>
                    </a:ext>
                  </a:extLst>
                </p14:cNvPr>
                <p14:cNvContentPartPr/>
                <p14:nvPr/>
              </p14:nvContentPartPr>
              <p14:xfrm>
                <a:off x="8233170" y="3409446"/>
                <a:ext cx="211680" cy="25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70ECE8-C8DC-4D4D-8E72-96FAC22406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24170" y="3400446"/>
                  <a:ext cx="22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FAB65B-D835-4FEE-A71E-1B1257F4094C}"/>
                    </a:ext>
                  </a:extLst>
                </p14:cNvPr>
                <p14:cNvContentPartPr/>
                <p14:nvPr/>
              </p14:nvContentPartPr>
              <p14:xfrm>
                <a:off x="8357010" y="3321246"/>
                <a:ext cx="36360" cy="17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FAB65B-D835-4FEE-A71E-1B1257F409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8370" y="3312246"/>
                  <a:ext cx="5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453A07-5650-401F-83C7-27A774CFBAAD}"/>
                    </a:ext>
                  </a:extLst>
                </p14:cNvPr>
                <p14:cNvContentPartPr/>
                <p14:nvPr/>
              </p14:nvContentPartPr>
              <p14:xfrm>
                <a:off x="8539170" y="3382086"/>
                <a:ext cx="212400" cy="15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453A07-5650-401F-83C7-27A774CFBA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30170" y="3373086"/>
                  <a:ext cx="230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BAD366-47A5-4E46-AA5A-2B44B4CB1968}"/>
              </a:ext>
            </a:extLst>
          </p:cNvPr>
          <p:cNvGrpSpPr/>
          <p:nvPr/>
        </p:nvGrpSpPr>
        <p:grpSpPr>
          <a:xfrm>
            <a:off x="3024690" y="4378206"/>
            <a:ext cx="1194840" cy="257400"/>
            <a:chOff x="3024690" y="4378206"/>
            <a:chExt cx="119484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825F1F-B8C1-402A-A629-F866C2E49DD9}"/>
                    </a:ext>
                  </a:extLst>
                </p14:cNvPr>
                <p14:cNvContentPartPr/>
                <p14:nvPr/>
              </p14:nvContentPartPr>
              <p14:xfrm>
                <a:off x="3024690" y="4405206"/>
                <a:ext cx="152640" cy="114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825F1F-B8C1-402A-A629-F866C2E49D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6050" y="4396566"/>
                  <a:ext cx="170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A6DEB8-B47D-40DD-B5AB-B9FFA7A250AA}"/>
                    </a:ext>
                  </a:extLst>
                </p14:cNvPr>
                <p14:cNvContentPartPr/>
                <p14:nvPr/>
              </p14:nvContentPartPr>
              <p14:xfrm>
                <a:off x="3187770" y="4378206"/>
                <a:ext cx="117000" cy="146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A6DEB8-B47D-40DD-B5AB-B9FFA7A250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8770" y="4369566"/>
                  <a:ext cx="134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84DF15-9B07-4341-BF19-17E5AA61F2F3}"/>
                    </a:ext>
                  </a:extLst>
                </p14:cNvPr>
                <p14:cNvContentPartPr/>
                <p14:nvPr/>
              </p14:nvContentPartPr>
              <p14:xfrm>
                <a:off x="3359130" y="4426086"/>
                <a:ext cx="87480" cy="209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84DF15-9B07-4341-BF19-17E5AA61F2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50130" y="4417446"/>
                  <a:ext cx="105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049198-B868-48FF-812E-E4E9BAC91D52}"/>
                    </a:ext>
                  </a:extLst>
                </p14:cNvPr>
                <p14:cNvContentPartPr/>
                <p14:nvPr/>
              </p14:nvContentPartPr>
              <p14:xfrm>
                <a:off x="3475410" y="4450206"/>
                <a:ext cx="75960" cy="70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049198-B868-48FF-812E-E4E9BAC91D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6770" y="4441566"/>
                  <a:ext cx="93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2B3464-A1E9-48F0-84D8-C76B97C48DBC}"/>
                    </a:ext>
                  </a:extLst>
                </p14:cNvPr>
                <p14:cNvContentPartPr/>
                <p14:nvPr/>
              </p14:nvContentPartPr>
              <p14:xfrm>
                <a:off x="3807690" y="4398366"/>
                <a:ext cx="65880" cy="123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2B3464-A1E9-48F0-84D8-C76B97C48D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98690" y="4389366"/>
                  <a:ext cx="83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D00D1E-4E6A-4E9F-B0A6-80EB971EE3D1}"/>
                    </a:ext>
                  </a:extLst>
                </p14:cNvPr>
                <p14:cNvContentPartPr/>
                <p14:nvPr/>
              </p14:nvContentPartPr>
              <p14:xfrm>
                <a:off x="3973290" y="4407006"/>
                <a:ext cx="55440" cy="100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D00D1E-4E6A-4E9F-B0A6-80EB971EE3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650" y="4398366"/>
                  <a:ext cx="73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3A414F-2119-4C76-9C17-9B54AEEF78C0}"/>
                    </a:ext>
                  </a:extLst>
                </p14:cNvPr>
                <p14:cNvContentPartPr/>
                <p14:nvPr/>
              </p14:nvContentPartPr>
              <p14:xfrm>
                <a:off x="4059690" y="4412046"/>
                <a:ext cx="159840" cy="81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3A414F-2119-4C76-9C17-9B54AEEF78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51050" y="4403406"/>
                  <a:ext cx="177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609341-D344-48BF-99B9-CCB96320F8D5}"/>
                    </a:ext>
                  </a:extLst>
                </p14:cNvPr>
                <p14:cNvContentPartPr/>
                <p14:nvPr/>
              </p14:nvContentPartPr>
              <p14:xfrm>
                <a:off x="3648210" y="4562166"/>
                <a:ext cx="44280" cy="37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609341-D344-48BF-99B9-CCB96320F8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39570" y="4553166"/>
                  <a:ext cx="619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9D2270-5B05-4F75-8136-1A650045458E}"/>
              </a:ext>
            </a:extLst>
          </p:cNvPr>
          <p:cNvGrpSpPr/>
          <p:nvPr/>
        </p:nvGrpSpPr>
        <p:grpSpPr>
          <a:xfrm>
            <a:off x="4958250" y="4205766"/>
            <a:ext cx="2051280" cy="1254240"/>
            <a:chOff x="4958250" y="4205766"/>
            <a:chExt cx="2051280" cy="12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DA002B-FF1F-46E7-8738-C1C168A6FF7D}"/>
                    </a:ext>
                  </a:extLst>
                </p14:cNvPr>
                <p14:cNvContentPartPr/>
                <p14:nvPr/>
              </p14:nvContentPartPr>
              <p14:xfrm>
                <a:off x="4958250" y="4414926"/>
                <a:ext cx="338040" cy="1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DA002B-FF1F-46E7-8738-C1C168A6FF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9610" y="4406286"/>
                  <a:ext cx="355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028A34-5D19-46EA-BA12-78EA6A7074A4}"/>
                    </a:ext>
                  </a:extLst>
                </p14:cNvPr>
                <p14:cNvContentPartPr/>
                <p14:nvPr/>
              </p14:nvContentPartPr>
              <p14:xfrm>
                <a:off x="5253090" y="4627326"/>
                <a:ext cx="343080" cy="50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028A34-5D19-46EA-BA12-78EA6A7074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44450" y="4618326"/>
                  <a:ext cx="36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3FA8B4-9C4B-46C2-B65F-F4B5D825ABB3}"/>
                    </a:ext>
                  </a:extLst>
                </p14:cNvPr>
                <p14:cNvContentPartPr/>
                <p14:nvPr/>
              </p14:nvContentPartPr>
              <p14:xfrm>
                <a:off x="5485650" y="4736406"/>
                <a:ext cx="745560" cy="115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3FA8B4-9C4B-46C2-B65F-F4B5D825AB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7010" y="4727766"/>
                  <a:ext cx="76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84CE8A-5F96-4278-80EB-F240A2FE1B12}"/>
                    </a:ext>
                  </a:extLst>
                </p14:cNvPr>
                <p14:cNvContentPartPr/>
                <p14:nvPr/>
              </p14:nvContentPartPr>
              <p14:xfrm>
                <a:off x="5144730" y="5039166"/>
                <a:ext cx="340560" cy="2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84CE8A-5F96-4278-80EB-F240A2FE1B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6090" y="5030526"/>
                  <a:ext cx="358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7AA3B5-4FBE-4802-BAF6-07F11E4ADBBA}"/>
                    </a:ext>
                  </a:extLst>
                </p14:cNvPr>
                <p14:cNvContentPartPr/>
                <p14:nvPr/>
              </p14:nvContentPartPr>
              <p14:xfrm>
                <a:off x="5930250" y="5017566"/>
                <a:ext cx="638280" cy="19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7AA3B5-4FBE-4802-BAF6-07F11E4ADB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21250" y="5008566"/>
                  <a:ext cx="65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18898B-6366-4306-A4E5-E10723B93F46}"/>
                    </a:ext>
                  </a:extLst>
                </p14:cNvPr>
                <p14:cNvContentPartPr/>
                <p14:nvPr/>
              </p14:nvContentPartPr>
              <p14:xfrm>
                <a:off x="5802810" y="5207286"/>
                <a:ext cx="321840" cy="18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18898B-6366-4306-A4E5-E10723B93F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4170" y="5198286"/>
                  <a:ext cx="339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06AA3C-15D8-42BE-960A-24C43B914032}"/>
                    </a:ext>
                  </a:extLst>
                </p14:cNvPr>
                <p14:cNvContentPartPr/>
                <p14:nvPr/>
              </p14:nvContentPartPr>
              <p14:xfrm>
                <a:off x="6472410" y="5194686"/>
                <a:ext cx="517320" cy="31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06AA3C-15D8-42BE-960A-24C43B9140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63410" y="5185686"/>
                  <a:ext cx="53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25F913D-3DFB-483B-A04B-DB2A3E7D9800}"/>
                    </a:ext>
                  </a:extLst>
                </p14:cNvPr>
                <p14:cNvContentPartPr/>
                <p14:nvPr/>
              </p14:nvContentPartPr>
              <p14:xfrm>
                <a:off x="5112690" y="4212606"/>
                <a:ext cx="52920" cy="1113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25F913D-3DFB-483B-A04B-DB2A3E7D9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04050" y="4203966"/>
                  <a:ext cx="70560" cy="11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48AD39-2BDB-4230-B5BC-64E8622E62F2}"/>
                    </a:ext>
                  </a:extLst>
                </p14:cNvPr>
                <p14:cNvContentPartPr/>
                <p14:nvPr/>
              </p14:nvContentPartPr>
              <p14:xfrm>
                <a:off x="5240850" y="4205766"/>
                <a:ext cx="118080" cy="1140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48AD39-2BDB-4230-B5BC-64E8622E62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32210" y="4197126"/>
                  <a:ext cx="135720" cy="11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85A451-2586-4147-966C-939F714D1112}"/>
                    </a:ext>
                  </a:extLst>
                </p14:cNvPr>
                <p14:cNvContentPartPr/>
                <p14:nvPr/>
              </p14:nvContentPartPr>
              <p14:xfrm>
                <a:off x="5422290" y="4259046"/>
                <a:ext cx="69480" cy="1112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85A451-2586-4147-966C-939F714D11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3650" y="4250046"/>
                  <a:ext cx="87120" cy="11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9E6C79D-0F69-4910-B2FF-9756D1079B60}"/>
                    </a:ext>
                  </a:extLst>
                </p14:cNvPr>
                <p14:cNvContentPartPr/>
                <p14:nvPr/>
              </p14:nvContentPartPr>
              <p14:xfrm>
                <a:off x="5607330" y="4260486"/>
                <a:ext cx="42840" cy="1082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9E6C79D-0F69-4910-B2FF-9756D1079B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8330" y="4251486"/>
                  <a:ext cx="60480" cy="10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8129F6-2685-428A-93AF-C45C38F1AC32}"/>
                    </a:ext>
                  </a:extLst>
                </p14:cNvPr>
                <p14:cNvContentPartPr/>
                <p14:nvPr/>
              </p14:nvContentPartPr>
              <p14:xfrm>
                <a:off x="5835930" y="4288566"/>
                <a:ext cx="17640" cy="1090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8129F6-2685-428A-93AF-C45C38F1AC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26930" y="4279566"/>
                  <a:ext cx="3528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488FDA-5EAF-4647-A662-3F109D166CD7}"/>
                    </a:ext>
                  </a:extLst>
                </p14:cNvPr>
                <p14:cNvContentPartPr/>
                <p14:nvPr/>
              </p14:nvContentPartPr>
              <p14:xfrm>
                <a:off x="6050490" y="4315926"/>
                <a:ext cx="19800" cy="1065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488FDA-5EAF-4647-A662-3F109D166C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41850" y="4306926"/>
                  <a:ext cx="37440" cy="10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0256DA-9081-48FA-928E-E0A6652439CC}"/>
                    </a:ext>
                  </a:extLst>
                </p14:cNvPr>
                <p14:cNvContentPartPr/>
                <p14:nvPr/>
              </p14:nvContentPartPr>
              <p14:xfrm>
                <a:off x="6270090" y="4350486"/>
                <a:ext cx="34920" cy="1019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0256DA-9081-48FA-928E-E0A6652439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61450" y="4341486"/>
                  <a:ext cx="5256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E7233F-7F3C-4782-969C-AB3D04554195}"/>
                    </a:ext>
                  </a:extLst>
                </p14:cNvPr>
                <p14:cNvContentPartPr/>
                <p14:nvPr/>
              </p14:nvContentPartPr>
              <p14:xfrm>
                <a:off x="6446490" y="4387206"/>
                <a:ext cx="46800" cy="998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E7233F-7F3C-4782-969C-AB3D045541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37850" y="4378566"/>
                  <a:ext cx="64440" cy="10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E7F883-0695-4389-B0BD-B6E18786ADFE}"/>
                    </a:ext>
                  </a:extLst>
                </p14:cNvPr>
                <p14:cNvContentPartPr/>
                <p14:nvPr/>
              </p14:nvContentPartPr>
              <p14:xfrm>
                <a:off x="6684450" y="4376766"/>
                <a:ext cx="78480" cy="1020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E7F883-0695-4389-B0BD-B6E18786AD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5810" y="4367766"/>
                  <a:ext cx="96120" cy="10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062C98-A76B-4941-83ED-8A2EA9382379}"/>
                    </a:ext>
                  </a:extLst>
                </p14:cNvPr>
                <p14:cNvContentPartPr/>
                <p14:nvPr/>
              </p14:nvContentPartPr>
              <p14:xfrm>
                <a:off x="6952290" y="4255086"/>
                <a:ext cx="57240" cy="1204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062C98-A76B-4941-83ED-8A2EA93823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43650" y="4246446"/>
                  <a:ext cx="74880" cy="12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CEB0551-C296-4EF3-9979-2570806E59A5}"/>
              </a:ext>
            </a:extLst>
          </p:cNvPr>
          <p:cNvGrpSpPr/>
          <p:nvPr/>
        </p:nvGrpSpPr>
        <p:grpSpPr>
          <a:xfrm>
            <a:off x="2960250" y="2792406"/>
            <a:ext cx="4044600" cy="1143360"/>
            <a:chOff x="2960250" y="2792406"/>
            <a:chExt cx="4044600" cy="11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4BCAE7-C49E-4EFB-8EFF-E242F9434C16}"/>
                    </a:ext>
                  </a:extLst>
                </p14:cNvPr>
                <p14:cNvContentPartPr/>
                <p14:nvPr/>
              </p14:nvContentPartPr>
              <p14:xfrm>
                <a:off x="6939690" y="3423846"/>
                <a:ext cx="65160" cy="3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4BCAE7-C49E-4EFB-8EFF-E242F9434C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31050" y="3415206"/>
                  <a:ext cx="82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1B9A8C-4702-4C86-8056-5468F0C94AE9}"/>
                    </a:ext>
                  </a:extLst>
                </p14:cNvPr>
                <p14:cNvContentPartPr/>
                <p14:nvPr/>
              </p14:nvContentPartPr>
              <p14:xfrm>
                <a:off x="5583570" y="3438246"/>
                <a:ext cx="84960" cy="38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1B9A8C-4702-4C86-8056-5468F0C94A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74570" y="3429246"/>
                  <a:ext cx="102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096430-F4C1-49E8-A3BA-7416B64104A4}"/>
                    </a:ext>
                  </a:extLst>
                </p14:cNvPr>
                <p14:cNvContentPartPr/>
                <p14:nvPr/>
              </p14:nvContentPartPr>
              <p14:xfrm>
                <a:off x="6366210" y="3427806"/>
                <a:ext cx="48960" cy="2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096430-F4C1-49E8-A3BA-7416B64104A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57210" y="3418806"/>
                  <a:ext cx="66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21107F-6B17-4C27-B522-F0FC9035E4BB}"/>
                    </a:ext>
                  </a:extLst>
                </p14:cNvPr>
                <p14:cNvContentPartPr/>
                <p14:nvPr/>
              </p14:nvContentPartPr>
              <p14:xfrm>
                <a:off x="3764490" y="3435006"/>
                <a:ext cx="39240" cy="25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21107F-6B17-4C27-B522-F0FC9035E4B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55850" y="3426366"/>
                  <a:ext cx="5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8F7A8D-628C-4A4C-BF22-C8D9AE082CEE}"/>
                    </a:ext>
                  </a:extLst>
                </p14:cNvPr>
                <p14:cNvContentPartPr/>
                <p14:nvPr/>
              </p14:nvContentPartPr>
              <p14:xfrm>
                <a:off x="4053930" y="3431766"/>
                <a:ext cx="30960" cy="34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8F7A8D-628C-4A4C-BF22-C8D9AE082C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4930" y="3422766"/>
                  <a:ext cx="48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E7D722-2141-467E-9D92-B8B09321DC92}"/>
                    </a:ext>
                  </a:extLst>
                </p14:cNvPr>
                <p14:cNvContentPartPr/>
                <p14:nvPr/>
              </p14:nvContentPartPr>
              <p14:xfrm>
                <a:off x="4336890" y="3426366"/>
                <a:ext cx="66240" cy="45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E7D722-2141-467E-9D92-B8B09321DC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28250" y="3417726"/>
                  <a:ext cx="83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D76C04-857B-4DAB-B236-9C5DD37FEAF4}"/>
                    </a:ext>
                  </a:extLst>
                </p14:cNvPr>
                <p14:cNvContentPartPr/>
                <p14:nvPr/>
              </p14:nvContentPartPr>
              <p14:xfrm>
                <a:off x="4360650" y="3431406"/>
                <a:ext cx="45720" cy="50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D76C04-857B-4DAB-B236-9C5DD37FEA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51650" y="3422766"/>
                  <a:ext cx="63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37C0F5-CD28-4882-B833-6705C3B3C385}"/>
                    </a:ext>
                  </a:extLst>
                </p14:cNvPr>
                <p14:cNvContentPartPr/>
                <p14:nvPr/>
              </p14:nvContentPartPr>
              <p14:xfrm>
                <a:off x="4948530" y="3432486"/>
                <a:ext cx="51120" cy="44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37C0F5-CD28-4882-B833-6705C3B3C3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39530" y="3423846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0DF8FC-C35E-41F0-A68C-A83A488C04FB}"/>
                    </a:ext>
                  </a:extLst>
                </p14:cNvPr>
                <p14:cNvContentPartPr/>
                <p14:nvPr/>
              </p14:nvContentPartPr>
              <p14:xfrm>
                <a:off x="2960250" y="3424566"/>
                <a:ext cx="50760" cy="54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0DF8FC-C35E-41F0-A68C-A83A488C04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51610" y="3415926"/>
                  <a:ext cx="68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DBCCAF-119F-4382-A016-9F7ADFA83079}"/>
                    </a:ext>
                  </a:extLst>
                </p14:cNvPr>
                <p14:cNvContentPartPr/>
                <p14:nvPr/>
              </p14:nvContentPartPr>
              <p14:xfrm>
                <a:off x="3777450" y="3442206"/>
                <a:ext cx="17280" cy="1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DBCCAF-119F-4382-A016-9F7ADFA830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68810" y="3433566"/>
                  <a:ext cx="3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5491D8-C78B-4111-AAD8-5E82AFE617DF}"/>
                    </a:ext>
                  </a:extLst>
                </p14:cNvPr>
                <p14:cNvContentPartPr/>
                <p14:nvPr/>
              </p14:nvContentPartPr>
              <p14:xfrm>
                <a:off x="3165810" y="3343566"/>
                <a:ext cx="535320" cy="107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5491D8-C78B-4111-AAD8-5E82AFE617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57170" y="3334926"/>
                  <a:ext cx="55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095580-291A-4E7D-81E9-6C8FA1F81613}"/>
                    </a:ext>
                  </a:extLst>
                </p14:cNvPr>
                <p14:cNvContentPartPr/>
                <p14:nvPr/>
              </p14:nvContentPartPr>
              <p14:xfrm>
                <a:off x="3808050" y="3269046"/>
                <a:ext cx="658800" cy="148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095580-291A-4E7D-81E9-6C8FA1F8161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99410" y="3260406"/>
                  <a:ext cx="67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A4E52E-C894-447C-9EA4-8214C8290B23}"/>
                    </a:ext>
                  </a:extLst>
                </p14:cNvPr>
                <p14:cNvContentPartPr/>
                <p14:nvPr/>
              </p14:nvContentPartPr>
              <p14:xfrm>
                <a:off x="4117650" y="3492246"/>
                <a:ext cx="822240" cy="152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A4E52E-C894-447C-9EA4-8214C829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09010" y="3483246"/>
                  <a:ext cx="83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D58309-571F-4FDC-B5BB-69A9175DB953}"/>
                    </a:ext>
                  </a:extLst>
                </p14:cNvPr>
                <p14:cNvContentPartPr/>
                <p14:nvPr/>
              </p14:nvContentPartPr>
              <p14:xfrm>
                <a:off x="4552890" y="3296046"/>
                <a:ext cx="717480" cy="145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D58309-571F-4FDC-B5BB-69A9175DB9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44250" y="3287046"/>
                  <a:ext cx="735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E7C6E8-9FB9-4125-B0EB-BB7CE6BFFF48}"/>
                    </a:ext>
                  </a:extLst>
                </p14:cNvPr>
                <p14:cNvContentPartPr/>
                <p14:nvPr/>
              </p14:nvContentPartPr>
              <p14:xfrm>
                <a:off x="4102170" y="3084006"/>
                <a:ext cx="1968840" cy="31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E7C6E8-9FB9-4125-B0EB-BB7CE6BFFF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93170" y="3075006"/>
                  <a:ext cx="1986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75E67F-07F2-4E71-911D-43CC84D977E7}"/>
                    </a:ext>
                  </a:extLst>
                </p14:cNvPr>
                <p14:cNvContentPartPr/>
                <p14:nvPr/>
              </p14:nvContentPartPr>
              <p14:xfrm>
                <a:off x="5646210" y="3494046"/>
                <a:ext cx="490320" cy="12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75E67F-07F2-4E71-911D-43CC84D977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37210" y="3485406"/>
                  <a:ext cx="50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A42F1E-431A-4F6E-8397-4202B033EF69}"/>
                    </a:ext>
                  </a:extLst>
                </p14:cNvPr>
                <p14:cNvContentPartPr/>
                <p14:nvPr/>
              </p14:nvContentPartPr>
              <p14:xfrm>
                <a:off x="6490050" y="3362646"/>
                <a:ext cx="331200" cy="69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A42F1E-431A-4F6E-8397-4202B033EF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81410" y="3354006"/>
                  <a:ext cx="348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838D70-C6D6-4844-8708-D0427127F5D6}"/>
                    </a:ext>
                  </a:extLst>
                </p14:cNvPr>
                <p14:cNvContentPartPr/>
                <p14:nvPr/>
              </p14:nvContentPartPr>
              <p14:xfrm>
                <a:off x="5971650" y="3465246"/>
                <a:ext cx="68184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838D70-C6D6-4844-8708-D0427127F5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62650" y="3456246"/>
                  <a:ext cx="69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9B2A0D-45D5-446F-877D-60A4A1D1C265}"/>
                    </a:ext>
                  </a:extLst>
                </p14:cNvPr>
                <p14:cNvContentPartPr/>
                <p14:nvPr/>
              </p14:nvContentPartPr>
              <p14:xfrm>
                <a:off x="3401250" y="2819046"/>
                <a:ext cx="73080" cy="890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9B2A0D-45D5-446F-877D-60A4A1D1C2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92610" y="2810406"/>
                  <a:ext cx="9072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751271-A4A0-49D3-9F65-1F5D24EAF94A}"/>
                    </a:ext>
                  </a:extLst>
                </p14:cNvPr>
                <p14:cNvContentPartPr/>
                <p14:nvPr/>
              </p14:nvContentPartPr>
              <p14:xfrm>
                <a:off x="3961410" y="2802486"/>
                <a:ext cx="37800" cy="926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751271-A4A0-49D3-9F65-1F5D24EAF9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52410" y="2793486"/>
                  <a:ext cx="5544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4F7C04-024D-4314-948C-74EA05CC3220}"/>
                    </a:ext>
                  </a:extLst>
                </p14:cNvPr>
                <p14:cNvContentPartPr/>
                <p14:nvPr/>
              </p14:nvContentPartPr>
              <p14:xfrm>
                <a:off x="4253730" y="2799606"/>
                <a:ext cx="56520" cy="1032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4F7C04-024D-4314-948C-74EA05CC32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45090" y="2790606"/>
                  <a:ext cx="7416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E40906-5033-46FF-8443-4542995354E8}"/>
                    </a:ext>
                  </a:extLst>
                </p14:cNvPr>
                <p14:cNvContentPartPr/>
                <p14:nvPr/>
              </p14:nvContentPartPr>
              <p14:xfrm>
                <a:off x="4642890" y="2802486"/>
                <a:ext cx="51120" cy="1037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E40906-5033-46FF-8443-4542995354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33890" y="2793486"/>
                  <a:ext cx="6876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3D1B53-4104-44BF-A3D9-B9F73D35F61D}"/>
                    </a:ext>
                  </a:extLst>
                </p14:cNvPr>
                <p14:cNvContentPartPr/>
                <p14:nvPr/>
              </p14:nvContentPartPr>
              <p14:xfrm>
                <a:off x="5164890" y="2792406"/>
                <a:ext cx="39600" cy="1042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3D1B53-4104-44BF-A3D9-B9F73D35F6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55890" y="2783766"/>
                  <a:ext cx="5724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C9B048-5021-4A05-874D-CC9382A20B4B}"/>
                    </a:ext>
                  </a:extLst>
                </p14:cNvPr>
                <p14:cNvContentPartPr/>
                <p14:nvPr/>
              </p14:nvContentPartPr>
              <p14:xfrm>
                <a:off x="5757810" y="2860806"/>
                <a:ext cx="48960" cy="1073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C9B048-5021-4A05-874D-CC9382A20B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48810" y="2852166"/>
                  <a:ext cx="6660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1B56BD-D4FC-4333-AEEF-A1FBE8BD5EBE}"/>
                    </a:ext>
                  </a:extLst>
                </p14:cNvPr>
                <p14:cNvContentPartPr/>
                <p14:nvPr/>
              </p14:nvContentPartPr>
              <p14:xfrm>
                <a:off x="6159210" y="2891046"/>
                <a:ext cx="20520" cy="1044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1B56BD-D4FC-4333-AEEF-A1FBE8BD5E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50210" y="2882406"/>
                  <a:ext cx="3816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7D82581-C825-4476-94E3-969EE637D615}"/>
                    </a:ext>
                  </a:extLst>
                </p14:cNvPr>
                <p14:cNvContentPartPr/>
                <p14:nvPr/>
              </p14:nvContentPartPr>
              <p14:xfrm>
                <a:off x="6608850" y="2934246"/>
                <a:ext cx="43920" cy="980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7D82581-C825-4476-94E3-969EE637D6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00210" y="2925246"/>
                  <a:ext cx="61560" cy="9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193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Preprocessing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Without loss, assume the number of positive entries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at most the number of negative entries.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simply zero out the negative entries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to obtain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Working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we will ensure that the output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2862322"/>
              </a:xfrm>
              <a:prstGeom prst="rect">
                <a:avLst/>
              </a:prstGeom>
              <a:blipFill>
                <a:blip r:embed="rId2"/>
                <a:stretch>
                  <a:fillRect l="-565" t="-1279" b="-2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2ndtrans.png">
            <a:extLst>
              <a:ext uri="{FF2B5EF4-FFF2-40B4-BE49-F238E27FC236}">
                <a16:creationId xmlns:a16="http://schemas.microsoft.com/office/drawing/2014/main" id="{836F3F2C-9BD0-4B91-809B-08D8ED081D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1" y="4313489"/>
            <a:ext cx="3323397" cy="2225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F2E628-203C-4036-B98D-7948DFED96B8}"/>
                  </a:ext>
                </a:extLst>
              </p14:cNvPr>
              <p14:cNvContentPartPr/>
              <p14:nvPr/>
            </p14:nvContentPartPr>
            <p14:xfrm>
              <a:off x="3348000" y="1599840"/>
              <a:ext cx="7411320" cy="512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F2E628-203C-4036-B98D-7948DFED96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8640" y="1590480"/>
                <a:ext cx="7430040" cy="51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455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Given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there exists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 plan</a:t>
                </a:r>
                <a:r>
                  <a:rPr lang="en-CA" sz="2000" dirty="0"/>
                  <a:t>.  By scaling, assume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 we consider the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We want to prove that there exists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The </a:t>
                </a:r>
                <a:r>
                  <a:rPr lang="en-CA" sz="2000" u="sng" dirty="0"/>
                  <a:t>idea</a:t>
                </a:r>
                <a:r>
                  <a:rPr lang="en-CA" sz="2000" dirty="0"/>
                  <a:t> is to choose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uniformly randomly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A" sz="2000" dirty="0"/>
                  <a:t>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We will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This would imply that 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, as desired.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4554132"/>
              </a:xfrm>
              <a:prstGeom prst="rect">
                <a:avLst/>
              </a:prstGeo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81DC16-C081-4080-981D-61348242E4D5}"/>
                  </a:ext>
                </a:extLst>
              </p14:cNvPr>
              <p14:cNvContentPartPr/>
              <p14:nvPr/>
            </p14:nvContentPartPr>
            <p14:xfrm>
              <a:off x="2592360" y="4772880"/>
              <a:ext cx="8642160" cy="1798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81DC16-C081-4080-981D-61348242E4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000" y="4763520"/>
                <a:ext cx="8660880" cy="18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[&#10;\frac{\lambda_2}2 \le \phi(G) \le \sqrt{2 \lambda_2}&#10;\]&#10;&#10;\end{document}"/>
  <p:tag name="IGUANATEXSIZE" val="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8222</TotalTime>
  <Words>1547</Words>
  <Application>Microsoft Office PowerPoint</Application>
  <PresentationFormat>Widescreen</PresentationFormat>
  <Paragraphs>222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CS 466/666 - Algorithm Design and Analysis</vt:lpstr>
      <vt:lpstr>Today’s Plan</vt:lpstr>
      <vt:lpstr>Graph conductance</vt:lpstr>
      <vt:lpstr>Spectral partitioning algorithm</vt:lpstr>
      <vt:lpstr>Cheeger’s inequality</vt:lpstr>
      <vt:lpstr>Easy direction</vt:lpstr>
      <vt:lpstr>Hard direction: Intuition</vt:lpstr>
      <vt:lpstr>Hard direction: Preprocessing</vt:lpstr>
      <vt:lpstr>Hard direction: Plan</vt:lpstr>
      <vt:lpstr>Hard direction: Proof</vt:lpstr>
      <vt:lpstr>Hard direction: Proof</vt:lpstr>
      <vt:lpstr>Summary of the proof</vt:lpstr>
      <vt:lpstr>Remarks</vt:lpstr>
      <vt:lpstr>Tight Example</vt:lpstr>
      <vt:lpstr>Recent Generalizations</vt:lpstr>
      <vt:lpstr>Last Eigenvalue</vt:lpstr>
      <vt:lpstr>k-th Eigenvalue</vt:lpstr>
      <vt:lpstr>Higher Order Cheeger’s Inequality</vt:lpstr>
      <vt:lpstr>Improved Cheeger’s Inequality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574</cp:revision>
  <dcterms:created xsi:type="dcterms:W3CDTF">2020-05-12T11:50:13Z</dcterms:created>
  <dcterms:modified xsi:type="dcterms:W3CDTF">2020-06-30T17:17:20Z</dcterms:modified>
</cp:coreProperties>
</file>