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tags/tag1.xml" ContentType="application/vnd.openxmlformats-officedocument.presentationml.tags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ink/ink1541.xml" ContentType="application/inkml+xml"/>
  <Override PartName="/ppt/ink/ink154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7" r:id="rId3"/>
    <p:sldId id="471" r:id="rId4"/>
    <p:sldId id="472" r:id="rId5"/>
    <p:sldId id="473" r:id="rId6"/>
    <p:sldId id="474" r:id="rId7"/>
    <p:sldId id="475" r:id="rId8"/>
    <p:sldId id="476" r:id="rId9"/>
    <p:sldId id="477" r:id="rId10"/>
    <p:sldId id="478" r:id="rId11"/>
    <p:sldId id="479" r:id="rId12"/>
    <p:sldId id="480" r:id="rId13"/>
    <p:sldId id="481" r:id="rId14"/>
    <p:sldId id="482" r:id="rId15"/>
    <p:sldId id="483" r:id="rId16"/>
    <p:sldId id="484" r:id="rId17"/>
    <p:sldId id="485" r:id="rId18"/>
    <p:sldId id="486" r:id="rId19"/>
    <p:sldId id="488" r:id="rId20"/>
    <p:sldId id="489" r:id="rId21"/>
    <p:sldId id="490" r:id="rId22"/>
    <p:sldId id="491" r:id="rId23"/>
    <p:sldId id="49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70C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9" d="100"/>
          <a:sy n="99" d="100"/>
        </p:scale>
        <p:origin x="67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8T14:23:29.81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39:46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10554,'12'25'4289,"2"10"-2568,-4 9-513,-2 4-176,-4 13-200,-4-3-248,2 4-296,0-4-56,-1-13-104,2 1-32,-1-14-56,1-9-56,0-5-592,-2-13-392,-8-13-1464,-2-9-1305,-6-15 2417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54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55 9618,'4'-5'4287,"-4"5"-3951,0 0-1,0 0 1,0 0 0,0 0-1,0 0 1,0 0-1,0 0 1,0 0-1,0 0 1,0 0-1,0 0 1,0 0 0,0 0-1,0 0 1,0 0-1,1 0 1,-1 0-1,0 0 1,0 0-1,0 0 1,0 0 0,0 0-1,0 0 1,0 0-1,0 0 1,-1 10-616,1 3 395,0 1-1,2 14 1,-1-23-91,-1-3-17,0 0-1,1-1 1,-1 1-1,1 0 1,-1-1 0,1 1-1,0-1 1,0 1-1,-1-1 1,1 1-1,0-1 1,1 1 0,-1-1-1,0 0 1,0 0-1,0 1 1,1-1 0,-1 0-1,0 0 1,1 0-1,-1 0 1,1-1-1,0 1 1,-1 0 0,1-1-1,2 1 1,-1 0-7,1 0 0,-1 0 0,0-1 0,1 0 0,-1 1 0,1-1 0,-1-1 1,1 1-1,-1 0 0,5-2 0,-5 1-2,0 0-1,0-1 1,0 1 0,-1-1 0,1 1-1,-1-1 1,1 0 0,-1 0 0,0 0-1,0 0 1,0 0 0,0-1-1,0 1 1,0-1 0,0 1 0,-1-1-1,0 0 1,1 1 0,-1-1 0,0 0-1,0 0 1,0-4 0,0 3 10,0 1 0,-1-1 0,1 1 0,-1-1 0,0 0 0,0 1 0,-1-1 0,1 1 0,-1-1 0,0 1 0,0-1 0,0 1 0,0-1 0,0 1 0,-1 0 0,0-1 0,1 1 0,-4-4 0,2 4 0,0 0 1,0 1-1,0-1 0,0 1 1,-1-1-1,1 1 0,0 0 1,-1 0-1,0 1 0,1-1 1,-1 1-1,0 0 0,0 0 1,0 0-1,0 0 1,0 1-1,0-1 0,0 1 1,0 0-1,0 0 0,-5 1 1,3 0-67,1 0 1,0 0 0,0 1 0,0 0-1,0-1 1,0 2 0,1-1 0,-1 0-1,1 1 1,-1 0 0,1 0 0,0 0-1,0 1 1,0-1 0,-6 8 0,9-9-72,0-1-1,0 0 1,0 0 0,1 1 0,-1-1 0,0 0 0,1 1 0,-1-1-1,1 0 1,-1 1 0,1-1 0,0 1 0,-1-1 0,1 1 0,0-1-1,0 3 1,0-3-20,1 0-1,-1 0 1,1 0 0,-1 0-1,1 0 1,-1 0-1,1-1 1,-1 1 0,1 0-1,0 0 1,0-1-1,-1 1 1,1 0 0,0-1-1,0 1 1,0-1-1,-1 1 1,1-1 0,0 0-1,0 1 1,0-1-1,0 0 1,0 1 0,2-1-1,25 4-1509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7:14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12195,'4'1'5065,"8"1"-2705,-2-4-960,7 2-167,-5-1-313,9 0-344,10 2-312,2 0-40,11 2-88,-12 1 32,-1-3-560,-5 3-304,-7 3 424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7:14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78 12179,'2'-3'1284,"-2"1"-471,1 0 0,-1 0 1,1 0-1,0 1 0,0-1 0,2-3 1,-2 5-711,0-1 1,-1 1 0,1-1-1,0 1 1,-1-1 0,1 1 0,0-1-1,0 1 1,-1 0 0,1 0-1,0-1 1,0 1 0,0 0 0,0 0-1,-1 0 1,1 0 0,0 0-1,0 0 1,1 0 0,8 1 123,-1 1 0,0 0 1,0 0-1,0 1 0,0 0 0,-1 0 1,1 1-1,-1 0 0,0 1 1,0 0-1,12 9 0,-18-12-206,0 0-1,0 0 1,1 0 0,-1 0-1,-1 1 1,1-1-1,0 0 1,0 1 0,-1 0-1,0-1 1,1 1 0,-1 0-1,0-1 1,0 1-1,-1 0 1,1 0 0,0 0-1,-1 0 1,0 0 0,0 0-1,0 0 1,0 0-1,0 0 1,-1 0 0,0 4-1,-5 30 79,5-27-61,-1 0 1,0 0-1,0 0 1,-6 14-1,3-14 36,5-9-39,-1 0 0,0 0 0,1 0 0,-1 1 0,1-1 0,-1 0 0,1 0 0,-1 0 0,1 1 0,0-1 0,-1 0 0,1 3 0,1-3-20,0-1 0,0 1-1,-1-1 1,1 1 0,0-1-1,0 1 1,0-1 0,0 0 0,0 0-1,0 1 1,0-1 0,0 0-1,0 0 1,0 0 0,0 0-1,0 0 1,0 0 0,0 0-1,0 0 1,0-1 0,10 0 8,-10 1-24,15 0-30,1-1 0,-1-1 0,17-4 0,26-6-1583,-33 6 1025</inkml:trace>
  <inkml:trace contextRef="#ctx0" brushRef="#br0" timeOffset="1">561 1 12483,'-9'17'3623,"-12"29"1864,17-35-4885,0 0 1,-3 14-1,6-20-549,0 0 1,1 0-1,-1 1 1,1-1-1,0 0 1,0 0-1,0 1 1,1-1-1,0 0 1,0 0-1,0 0 1,1 1-1,0-1 1,0-1-1,0 1 1,4 7-1,-2-7-35,0 1-1,0-1 0,1 0 1,-1-1-1,1 1 0,0-1 1,0 1-1,1-2 0,-1 1 1,1-1-1,0 1 0,0-1 1,9 3-1,-12-5-13,1 0 0,0 0 0,-1 0 0,1-1-1,0 1 1,0-1 0,0 0 0,-1 0 0,1 0 0,0-1 0,0 1 0,-1-1 0,1 0-1,0 0 1,-1 0 0,1-1 0,-1 1 0,1-1 0,-1 0 0,0 0 0,1 0 0,-1 0 0,0-1-1,4-3 1,-4 3 4,-1-1 0,1 1 0,0-1 1,-1 1-1,0-1 0,0 0 0,0 0 0,0 0 0,0 0 0,-1 0 0,0 0 0,0 0 0,0-1 0,0 1 0,-1 0 0,0-1 0,0 1 1,0-1-1,0 1 0,0 0 0,-1-1 0,-2-5 0,1 4 9,0 0 0,0 0-1,-1 1 1,0-1 0,0 1 0,0 0 0,0-1-1,-1 2 1,0-1 0,0 0 0,-1 1 0,1 0 0,-1 0-1,0 0 1,-8-4 0,5 3-11,-1 0-1,-1 1 1,1 0 0,-1 1-1,1 0 1,-1 1 0,0 0-1,-10-1 1,15 3-83,1-1 1,0 1-1,0 0 0,-1 0 1,1 1-1,0-1 0,0 1 1,0 0-1,0 0 0,0 1 0,0-1 1,0 1-1,0 0 0,0 0 1,0 0-1,1 0 0,-1 1 1,1-1-1,0 1 0,0 0 0,-4 4 1,5-4-187,0 0 0,0 0 0,1 0 0,-1 0 0,1 1 0,0-1 0,0 0 0,0 1 0,0-1 0,0 6 0,0 16-588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7:15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0 12027,'3'18'4945,"-16"18"-2601,10 10-447,-10 13-481,-2 5-240,2 8-608,-5-1-168,13 4-120,0-5-64,7-15-120,2-11-40,3-14-184,-2-10-264,-1-10-624,3-10-440,-7-18-521,7-3 1129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7:15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 12003,'-11'0'5385,"-1"1"-2209,-4 5-1071,-3 11-745,-2 7-304,0 17-544,5 10-215,5 8-169,-1 1-40,12-1-48,4-1-24,10-12-24,8-6-192,3-15-529,2-9-487,4-12-496,2-4 944</inkml:trace>
  <inkml:trace contextRef="#ctx0" brushRef="#br0" timeOffset="1">349 6 12787,'-2'-2'5860,"-2"3"-3694,-5 4-748,-5 5-1013,1 1-1,0 0 0,0 1 1,1 0-1,1 1 0,0 0 0,1 1 1,0 0-1,1 0 0,-8 19 1,12-24-396,1 1 1,1 0-1,0-1 1,0 1-1,1 0 1,0 0-1,0 1 1,1-1-1,1 0 1,0 1-1,0-1 1,1 0-1,0 0 1,1 1-1,0-1 1,1 0-1,0-1 1,5 13-1,-3-12-18,1-1 1,0 1-1,0-1 1,0 0-1,1-1 0,14 14 1,-16-18-103,-1 0 1,1 0-1,0 0 0,0-1 1,0 0-1,1 0 1,-1 0-1,1 0 1,0-1-1,0 0 0,-1-1 1,1 1-1,11 0 1,-14-1-16,1-1-1,0-1 1,-1 1 0,6-2 0,4-4-281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7:15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12307,'31'-3'8290,"5"-1"-5833,-15 2-2156,-1 0 1,1 1-1,0 1 0,0 2 0,-1 0 1,39 8-1,-58-9-299,0-1 0,1 0 0,-1 1 0,0-1 0,0 1 0,0 0 0,1-1 0,-1 1 0,0 0 0,0 0 0,0 0 0,0-1 0,0 1 1,0 0-1,-1 1 0,1-1 0,0 0 0,0 0 0,-1 0 0,1 0 0,0 0 0,-1 1 0,0-1 0,1 2 0,0 3 6,0-1 0,-1 0 1,0 0-1,-1 11 0,1-7 9,-1 11-89,-1 0-1,0 0 0,-2 0 1,-6 21-1,10-40-33,-1 1 0,1-1-1,0 0 1,-1 0-1,0 1 1,1-1-1,-1 0 1,0 0 0,0 0-1,1 0 1,-1 0-1,0 0 1,0 0 0,0 0-1,0 0 1,0 0-1,-1 0 1,0 0 0,-10 3-569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7:16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8850,'21'4'4601,"3"15"-792,0 8-1409,-2 11-791,-2 5-265,-4 7-400,-2 9-224,-8-5-232,-4 2-88,-9 1-232,-9-7-56,-5-1-352,-3-1-376,2-14-3121,14-3 2553</inkml:trace>
  <inkml:trace contextRef="#ctx0" brushRef="#br0">405 507 13227,'23'-5'5737,"-23"10"-2800,6 2-1641,-10-3-888,6 3-408,-13-6-160,-1 0 16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7:49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1155 146 7994,'0'0'3300,"0"0"-1116,0 0-355,0 0-160,-8-5 2334,-4 0-3628,0-1-1,0 0 1,-21-15 0,6 3-121,22 16-197,-1 0 1,1-1 0,0 1 0,0 1 0,-1-1 0,1 1-1,-1 0 1,-6 0 0,0 1 46,1 0-1,-16 3 1,20-2-70,-58 10 55,0 3 1,1 3-1,0 2 0,2 4 1,-66 32-1,104-44-85,0 2-1,0 1 1,-23 18-1,34-22-3,1 1 1,1 0-1,0 0 0,0 2 1,1-1-1,-14 23 0,-9 32-3,7-14-1,13-29 3,-48 84 1,35-66-7,-20 44 0,34-61 3,2 1 0,0 1 0,-6 34-1,6-14 0,3 1-1,-2 64 1,8-79 18,3 1 0,0-1 0,2 0 0,11 41 0,7 0 21,3-1 0,64 129 0,-74-172-32,0-1-1,2-1 1,2 0 0,33 39-1,-31-46 1,25 18 9,99 66 0,-85-71-6,2-3 0,116 42-1,-125-56 3,1-3-1,1-2 1,100 9-1,-99-18-2,1-2 1,87-10-1,-106 4-2,0-2 0,-1-2 1,0-2-1,60-25 0,-45 11-3,-1-3-1,-1-2 0,-2-3 1,63-53-1,-95 72-3,28-29 0,-37 33 4,1 1 0,-1-1 0,-1-1-1,10-19 1,-1-10 1,-2-1 0,13-71 0,-14 57 0,23-146 8,-34 197-8,5-49 19,-1-69-1,-5 103-13,1-9 6,-2 1 1,0-1 0,-8-37-1,2 33 7,-1 0-1,-2 1 1,-1 0-1,-2 1 1,0 1-1,-32-51 1,-56-57 71,-14 2 9,72 85-62,15 20-10,-2 1 0,0 1 1,-2 2-1,-35-23 1,21 18 7,2-3 1,-48-47 0,91 80-35,-66-62 10,53 52-18,0 0 0,-1 0 0,-18-9 0,30 19 6,1 0-1,-1 0 1,0 0-1,1 0 0,-1 0 1,0 1-1,0-1 0,1 1 1,-1 0-1,0-1 1,0 1-1,0 1 0,0-1 1,0 0-1,1 1 1,-1-1-1,0 1 0,-3 1 1,-2 2-50,-1 0 1,1 1-1,0 0 1,-8 7-1,-9 5-592,-6 3-4965,25-14 4024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7:52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63 2761,'1'0'503,"-1"0"1,1 0 0,0 0 0,0 0 0,-1-1 0,1 1 0,0 0 0,-1 0-1,1-1 1,0 1 0,-1-1 0,1 1 0,0-1 0,-1 1 0,1-1 0,-1 1-1,1-1 1,-1 1 0,1-1 0,-1 0 0,1 1 0,-1-1 0,0 0 0,1 1-1,-1-1 1,0 0 0,1-1 0,-1 1-354,0 0 1,0 0-1,0 0 1,0 1-1,0-1 0,0 0 1,0 0-1,0 0 1,-1 0-1,1 0 0,0 0 1,0 0-1,-1 0 0,1 1 1,-1-1-1,1 0 1,-1 0-1,1 0 0,-1 1 1,1-1-1,-1 0 1,0 1-1,1-1 0,-1 1 1,0-1-1,1 0 0,-1 1 1,0-1-1,-1 0 1,-6-3-62,-1 0 1,0 1-1,0 0 1,0 0-1,0 1 1,-1 0-1,-12-1 1,13 3-38,0 0 0,0 1 0,0 0 1,0 1-1,0 0 0,0 0 0,0 1 1,1 0-1,-1 1 0,1 0 0,-9 5 1,10-5-21,0 0 1,0 0 0,0 1-1,1 0 1,-1 1 0,1-1 0,0 1-1,-7 9 1,11-12-27,0 0 0,1 0 0,-1 0 0,0 1-1,1-1 1,0 0 0,0 0 0,0 1 0,0-1 0,1 1 0,-1-1-1,1 0 1,0 1 0,0-1 0,0 1 0,0-1 0,0 1 0,1-1 0,0 1-1,0-1 1,0 0 0,1 4 0,1-2-6,-1 0 0,1-1 0,0 1 0,0-1 0,0 0 1,1 0-1,-1 0 0,1 0 0,0-1 0,0 1 0,0-1 0,7 3 0,6 4-2,37 14-1,-48-22 3,50 19 4,16 6 8,-61-22-9,0 0 0,-1 0 0,0 2 0,13 9 0,-21-14 39,0-1 1,0 1 0,0 0-1,-1 0 1,1 0-1,0 1 1,-1-1 0,1 0-1,-1 1 1,0-1 0,0 1-1,0-1 1,0 1 0,0-1-1,-1 1 1,1 0-1,-1-1 1,0 1 0,0 0-1,0 0 1,0-1 0,0 5-1,-1-5 30,1 0-1,-1 0 1,0 0-1,1 0 1,-1-1-1,0 1 1,0 0 0,0 0-1,-1 0 1,1-1-1,0 1 1,-1 0-1,1-1 1,-1 0-1,1 1 1,-1-1-1,0 0 1,1 0 0,-1 1-1,0-1 1,0-1-1,0 1 1,0 0-1,0 0 1,0-1-1,0 1 1,0-1-1,-4 1 1,-26 0 257,-55-4 0,-1 0-1062,84 3 514,-15 1-731,19-1 880,-1 0 1,1 0-1,0 0 0,0 0 1,-1 0-1,1 0 0,0 0 1,0 0-1,-1 0 0,1 0 1,0 0-1,0 0 0,-1 0 1,1 0-1,0-1 0,0 1 1,0 0-1,-1 0 0,1 0 1,0 0-1,0 0 0,0 0 1,-1-1-1,1 1 0,0 0 1,0 0-1,0 0 0,0 0 1,-1-1-1,1 1 0,0 0 1,0 0-1,0-1 0,0 1 1,0 0-1,0 0 0,0 0 1,0-1-1,-1 1 0,1 0 1,0 0-1,0-1 0,0 1 1,0 0-1,0 0 0,0-1 1,1 1-1,-1 0 0,0 0 0,0-1 1,0 1-1,0 0 0,0 0 1,0-1-1,10-11-1141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7:54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45 7818,'-48'-45'6053,"47"48"364,3 22-6022,29 175 1408,-23-106-1487,6 36-148,-14-128-226,0 0-1,0-1 1,1 1-1,-1 0 1,1-1-1,-1 1 1,1-1-1,0 1 1,-1-1-1,1 1 1,1 1-1,-1-3-68,-1 1 0,1-1 0,0 0 0,-1 0 0,1 1 0,0-1 0,-1 0 0,1 0-1,0 0 1,0 0 0,-1 0 0,1 0 0,0 0 0,-1 0 0,1 0 0,0 0 0,0 0 0,-1 0 0,1 0 0,0 0-1,-1-1 1,1 1 0,0 0 0,-1-1 0,2 0 0,14-6-1025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7:54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23 8962,'-1'-1'468,"1"0"1,0 0-1,0 0 1,-1 0-1,1 1 0,0-1 1,-1 0-1,1 0 1,-1 0-1,1 1 1,-1-1-1,0 0 0,1 1 1,-1-1-1,0 0 1,1 1-1,-1-1 1,0 1-1,0-1 0,1 1 1,-3-1-1,0 0-41,-1 0-1,0 0 1,0 1-1,-6-1 0,5 1-624,-6-1 347,0 0-21,1 1 0,-1 0 1,0 0-1,0 1 0,-14 3 0,18-3-71,0 1 0,0 1-1,0-1 1,0 1 0,1 0-1,-1 0 1,-10 8-1,15-10-53,1 0-1,-1 1 0,1-1 0,-1 1 0,1-1 1,-1 1-1,1 0 0,0 0 0,0-1 0,0 1 1,0 0-1,0 0 0,0 0 0,1 0 0,-1 0 1,1 0-1,-1 0 0,1 1 0,0-1 1,0 0-1,-1 0 0,2 0 0,-1 0 0,0 0 1,0 0-1,1 0 0,-1 1 0,1-1 0,0 0 1,0 2-1,2 2-5,1 1 1,0-1-1,-1 0 0,2 0 1,-1 0-1,1-1 0,0 1 1,0-1-1,11 8 0,2 0 6,0-1-1,19 9 0,-18-12 33,-9-4-30,0 0 0,-1 1 0,0 0 0,9 7 0,-15-11 48,-1 1-1,1 0 0,-1 0 0,1 0 0,-1 0 0,0 0 0,0 0 1,-1 0-1,1 1 0,-1-1 0,1 1 0,-1-1 0,0 1 0,-1 0 1,2 6-1,-2-8-2,0 0 0,0 0 1,0-1-1,0 1 0,0 0 1,0 0-1,-1 0 0,1-1 1,-1 1-1,1 0 0,-1 0 1,0-1-1,0 1 0,0 0 1,0-1-1,-1 2 0,0 0-1,0-1 0,0 0 0,0 0 0,-1 0 0,1-1 0,-1 1 0,1-1 0,-1 1 0,-3 0 0,-4 2-60,0-1 0,-1 0 0,1-1 0,-16 1 1,23-2-130,-1 0-208,-1-1 1,1 1 0,0-1 0,-1 0-1,1 0 1,0-1 0,-1 1 0,1-1 0,0 0-1,-7-2 1,10 3 199,1 0 0,-1-1 0,1 1 0,-1 0 0,1 0 0,-1-1 0,1 1 0,0 0 1,-1-1-1,1 1 0,-1-1 0,1 1 0,0 0 0,-1-1 0,1 1 0,-1-2 0,2-11-1228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54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13 9226,'-1'-1'383,"0"0"0,0 0 0,0 0 0,0 0 0,-1 0 0,1 0 0,0 0 0,-1 1 0,1-1 0,-1 0-1,1 1 1,-1-1 0,1 1 0,-1 0 0,1-1 0,-1 1 0,1 0 0,-1 0 0,-1 0 0,0 0-118,1 1-1,0-1 1,0 1 0,0 0 0,-1 0-1,1 0 1,0 0 0,0 0-1,0 0 1,0 1 0,-2 2 0,-2 1-62,1 0 1,1 1 0,-1-1-1,1 1 1,0 0 0,0 0 0,-3 10-1,2-5-118,2 0 0,0 1 1,0 0-1,1 0 0,0 0 0,1 0 0,1 0 0,0 0 0,2 22 0,5 7 22,16 58 1,-21-89-85,35 107 132,0 0-797,-33-101-1048,-4-16 1601,0 0 1,0 0-1,0 0 0,0 0 0,0 0 1,0 0-1,0 0 0,0 0 1,0 0-1,0 1 0,0-1 0,0 0 1,0 0-1,0 0 0,0 0 1,0 0-1,0 0 0,0 0 0,0 1 1,0-1-1,0 0 0,0 0 1,0 0-1,0 0 0,0 0 0,0 0 1,0 0-1,0 1 0,0-1 1,0 0-1,0 0 0,0 0 0,0 0 1,-1 0-1,1 0 0,0 0 1,0 0-1,0 0 0,0 0 0,0 0 1,0 0-1,-5-1-2169</inkml:trace>
  <inkml:trace contextRef="#ctx0" brushRef="#br0" timeOffset="1">0 291 8946,'8'-5'4473,"-4"1"-1088,9 0-1905,1 1-288,12-2-496,6-1-272,3 1-848,-1 1-2584,2 7 2127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7:55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10266,'-2'0'4681,"2"7"-2200,0 14-985,0 7 24,0 16-591,0 5-289,-2 8-264,6 2-88,0-2-144,4-6-56,2-11-40,-1-3-8,3-7 8,-1-4-312,1-9-1000,0-6-937,3-5 1241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7:55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7802,'7'6'4265,"-1"-6"80,2 0-2121,1 0-912,2 0-111,0 0-705,1 0-240,0 0-176,-2 0-112,2 0-1025,0 0-839,-4 2 1128</inkml:trace>
  <inkml:trace contextRef="#ctx0" brushRef="#br0" timeOffset="1">75 78 8514,'-33'42'3641,"41"-42"-1793,1-3-192,5 2-31,0-2-337,1 1-584,0-1-216,-1-1-192,0 0-528,-5 3-3689,-5 1 2913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7:55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11602,'1'0'5241,"1"4"-3911,-3 13 237,-1-4-907,2 2-32,2 21-1,1 2-240,-3-30-329,1 0 1,-1 0-1,-1 0 0,0 0 0,0 0 1,0-1-1,-1 1 0,0 0 1,-5 12-1,3-15 15,1-6-90,1-14-97,3-4 87,5-36 0,-5 48 24,1-5 3,0 1-1,1 0 1,0 1 0,6-14-1,-7 20 7,0 0 1,0-1-1,1 1 0,0 0 0,0 0 1,0 1-1,0-1 0,1 1 0,-1-1 1,8-4-1,-10 7 4,0 1 0,1-1 0,-1 0 0,0 1 0,1-1 1,-1 1-1,1-1 0,-1 1 0,1 0 0,-1 0 0,1 0 0,-1-1 1,1 1-1,-1 1 0,1-1 0,-1 0 0,1 0 0,-1 1 0,1-1 0,-1 0 1,0 1-1,1 0 0,-1-1 0,0 1 0,1 0 0,-1-1 0,0 1 0,0 0 1,1 0-1,-1 0 0,1 2 0,2 1 65,-1-1 1,0 1-1,0 0 1,0 0-1,0 1 1,-1-1 0,5 10-1,1 14 268,-1 1 0,-1 0 0,3 45 0,-3-19-384,-6-52-134,0-3-1,0 1 1,0 0 0,0-1 0,0 1 0,0 0-1,0-1 1,0 1 0,0-1 0,1 1-1,-1 0 1,0-1 0,0 1 0,0-1 0,1 1-1,-1-1 1,1 2 0,-1-3-695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7:56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30 11666,'-1'3'4265,"10"1"-3184,2-2-177,13-2 112,9 2-192,11-5-376,5-1-88,4-4-128,2-2-56,-3 3-79,0 0-33,-10 6-32,1 1 16,-15 5-513,-12-1-463,-11 7-1872,-12 0 1727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7:56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 7418,'-7'-1'2082,"-4"0"5576,17 0-4522,15 2-2819,0 1 0,34 8 1,-47-8-274,0 0 0,0 1 0,0-1-1,-1 1 1,0 1 0,1-1 0,12 10 0,-18-11-34,1 0 0,-1 0 0,0 1-1,0-1 1,0 0 0,0 1 0,-1 0 0,1-1 0,0 1 0,-1 0-1,0 0 1,0-1 0,0 1 0,0 0 0,0 0 0,-1 0 0,1 0 0,-1 1-1,0-1 1,0 0 0,0 4 0,-1-1 4,0 1 0,0-1 0,-1 0-1,0 0 1,0 0 0,0 0 0,-1-1 0,1 1 0,-1 0 0,-1-1 0,1 0-1,-7 7 1,-4 3 88,0 0-1,-24 17 1,21-18 73,17-13-177,-7 6 458,7-7-437,0 0 0,1 0 0,-1 1 0,1-1 0,-1 0 0,1 0 0,-1 0 0,0 0 0,1 0 0,-1 0 0,1 0 0,-1 0 0,1 0 0,-1 0 1,1 0-1,-1 0 0,1 0 0,-1 0 0,0 0 0,2-1 0,6 0 10,23-3 115,39-11 0,-59 13-114,32-7 203,-40 9-240,1 0 0,-1-1 0,1 1 0,-1 1 0,1-1 0,-1 0 0,1 1 0,-1 0 1,0 0-1,4 1 0,-6-2-212,-1 0 1,1 1 0,-1-1 0,1 0-1,-1 1 1,0-1 0,1 0 0,-1 1-1,1-1 1,-1 0 0,0 1 0,1-1-1,-1 1 1,0-1 0,1 1-1,-1-1 1,0 1 0,-4 1-1401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8:20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82 3737,'-2'0'1648,"-1"1"1,1-1 0,-1 1-1,1-1 1,-5 3 0,5-2-793,0 0 0,-1-1 0,1 1-1,-1 0 1,1-1 0,-4 1 0,6-1-833,0 0 1,0 0-1,0 0 0,0 0 0,0 0 1,0 0-1,-1 0 0,1 0 0,0 0 0,0 0 1,0 0-1,0 0 0,0 0 0,0 0 1,0-1-1,-1 1 0,1 0 0,0 0 1,0 0-1,0 0 0,0 0 0,0 0 0,0 0 1,0 0-1,0 0 0,-1 0 0,1 0 1,0 0-1,0-1 0,0 1 0,0 0 0,0 0 1,0 0-1,0 0 0,0 0 0,0 0 1,0 0-1,0-1 0,0 1 0,0 0-11,0-1 1,1 1-1,-1-1 0,1 1 0,-1-1 0,0 1 0,1 0 0,-1-1 0,1 1 0,-1 0 1,1-1-1,-1 1 0,1 0 0,0 0 0,0-1 0,15-6 28,1 1 0,0 0-1,0 2 1,18-4 0,-13 4 5,162-41 221,-168 43-207,-9 3-71,-7-1 6,0 0 1,1 0-1,-1 0 0,0 0 1,0 0-1,0 0 0,0 1 1,0-1-1,0 0 0,0 0 1,0 0-1,0 0 1,0 0-1,0 0 0,0 1 1,0-1-1,0 0 0,0 0 1,0 0-1,0 0 0,0 0 1,0 1-1,0-1 0,0 0 1,0 0-1,0 0 1,0 0-1,0 0 0,0 0 1,0 1-1,0-1 0,0 0 1,0 0-1,0 0 0,0 0 1,0 0-1,-1 0 0,1 0 1,0 1-1,0-1 0,-4 1-4712,2-1 3355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8:20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15 7730,'-4'-8'2107,"0"1"2502,3 15-1689,19 80 872,-3-18-3036,3 18-238,-14-75-597,0 1-1,1-1 0,0-1 1,10 18-1,-14-29-166,-1-1 187,0 1 0,0-1 0,0 0 0,0 0 0,0 1 0,1-1 0,-1 0 0,0 0 0,0 1 0,0-1 0,0 0 0,0 0 1,0 0-1,1 1 0,-1-1 0,0 0 0,0 0 0,0 0 0,0 0 0,1 1 0,-1-1 0,0 0 0,0 0 0,1 0 0,-1 0 0,0 0 0,0 0 0,0 0 0,1 0 0,-1 0 1,0 0-1,0 1 0,1-1 0,-1 0 0,0 0 0,1-1 0,2-3-800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8:21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7578,'3'-10'3524,"-3"11"-3352,0-1-1,0 0 1,1 0-1,-1 0 1,0 0-1,0 0 1,0 0-1,0 0 1,0 0-1,0 0 1,0 0-1,0 0 1,0 0-1,0 0 1,0 0-1,0 0 1,0 0-1,0 0 1,0 0-1,1 1 1,-1-1-1,0 0 1,0 0-1,0 0 1,0 0-1,0 0 1,0 0-1,0 0 1,0 0-1,0 0 1,0 0-1,0 0 1,0-1-1,1 1 1,-1 0-1,0 0 1,0 0-1,0 0 1,0 0-1,0 0 1,0 0-1,0 0 1,0 0-1,0 0 1,0 0-1,0 0 1,0 0-1,0 0 1,0 0-1,0 0 1,1 0-1,-1 0 1,0 0-1,0-1 1,0 1-1,0 0 1,0 0-1,0 0 1,6 72 1506,-3-48-1436,16 216 1537,-19-239-1776,0 3 19,0 0 0,1 1 0,0-1-1,0 0 1,0 0 0,0 0 0,3 6-1,-3-11-792,-1-4-2040,-1-7 1844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8:23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727 205 4849,'-1'-2'475,"0"-1"0,0 1-1,-1-1 1,1 1 0,0-1 0,-1 1-1,0 0 1,0 0 0,1-1 0,-1 2-1,0-1 1,-1 0 0,1 0 0,0 0-1,0 1 1,-1 0 0,1-1 0,-1 1-1,0 0 1,1 0 0,-1 0 0,-2 0 0,-1 0-194,0-1 0,1 2 0,-1-1 1,1 1-1,-1 0 0,0 0 1,1 0-1,-1 1 0,1 0 0,-8 2 1,-3 2 6,0 2 0,0 0 1,-21 13-1,-40 31 33,76-51-316,-11 9 75,1 1 1,-16 17 0,-11 9 109,-69 56 233,90-75-352,1 0 1,1 1 0,-25 39-1,26-34-23,1 0 1,2 1-1,0 1 0,1-1 0,2 1 0,-8 41 1,-7 89 49,1-8-50,-9 19 31,29-152-66,1-1 1,0 1-1,1 0 1,0-1-1,1 1 1,1 0-1,6 24 1,4 4 19,21 45 1,-29-77-33,14 36 21,29 50 0,-35-76-13,0-1-1,1 0 1,1-1-1,31 30 1,-18-22-3,50 48 11,-64-60-13,-1 1 1,-1 0-1,16 28 0,-13-19 1,3 9 0,1 0 0,2-2 0,30 36 0,-30-43 5,2-2-1,1-1 1,1 0-1,0-2 1,2-1-1,0-1 1,1-1-1,45 20 0,214 52 42,-243-77-33,1-3 0,75 6-1,-62-11-5,0-4-1,80-9 0,-95 3 5,-1-1 0,0-2 0,77-30 0,11-16 27,-91 37-7,49-32 1,-66 35 20,0-1-1,-1-1 1,0-1 0,-2-1-1,31-42 1,-38 45-5,0 0 0,-2-1 0,16-37 0,11-60 69,-16 46-74,-9 37-20,-2-1 0,-2 0 0,-1 0 0,-1 0 1,0-37-1,-4 16 48,-4-1 0,-1 1 0,-3 0 0,-19-73-1,19 99-19,-37-120 320,33 119-246,-1 0 0,-29-52 0,20 49-17,-2 1 1,-1 0 0,-29-27 0,-90-75 179,84 81-228,-87-99 0,54 48-52,70 82-2,0 1 1,-39-26 0,30 27 46,0 1 1,-1 2-1,-1 0 1,0 3-1,-1 0 1,-45-9-1,-156-42 199,197 51-258,0 2-1,-77-11 0,98 20-30,-1 1 0,1 1 0,-1 0 0,1 1 1,0 1-1,-1 1 0,1 0 0,0 1 0,-21 8 0,33-10-157,1 1 0,-1-1 0,1 1 0,-1-1 1,1 1-1,0 1 0,0-1 0,1 0 0,-1 1 0,0 0 0,1 0 0,0 0 1,0 0-1,0 1 0,1-1 0,-4 9 0,3-5-331,1-1 0,0 0 0,1 0 0,0 1 0,0-1 0,0 1 0,1-1 0,0 1 0,0-1 0,1 1 1,1 7-1,8 23-776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8:24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83 8730,'-5'-8'2281,"0"0"-1,-5-11 1,5 8-61,10 21 1315,12 31-3079,22 56 164,-34-86-541,0 0 0,1 0-1,0 0 1,1 0 0,10 12-1,-14-20-43,0 0 0,-1 0 0,1-1 0,0 1 0,0-1 0,1 1 0,-1-1-1,0 0 1,1 0 0,0-1 0,-1 1 0,1-1 0,0 0 0,-1 1 0,1-2-1,0 1 1,0 0 0,0-1 0,0 0 0,6 0 0,-7-1 3,-1 1 0,1-1 1,-1 0-1,1 0 0,-1 0 0,0 0 1,1 0-1,-1-1 0,0 1 0,0-1 1,0 1-1,0-1 0,0 0 1,0 0-1,0 0 0,-1 0 0,3-3 1,2-5 53,0 0 0,7-17 1,-10 20-64,7-15-260,-1 0 1,-1 0-1,-1-1 0,-1 0 1,-1-1-1,3-40 1,-9 50-370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54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0 223 8626,'2'-1'967,"0"-1"0,0 0 1,0 1-1,0 0 0,5-3 0,23-6 984,-7 3-1009,7-5-728,0-2-1,-1 0 1,-1-2-1,50-36 0,-75 49-202,0 1 1,0-1-1,-1 0 0,1 0 0,-1 1 0,1-2 0,-1 1 0,0 0 1,-1 0-1,4-6 0,-5 7-2,0 1 1,1 0-1,-1 0 1,0-1-1,0 1 0,1 0 1,-1 0-1,0-1 1,0 1-1,-1 0 0,1-1 1,0 1-1,0 0 1,-1-1-1,1 1 1,0 0-1,-1 0 0,1 0 1,-1-1-1,0 1 1,1 0-1,-1 0 0,0 0 1,0 0-1,0 0 1,0 0-1,0 0 1,0 1-1,0-1 0,0 0 1,0 0-1,-1 0 1,-2-1 34,1 1 1,-1-1-1,1 1 1,-1 0 0,0 0-1,1 0 1,-1 1-1,0-1 1,0 1-1,1 0 1,-1 0 0,0 0-1,-6 2 1,-1 0 126,0 0 0,1 1 0,-16 7 0,17-6-41,0 1 0,1 0 0,0 0 0,0 1 0,0 0 0,1 0 0,0 1 0,0 0 0,0 0 0,1 0 0,-6 10 0,10-13-67,-1 1 0,1-1 0,-1 1 1,1 0-1,1 0 0,-1 0 0,1 0 0,-1 0 1,1 9-1,0-10-46,2 0 0,-1-1 0,0 1 0,1 0-1,-1-1 1,1 1 0,0-1 0,1 1 0,-1-1 0,0 1 0,1-1 0,0 0 0,0 0 0,4 6 0,-2-5-11,0 1 1,1-1-1,-1-1 0,1 1 1,0-1-1,0 0 0,0 0 1,0 0-1,0-1 0,1 0 1,-1 0-1,1 0 0,-1 0 1,1-1-1,0 0 1,10 0-1,-5 0-159,0-1 1,0 0-1,0-1 1,-1-1-1,1 1 1,0-2-1,20-6 1,6-7-1167,-3-1 521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8:24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11666,'1'3'4577,"10"-4"-2968,0-5-313,2 1-24,3-2-367,7-4-489,-1 0-144,7 0-176,1 2 144,-8 6-688,0 2-3081,-5 4 2577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8:25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20 9786,'0'-1'237,"0"1"-1,0 0 1,0-1-1,0 1 1,0-1-1,0 1 1,1 0-1,-1-1 1,0 1-1,0-1 1,0 1-1,0 0 1,0-1-1,-1 1 1,1-1-1,0 1 1,0 0-1,0-1 1,0 1-1,0-1 1,-1 1-1,1 0 1,0-1 0,0 1-1,0 0 1,-1-1-1,1 1 1,-1-1-1,0 0 74,0 1 0,0-1-1,-1 0 1,1 1 0,0-1 0,0 1-1,-1-1 1,1 1 0,-2-1 0,-3 0 131,1 1 1,-1-1 0,-8 1 0,5 1-317,1 0 1,0 1-1,0-1 1,0 2-1,0-1 1,0 1-1,0 0 1,0 1-1,1 0 1,-7 4-1,10-6-118,1 1 0,0-1 0,0 0 0,1 1-1,-1 0 1,0-1 0,1 1 0,0 0-1,0 0 1,-1 1 0,2-1 0,-1 0-1,0 1 1,1-1 0,0 1 0,-1-1-1,1 1 1,1 0 0,-1-1 0,1 1 0,-1 0-1,1 0 1,0 0 0,1 3 0,0 1-4,0-1 0,1 0 0,0 0 1,0 0-1,1 0 0,0 0 1,0-1-1,1 1 0,0-1 0,0 0 1,0 0-1,1 0 0,0-1 1,5 6-1,4 1 58,1-1 1,0 0-1,1-1 0,22 11 1,2 2 554,-35-20-425,-1 0-1,0 0 1,0 1 0,0 0-1,0-1 1,4 6 0,-8-8-121,1 0-1,-1 0 1,1 0 0,0 0 0,-1 0 0,0 0-1,1 0 1,-1 1 0,0-1 0,1 0 0,-1 0-1,0 0 1,0 0 0,0 1 0,0-1 0,0 0-1,0 0 1,-1 2 0,0-1 20,0 1 0,0-1 0,0 1 0,0-1 0,0 0 0,0 0 0,-1 0 0,-1 3 0,-3 0 53,1 1 1,-1-1 0,0 0-1,-10 7 1,10-8-133,-1-1 0,1 1 1,-1-1-1,0 0 0,0-1 0,0 0 1,-12 3-1,14-5-100,0 1-1,0-1 1,1 0-1,-1 0 1,0 0-1,0 0 1,0-1 0,1 0-1,-1 0 1,0 0-1,1-1 1,-8-3-1,1 0 108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8:27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93 7058,'-1'0'841,"-1"-1"1,0 1-1,1 0 1,-1-1-1,0 1 1,1 0-1,-3 0 1,3 1-511,0-1 0,0 0 0,-1 0 0,1 0 1,0 0-1,0 0 0,0 0 0,0-1 0,0 1 0,0 0 0,0 0 0,0-1 1,0 1-1,0-1 0,0 1 0,0-1 0,0 1 0,0-1 0,0 1 1,1-1-1,-1 0 0,-1-1 0,2 1-290,1 1 0,-1 0 0,1-1 1,0 1-1,0 0 0,-1 0 0,1-1 0,0 1 0,-1 0 1,1 0-1,0 0 0,0 0 0,-1 0 0,1 0 1,1 0-1,30-2 173,2 0 54,44-9 1,-59 7-41,0-1 0,0-1 0,-1 0 0,0-2 0,31-17 0,-39 20-166,-1-1 186,-17 10-793,6-4 238,0 1 1,0 0-1,1 0 0,-1 1 0,0-1 1,0 0-1,1 0 0,-3 3 1,0 6-791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8:27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33 9650,'-1'-3'1194,"0"-1"-1,0 1 0,-1 0 1,1 0-1,-4-6 1,3 6-289,-2-1 1482,4 11-253,31 120-495,-24-96-1328,1 0-1,2 0 1,1 0 0,17 34-1,-22-54-250,3 7 27,2-1 0,12 19 0,-19-31-86,0 1 0,0-1 1,3 8-1,-7-13-50,0 0 0,0 0 1,0 0-1,0 0 0,0-1 0,0 1 1,0 0-1,0 0 0,0 0 1,0 0-1,1 0 0,-1 0 0,0 0 1,0 0-1,0 0 0,0 0 1,0 0-1,0 0 0,0 0 0,0 0 1,0 0-1,0 0 0,0 0 0,0 0 1,1 0-1,-1 0 0,0 0 1,0 0-1,0 0 0,0 0 0,0 0 1,0 0-1,0 0 0,0 0 0,0 0 1,0 0-1,0 0 0,0 0 1,0 1-1,1-1 0,-3-2-71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8:32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126 184 6281,'63'-45'2837,"-62"44"-2711,0 0 1,0 0 0,0 1-1,0-1 1,0 0-1,0 0 1,0 0-1,0 0 1,-1-1-1,1 1 1,0 0-1,-1 0 1,1 0-1,-1-1 1,1 1-1,-1 0 1,0 0-1,1-1 1,-1 1-1,0 0 1,0-1-1,0 1 1,0 0 0,0-1-1,0 1 1,0 0-1,-1-1 1,1 0-1,-2-5 481,2 1-70,-1 1 0,0-1 0,0 0 0,0 0 0,-1 1 0,0-1 0,0 1 0,-1-1 1,-3-6-1,4 9-428,0 1 0,0-1-1,1 1 1,-1 0 0,0 0 0,-1 0 0,1 0 0,0 0 0,-1 0 0,1 1 0,-1-1 0,1 1 0,-1 0 0,0 0 0,1 0 0,-1 0 0,0 0 0,0 0 0,0 1 0,-3-1-1,-1 1-68,0 1 0,1-1 0,-1 1 0,1 1-1,-1-1 1,1 1 0,0 0 0,-1 1 0,1-1-1,0 1 1,1 1 0,-1-1 0,-5 5 0,8-6-42,0 1 0,0-1 0,0 1 0,1 0 0,-1 0 1,1 0-1,0 0 0,0 0 0,0 1 0,-3 5 0,4-7-1,1 1 0,-1-1 0,1 1 0,-1-1 1,1 1-1,0 0 0,0-1 0,0 1 0,0 0 0,0-1 0,0 1 0,1 0 0,0-1 0,-1 1 0,1-1 0,2 5 0,0-3-2,-1 1 0,1-1 0,0 0 0,0 0-1,1-1 1,-1 1 0,1-1 0,0 1 0,0-1 0,7 4-1,1 0-3,0-1 0,21 9 0,39 7 3,-52-17 67,-1 1 0,-1 0 0,0 1 0,21 12 0,-39-19-43,0 0 0,1 0 0,-1 0 1,0 1-1,0-1 0,1 0 0,-1 0 0,0 1 0,0-1 0,0 0 1,0 0-1,1 0 0,-1 1 0,0-1 0,0 0 0,0 1 0,0-1 0,0 0 1,0 0-1,0 1 0,0-1 0,0 0 0,0 1 0,0-1 0,0 0 1,0 0-1,0 1 0,0-1 0,0 0 0,0 1 0,0-1 0,0 0 1,0 0-1,0 1 0,-1-1 0,1 0 0,0 0 0,0 1 0,-9 9 407,8-9-383,-3 3 46,-1 0 1,0 0 0,0-1-1,0 1 1,0-1 0,0 0-1,-1 0 1,0-1 0,-5 2-1,-6 1-275,-31 3 0,36-6-64,8-1 66,3-1 65,1 0 1,-1 1-1,0-1 0,0 0 0,0 0 0,0 0 1,0 0-1,0 0 0,0 0 0,0 0 0,0 0 1,0 0-1,0 0 0,0 0 0,0-1 0,0 1 1,1 0-1,-1-1 0,0 1 0,-1-1 0,2 0 51,-1 0-1,1 1 1,0-1-1,-1 0 1,1 1-1,0-1 0,0 0 1,0 1-1,0-1 1,0 0-1,0 0 1,0-1-1,0 2 66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8:32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0 159 8674,'10'5'3977,"0"8"-1873,0 5-39,-2 6-553,-2 4-336,-2-3-480,2 0-200,-1-7-280,3-6-80,0-5-552,-2-3-424,-2-8-1416,-1-1 1352</inkml:trace>
  <inkml:trace contextRef="#ctx0" brushRef="#br0" timeOffset="1">31 1 8570,'0'9'3657,"7"4"-2073,1 3-488,0 1-480,2 2-896,6-3 160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8:33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7482,'5'5'912,"-1"1"0,1 0 0,-1-1 0,0 1 1,0 0-1,-1 1 0,0-1 0,0 1 0,-1-1 1,0 1-1,0 0 0,2 8 0,-4-8-555,4 22 939,-4-28-1257,1 1-1,-1-1 1,0 0 0,1 1-1,-1-1 1,1 0 0,-1 1-1,1-1 1,0 0 0,0 0-1,-1 0 1,1 0-1,0 0 1,0 0 0,0 0-1,0 0 1,1 1 0,-1-2-37,-1 0 1,0 0 0,0 0 0,1 0-1,-1 0 1,0 0 0,0 0 0,0 0-1,1 0 1,-1 0 0,0 0 0,0-1-1,0 1 1,0 0 0,1 0 0,-1 0 0,0 0-1,0 0 1,0 0 0,0-1 0,1 1-1,-1 0 1,0 0 0,0 0 0,0 0-1,0-1 1,0 1 0,0 0 0,0 0-1,0 0 1,0-1 0,1 1 0,3-13-91,2-1-115,-2 10 136,-2 2 34,-1 0 0,1 0 0,-1 0 0,0 0 1,0 0-1,1 0 0,-1 0 0,-1-1 1,2-2-1,0-1-18,0 0 1,0 0-1,4-6 1,1-4 16,-7 15 38,1 0 1,-1 0 0,1 0-1,-1 0 1,1 0 0,-1 0-1,1 0 1,0 1 0,0-1-1,-1 0 1,1 0 0,0 0-1,0 1 1,0-1 0,0 1-1,1-2 1,-2 2 8,1 0 0,-1 0 0,0 0 0,1 0 0,-1 0 0,1 0 0,-1 0 0,0 0 0,1 0 0,-1 0 0,0 0 0,1 0 0,-1 1 0,0-1 0,1 0 1,-1 0-1,0 0 0,1 0 0,-1 1 0,0-1 0,1 0 0,-1 0 0,0 1 0,0-1 0,1 0 0,-1 0 0,0 1 0,0-1 0,1 0 0,-1 1 0,0-1 0,0 0 0,0 1 0,0-1 0,0 0 0,1 1 0,-1-1 0,0 0 0,0 1 0,0-1 0,0 0 0,0 1 0,0-1 0,0 1 0,0 7 236,1-1 0,-2 1 0,0 8 0,0-11-273,1 0 0,-1-1 0,1 1 0,0 0 0,1 0 0,-1 0 0,1 0 0,0-1 0,0 1 0,0 0 0,0-1 0,5 9 0,0-7-1485,9 3 519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8:33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2 8674,'-11'-1'7313,"-2"1"-2152,11 0-5057,0 1 0,0 0-1,0-1 1,0 1 0,0 0-1,0 0 1,1 1 0,-1-1-1,0 0 1,-2 3 0,-5 3 11,1 1 1,-8 9 0,14-14-86,1 0 1,-1 1 0,0-1 0,1 0 0,-1 0 0,1 1 0,0-1 0,0 1-1,1-1 1,-1 1 0,1-1 0,-1 1 0,1 0 0,0-1 0,1 1 0,-1-1 0,0 1-1,3 5 1,-3-9-31,0 3 15,1 0-1,0 0 0,0 0 1,0 0-1,0 0 0,1 0 0,-1 0 1,1 0-1,0 0 0,0-1 1,0 1-1,0-1 0,0 1 1,1-1-1,-1 0 0,1 0 0,-1 0 1,1 0-1,0-1 0,0 1 1,0-1-1,4 2 0,1 0-4,1 0-1,-1-1 1,0 0-1,1-1 1,-1 0 0,1 0-1,12-1 1,-6-1-8,0 0 0,0-2 0,0 1 0,16-6 0,-24 6-3,-1-1 1,1 1-1,-1-1 0,0 0 0,0 0 0,0-1 0,-1 0 0,1 0 0,-1 0 1,0-1-1,7-7 0,-8 7-3,0-1 0,0 1 1,-1-1-1,1 0 0,2-8 0,-6 14 5,1-1 0,-1 0 0,1 0 0,-1 0-1,0 0 1,1-1 0,-1 1 0,0 0 0,0 0 0,0 0-1,0 0 1,0 0 0,0 0 0,0 0 0,0 0-1,-1 0 1,1 0 0,0 0 0,-1 0 0,1 0 0,0 0-1,-1 0 1,1 0 0,-1 0 0,0 0 0,1 0-1,-1 1 1,0-1 0,1 0 0,-1 0 0,0 1 0,0-1-1,0 0 1,0 1 0,0-1 0,0 1 0,1-1-1,-1 1 1,0-1 0,-1 1 0,0-1 0,-2 1 11,1-1 1,-1 1 0,0-1 0,1 1-1,-1 0 1,0 1 0,1-1-1,-1 1 1,1-1 0,-1 1-1,1 0 1,-1 0 0,1 1 0,-1-1-1,1 1 1,0 0 0,0-1-1,0 1 1,0 1 0,0-1 0,-4 4-1,3-2 69,0 0 0,1 0 0,-1 0 0,1 0 0,0 1 0,0 0 0,0-1 0,0 1-1,1 0 1,0 0 0,0 1 0,1-1 0,-3 10 0,4-11-35,-1-1 1,1 0-1,0 1 0,0-1 1,1 0-1,-1 1 0,1-1 1,-1 0-1,1 1 0,0-1 1,0 0-1,1 0 0,-1 0 1,1 0-1,-1 0 0,1 0 0,0 0 1,0-1-1,4 5 0,-3-5-41,1 1 0,-1 0-1,1-1 1,0 0-1,0 1 1,0-2-1,0 1 1,0 0 0,0-1-1,0 0 1,1 0-1,-1 0 1,1 0-1,7-1 1,28 0 1075,12 0-553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8:34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6 7586,'-1'-2'3728,"0"0"-1311,-1 1-113,1 1-399,0 0-337,-5 35-392,2 54-135,10-32-377,-2-3-168,-2-4-296,5-1-72,-2-15-72,1-2 8,0-9-712,1-7-576,-1-9 759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8:34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17 7354,'-8'-2'6910,"-1"-2"-3856,-2 0-1555,-4 1-900,-1 1-1,1 1 0,0 0 1,-1 2-1,-24 2 0,39-3-584,-6 1 49,1 0 0,0 0 0,-10 3 1,15-4-57,-1 1 0,1-1 0,-1 1 0,1 0 0,-1-1 0,1 1 0,0 0 0,-1 0 0,1 0 0,0 0 0,0 0 0,-1 0 0,1 1 0,0-1 0,0 0 0,1 1 0,-1-1 0,0 0 0,0 1 0,-1 2 0,2 0-7,0-1 1,0 1 0,0-1-1,0 1 1,0-1-1,1 1 1,-1-1 0,1 1-1,0-1 1,0 1-1,0-1 1,1 0 0,-1 0-1,1 1 1,0-1-1,0 0 1,3 4 0,3 3-6,1 0 0,0-1 1,16 15-1,-4-9 4,0 0 1,29 13-1,-26-14 118,38 26 0,-60-38-59,0-1 0,-1 1 0,1-1 0,-1 1 0,1 0-1,-1 0 1,1-1 0,-1 1 0,0 0 0,0 0 0,0 0 0,0 1 0,-1-1 0,2 2 0,-2-3-13,0 1 0,0-1-1,0 0 1,0 0 0,0 0 0,0 0 0,0 0 0,-1 0 0,1 0-1,0 0 1,0 0 0,-1 0 0,1 0 0,-1 0 0,1 0 0,-1 0 0,0 0-1,1 0 1,-1 0 0,0 0 0,1-1 0,-1 1 0,0 0 0,0-1-1,0 1 1,0 0 0,0-1 0,0 1 0,0-1 0,0 1 0,-1-1-1,-13 6 61,-1-2 0,1 0 0,-31 4 0,4-1-699,-12 1-2163,42-7 1864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55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70 171 8362,'-6'10'4393,"-2"4"-1017,7 6-1159,-4 1-265,1-1-415,0-1-353,1-6-584,2-2-176,1-4-280,1-5-216,4-3-872,-5 0-568,0-1-1489,2-3-792,7-22 2417</inkml:trace>
  <inkml:trace contextRef="#ctx0" brushRef="#br0" timeOffset="1">15 5 7346,'-9'-4'3872,"5"5"-399,4 1-1456,0 6-817,-1-8-408,1 0-1632,0 0-985,2 4 937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8:35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9466,'1'13'4729,"11"6"-1376,0 12-1657,-3 7-40,4 8-615,-3 2-297,2 3-336,1-3-104,0-3-176,3-5-40,-4-11-56,-1-4-248,-3-11-992,-3-6-553,3-4 961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8:35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9226,'17'6'4321,"5"-6"-1513,6 0-1751,2 0-57,1-2-472,2 2-176,-4 3-504,-6 1-464,-14 4 392</inkml:trace>
  <inkml:trace contextRef="#ctx0" brushRef="#br0" timeOffset="1">52 173 6521,'9'-2'3753,"6"0"-48,4 2-1361,2-1-711,4 1-505,4 0-792,-2 1-168,5 9 3161,-7-1-2489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8:36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8522,'-3'3'5919,"2"3"-3765,1 8-1545,0-11 101,2 18 461,3 21-1,2 18 62,-5 97 534,-1-156-1815,0-3-8,1-9-67,6-19-69,-1 8 74,15-31 0,-18 45 101,0 0 0,0 0-1,1 1 1,0 0-1,1-1 1,-1 2-1,13-13 1,-15 17 27,-1 0 1,1 0-1,0 1 1,-1-1-1,1 1 0,0-1 1,0 1-1,0 0 1,0 0-1,0 0 1,0 1-1,0-1 1,0 1-1,1-1 0,-1 1 1,0 0-1,0 0 1,0 0-1,0 1 1,0-1-1,1 1 0,-1 0 1,0 0-1,0 0 1,0 0-1,-1 0 1,1 1-1,0-1 1,0 1-1,-1 0 0,1 0 1,-1 0-1,1 0 1,-1 0-1,0 1 1,0-1-1,3 4 1,0 6 130,1-1 1,-1 1 0,-1 1-1,0-1 1,3 18 0,-3-17-25,2 18 227,5 53 1,-6-62-232,-4-19-461,0-1 1,0 1 0,-1-1 0,1 1 0,0 4 0,0-6-1440,6 1 690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8:36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5 9570,'-12'-4'4081,"5"23"-1240,3 8-1425,-6 20-312,-2 6 104,-1 15-456,-3 5-191,4 0-161,2-3-40,4-8-144,0-6-72,2-9-64,0-5-24,0-14-320,3-8-504,2-12-1361,10-7-1392,16-7 2145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8:37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10346,'9'-1'1284,"-1"-1"-1,0 1 0,1 0 1,-1 1-1,1 0 0,15 1 1,-16 1-1069,1-1 0,-1 1 0,0 0 1,0 0-1,0 1 0,-1 1 0,1-1 1,-1 1-1,1 0 0,-1 1 0,10 8 1,-16-12-186,1 0 0,-1 0 0,0 1 1,0-1-1,1 1 0,-1-1 1,0 1-1,-1 0 0,1-1 0,0 1 1,0 0-1,-1 0 0,1-1 0,-1 1 1,0 0-1,1 0 0,-1 2 1,0-1-1,0 0 1,-1 0 0,1 0-1,-1 0 1,0 0 0,0 0-1,0 0 1,0 0 0,-2 4-1,-4 4 38,0 0 0,-1-1-1,-17 19 1,19-23-37,-11 12 48,9-10 29,0 0 1,1 0-1,-10 15 0,17-23-92,-1 1-1,1-1 0,0 0 0,0 1 0,0-1 1,0 0-1,-1 1 0,1-1 0,0 0 0,0 1 0,0-1 1,0 0-1,0 1 0,0-1 0,0 0 0,0 1 1,0-1-1,0 0 0,0 1 0,0-1 0,0 0 1,0 1-1,0-1 0,1 0 0,-1 1 0,0-1 1,0 1-1,1-1 2,-1 1-1,1-1 1,-1 0 0,1 1 0,-1-1-1,1 0 1,0 1 0,-1-1-1,1 0 1,-1 0 0,1 1 0,0-1-1,0 0 1,26 0 159,-22 0-127,31-1-110,0-1 1,49-10-1,-79 11-66,10 0-275,9 9 79</inkml:trace>
  <inkml:trace contextRef="#ctx0" brushRef="#br0" timeOffset="1">758 300 15091,'14'4'5305,"-14"3"-4224,-1-3-225,-8 1 96,-5 1-192,-3-2-888,-4 2-376,-3 1 1344,0 4-840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8:39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3 6377,'1'-1'1620,"10"0"1997,-7 1 5867,-6 7-9201,0-1 0,0 0 0,-1 1 0,0-1 0,-6 8 0,-75 107 897,33-49-1070,1 1-2278,47-67 1094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8:39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8330,'-3'5'4777,"5"3"-2153,8 0-1471,4 5 655,3 3-608,3 2-23,0 2-385,1-2-184,0 4-272,-1 0-80,-2 2-208,-1-1-184,-1-1-552,0 1-1865,-3-3 2105,-4-1-1128,2-6-897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8:39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7314,'-1'2'4865,"-2"3"-1961,3 8-1648,0-1 1057,3 7-1105,0 2-72,1 6-311,0 1-177,1 0-280,2-2-72,-2-2-424,0 0-264,-2-4-768,-2-3 936,-1 2-689,0-2-511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8:40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 9074,'-94'30'4929,"90"-32"-2432,5 2-1433,10 0 608,1-2-224,9 0-423,4 0-225,6-2-272,0 2-96,2-1-152,2 0-88,-4 3-592,0 0-304,-8 7 568,-7 0-400,-6 3-344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8:41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0 155 20068,'3'-4'63,"-1"0"0,1 0-1,0 0 1,1 0 0,4-4 0,5-6 54,78-85 466,-90 97-550,1 1 0,-1-1 0,1 1 0,0 0 0,-1 0 1,1-1-1,0 1 0,2-1 0,-3 2-22,-1 0-1,0 0 1,0 0-1,1 0 1,-1 0-1,0 0 0,0 0 1,1 0-1,-1 0 1,0 0-1,0 0 1,1 0-1,-1 0 1,0 0-1,0 0 1,0 0-1,1 0 1,-1 1-1,0-1 0,0 0 1,1 0-1,-1 0 1,0 0-1,0 0 1,0 1-1,1-1 1,-1 1 10,1 0 1,-1-1 0,0 1 0,1 0-1,-1 0 1,0 0 0,0 0-1,1 0 1,-1 0 0,0 0-1,0 1 1,2 76 872,-1-42-554,5 44 1,0-48-299,2-1 0,12 32 0,-3-13-1502,-16-48 1143,0 0 82,-1 1 0,1-1 0,0 0 0,-1 0 0,1 1 0,-1-1 1,0 0-1,0 1 0,0-1 0,0 1 0,0-1 0,0 0 0,-2 5 0,-3 2-1822</inkml:trace>
  <inkml:trace contextRef="#ctx0" brushRef="#br0" timeOffset="1">161 434 5913,'-81'3'4113,"73"-3"-1464,7 0-1353,3 0 864,-2 0-255,0-1-417,10-1-208,14 1-343,35-3-121,-28 3-240,1-2-104,2 2-320,-2 1-296,-1 0-440,-7 3 488,-12 3-400,-5 2-280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55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115 247 8778,'1'1'281,"0"-1"0,0 0 0,0 0 0,0 1 0,-1-1 0,1 0 0,0 0 0,0 0 0,0 0-1,0 0 1,0 0 0,0 0 0,-1-1 0,1 1 0,0 0 0,0 0 0,0-1 0,0 1 0,-1 0 0,1-1 0,0 1 0,0-1 0,-1 1 0,1-1 0,0 1 0,-1-1 0,2 0 0,0-2 37,1 0 1,0 0-1,-1-1 1,0 1-1,2-4 1,2-5-96,0 1 0,-1-1 0,-1-1 0,0 1 0,-1 0 0,3-15 0,-5 22-155,-1-1 0,1 1 0,-1 0-1,0-1 1,0 1 0,-1-1 0,1 1 0,-1-1 0,0 1-1,-1 0 1,1 0 0,-1 0 0,0 0 0,-1 0-1,1 0 1,-1 0 0,-3-5 0,4 8-32,0 0 0,0 0 0,0 1 0,0-1 0,-1 0 0,1 1 0,0 0 0,-1 0 0,1-1 0,-1 1 0,1 1 0,-1-1 0,1 0 0,-1 1 0,0-1 0,1 1 0,-1 0 0,0-1 0,1 2 0,-1-1 0,0 0 0,1 0 0,-4 2 0,3-2-15,0 1 0,0 0 0,0 0 0,0 0-1,1 1 1,-1-1 0,0 0 0,1 1 0,-1 0 0,1 0 0,0 0 0,0 0 0,-1 0 0,1 0-1,0 0 1,1 1 0,-1-1 0,0 1 0,1 0 0,-2 3 0,0 2-10,2 0 0,-1 0 0,1 0 0,0 0 0,1 0 0,0 0 0,0 0 0,1 0 0,0 0 0,3 13-1,3 6 16,17 43 0,22 36 22,2 7 263,-46-109-253,-1 0 1,0 0-1,0 0 1,0 1 0,0-1-1,-1 0 1,1 1-1,-1 6 1,-1-8-8,1-1 0,-1 1 0,1-1-1,-1 1 1,0-1 0,0 1 0,0-1 0,0 0 0,-1 0 0,1 1 0,0-1 0,-1 0 0,0 0-1,1 0 1,-4 2 0,0 0-85,0-1 0,0 1-1,0-1 1,0-1 0,-1 1-1,1-1 1,-1 0 0,1 0-1,-1 0 1,0-1 0,0 0-1,0 0 1,0 0 0,0-1-1,0 0 1,0 0 0,0-1-1,0 1 1,0-2 0,0 1-1,0 0 1,-8-4 0,12 4-135,0 0 1,1 0 0,-1 1-1,1-1 1,-1 0-1,1 0 1,0-1 0,-1 1-1,1 0 1,0 0-1,0 0 1,0-1 0,0 1-1,0-1 1,0 1-1,0-1 1,1 1 0,-1-1-1,0 0 1,1 1-1,-1-3 1,1 1 12,0 1-1,0 0 1,1 0-1,-1 0 1,1-1-1,1-2 1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8:43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65 7954,'-50'-12'3520,"44"10"-1279,4 0-337,4-2-247,-2 3-225,0 0-600,20-3-160,43-11-192,-30 11-103,2-1-177,-1 1-64,4 1-80,0 1-16,-5-1-216,-5 0-497,-10 5-1455,-9 2 1384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8:44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7562,'-7'7'3488,"10"-2"-1191,3 5-353,9-5-279,3-1-249,9 0-544,4-4-168,6 1-288,4-1-128,0-5-176,2 1-32,-15-3-424,1 3-560,-10 2-2056,-6-1 1895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8:44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13 8098,'-1'-1'406,"0"0"0,1 0 1,-1 0-1,0 0 0,0 0 1,0 0-1,-1 0 0,1 1 1,0-1-1,0 0 0,0 1 1,0-1-1,-1 1 0,-1-1 1,2 1-232,0 0 1,0 0-1,0 0 1,0 0-1,0 1 1,0-1-1,0 0 1,0 0-1,0 1 1,0-1-1,0 1 1,0-1-1,0 1 1,0-1-1,0 1 1,0 0-1,1-1 0,-1 1 1,-1 1-1,-17 19 284,0 2 1,1 0-1,1 1 0,-15 28 0,22-35-437,1 1 0,0 0 0,1 0 0,-6 21 0,11-27-16,1-7-3,0 0 0,1 1 0,0-1 0,0 0 0,0 0 0,0 0 1,1 1-1,0 5 0,1-6 4,0 0 0,0 0 0,0 1 0,1-1 0,-1 0 0,1 0 0,1 0 0,-1 0 0,0-1 0,1 1 0,0-1 0,0 1 0,1-1 0,-1 0 1,1 0-1,5 4 0,8 5 27,-1-1 0,2-1 0,-1 0 0,1-2 0,1 0 1,21 7-1,-2-3-157,0-2 0,47 6 0,-51-10-467,-8 1 236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8:44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9378,'11'0'3719,"20"1"-1,12 5-924,-17 0-2304,27 10-1,-36-10-367,-1 1 0,0 0 0,22 15 0,-28-16-89,-1 1-1,0 0 1,-1 0 0,0 1-1,0 0 1,9 12 0,-14-15-22,1-1 1,-1 1 0,0 0 0,-1 0 0,1 0 0,-1 0 0,0 0 0,0 1 0,-1-1 0,1 0 0,-1 1 0,-1-1 0,1 1 0,-1 0 0,0-1 0,0 1-1,0-1 1,-1 1 0,-2 8 0,0-5-5,0-1-1,-1 1 1,-1-1-1,1 0 0,-1 0 1,-1-1-1,0 1 1,0-1-1,0-1 1,-1 1-1,1-1 0,-12 8 1,-11 6-514,-59 30 1,84-48 439,-21 11-377,10-6-268,1 0 0,1 1 0,-1 1 0,-20 16 1,33-23 587,0-1-1,-1 1 1,1-1 0,0 1 0,0-1 0,-2 5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8:45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92 9362,'-18'-88'4289,"18"85"-1312,2 2-1193,10 2-456,8 9-168,6 0-511,9 4-281,9-1-232,6-2-48,9-5-32,1 2-24,-18-2 72,-8-1-200,-12 2-1008,-13-1-537,-5 0 865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8:45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3 7546,'-8'-1'1240,"3"0"-450,1 1 0,-1 0-1,1 0 1,-1 0 0,1 1 0,-1-1-1,1 1 1,-7 2 0,10-3-714,1 0 0,0 0-1,-1 0 1,1 1 0,0-1 0,-1 0 0,1 0-1,0 1 1,0-1 0,-1 0 0,1 1 0,0-1-1,0 0 1,-1 1 0,1-1 0,0 0 0,0 1-1,0-1 1,0 0 0,-1 1 0,1-1 0,0 1-1,0-1 1,0 0 0,0 1 0,0-1 0,0 0-1,0 1 1,0-1 0,0 1 0,0-1-1,0 0 1,1 1 0,-1-1 0,0 1 0,0-1-1,0 0 1,0 1 0,1-1 0,-1 0 0,0 1-1,0-1 1,1 0 0,-1 1 0,0-1 0,1 1-1,15 14 543,-14-13-477,18 13 173,1-2 1,0 0-1,40 17 1,-39-20-143,-1 1 0,0 1 0,38 28 0,-57-38-163,0-1 0,0 1 0,0 0 0,0 0 1,-1 0-1,1 1 0,-1-1 0,1 0 0,-1 1 0,0-1 0,0 1 1,0-1-1,0 1 0,-1-1 0,1 1 0,-1 0 0,1-1 1,-1 1-1,0 0 0,0-1 0,0 1 0,0 0 0,-1-1 0,1 1 1,-1 0-1,0-1 0,1 1 0,-3 3 0,-1 3 13,0-1 0,-1 0-1,0 0 1,0 0 0,-1 0-1,-11 11 1,5-8 20,-21 16-1,-1 1 30,34-28-70,-1 1 1,0-1 0,1 1 0,-1-1 0,1 1 0,0-1 0,-1 1 0,1 0 0,-1-1 0,1 1 0,0-1 0,-1 1-1,1 0 1,0-1 0,0 1 0,0 0 0,-1-1 0,1 1 0,0 0 0,0-1 0,0 1 0,0 0 0,0-1-1,0 1 1,0 0 0,0 0 0,1-1 0,-1 1 0,0 0 0,0-1 0,1 1 0,-1-1 0,0 1 0,1 0 0,-1-1-1,1 2 1,0-1 8,1 1-1,-1-1 1,1 0 0,-1 0-1,1 1 1,0-1-1,0 0 1,-1 0-1,1 0 1,0-1-1,3 2 1,5 0 39,-1 0 1,0-1-1,1 0 1,16-1-1,39-6 128,-31 1 25,-18 2-396,19 0 1,-29 2 443,0 2 1,0-1-1,0 1 0,0-1 0,0 2 1,9 2-1,14 6 503</inkml:trace>
  <inkml:trace contextRef="#ctx0" brushRef="#br0" timeOffset="1">920 86 9930,'9'4'4777,"-14"-1"-992,-10 1-1769,-1 12-511,-1 7-209,-10 9-536,4 5-264,-4 1-192,0 1-48,11-3-104,3-6-48,6-6-72,0-9-64,1-4-584,0-3-416,1-8-1080,1-2-2385,1-4 3048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8:46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8130,'9'21'4609,"3"0"-40,5 12-2577,3 7-167,6 2-457,2-2-344,2-3-504,-1-3-96,-3 1-184,-2-3-88,-2-3-464,-7-1-544,1-9-1624,3-6 1543</inkml:trace>
  <inkml:trace contextRef="#ctx0" brushRef="#br0" timeOffset="1">393 355 11843,'50'-35'5321,"-50"54"-2721,0 5-815,0-2-313,-3-2-712,2-1-352,-1-6-240,2-4-176,-1-5-896,1-4-536,3-6 792</inkml:trace>
  <inkml:trace contextRef="#ctx0" brushRef="#br0" timeOffset="2">340 118 9202,'7'-6'4641,"-6"-3"-1320,8 9-1745,3 1-280,-2 3-520,4 2-648,5-5-64,12 6-40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8:46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10650,'-1'0'4393,"0"0"-2352,1 0-209,0 0-264,6 6-279,25-2-673,29 32-200,-39-35-248,2 2-64,-6-1-88,4 4-344,-2 2-1393,3-2 1201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8:47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 11210,'-92'54'4777,"91"-54"-2328,1 0-473,11 2-599,-2-1-201,10-1-616,-3 0-184,4-1-224,1-1-56,5 0 8,2-1-312,2 4-912,0 5-288,2 12 671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8:47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21 11354,'-2'-2'869,"0"0"1,0 0-1,-1 0 0,1 0 0,-1 0 0,1 0 0,-6-1 0,7 2-736,0 0-1,0 1 1,0 0 0,0-1 0,0 1-1,0 0 1,-1 0 0,1-1 0,0 1 0,0 0-1,0 0 1,0 0 0,0 0 0,-1 1-1,1-1 1,0 0 0,0 0 0,0 1-1,0-1 1,0 1 0,0-1 0,0 1-1,0-1 1,-2 2 0,1 0-57,-1 1-1,1 0 1,0 0 0,0 0 0,0 0-1,0 0 1,0 0 0,1 1-1,-1-1 1,1 0 0,0 1-1,0-1 1,0 1 0,1-1 0,-1 1-1,1 0 1,0 4 0,0 0-5,0-1 1,1 1-1,0 0 1,1-1-1,0 1 1,0-1-1,4 9 1,-1-4 17,1 1-1,0-2 1,1 1 0,1-1-1,0 0 1,0 0 0,1-1 0,0-1-1,15 14 1,-19-20-75,0 0-1,-1 0 1,1-1 0,0 0 0,0 1 0,1-2 0,-1 1-1,0-1 1,1 1 0,-1-1 0,1-1 0,-1 1-1,1-1 1,-1 0 0,1 0 0,-1-1 0,1 0-1,-1 0 1,1 0 0,8-3 0,-7 1-9,0 1 0,0-1 0,0-1 0,0 1 0,-1-1 0,0-1 0,0 1 0,0-1 0,0 0 0,-1 0 0,1 0 0,-1-1 0,-1 0 0,7-10 0,-9 13 0,0 0 1,-1-1-1,1 1 0,-1-1 0,0 0 0,0 1 1,-1-1-1,1 0 0,-1 1 0,1-1 0,-1 0 1,0 0-1,0 0 0,-1 1 0,1-1 0,-1 0 1,0 0-1,0 1 0,0-1 0,-1 1 0,1-1 1,-1 1-1,0 0 0,0-1 0,0 1 0,-5-5 0,0-1 19,0 2-1,-1-1 0,-1 1 0,1 0 0,-1 1 0,0 0 1,-20-9-1,25 13-39,-7-4 56,0 1 0,-1 0 0,-14-3 1,22 7-89,1 0 0,-1 1 0,1-1 1,-1 1-1,0 0 0,1 0 0,-1 0 1,0 1-1,1-1 0,-1 1 1,1 0-1,-1 0 0,1 0 0,0 1 1,-6 2-1,3-1-1014,0 0 1,0 0-1,-10 3 1,5-2-41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56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52 141 10410,'3'0'1297,"-1"0"0,0 0 0,1 0 0,-1 0 1,0 0-1,3 1 0,-4 0-1222,1-1 0,0 0 1,-1 1-1,1-1 1,-1 0-1,1 0 0,0 0 1,-1 0-1,1 0 0,0-1 1,-1 1-1,1 0 1,-1-1-1,1 1 0,-1-1 1,1 0-1,-1 1 0,3-2 1,-3 0-62,1 1 0,0-1 1,-1 1-1,0-1 0,1 1 0,-1-1 0,0 0 1,0 0-1,0 0 0,0 1 0,0-1 1,1-3-1,5-28 48,-4 15-16,-1 13-12,-1 0 0,-1 1-1,1-1 1,-1 0 0,1 0-1,-2-5 1,1 9-16,0 0 1,0 0-1,0 0 1,0 0-1,-1 0 0,1 0 1,0 0-1,-1 0 1,1 0-1,-1 0 1,1 0-1,-1 0 0,1 1 1,-1-1-1,0 0 1,1 0-1,-1 1 0,0-1 1,1 0-1,-1 1 1,0-1-1,0 1 1,0-1-1,0 1 0,0-1 1,0 1-1,1 0 1,-1-1-1,0 1 1,0 0-1,0 0 0,0 0 1,0 0-1,0-1 1,-2 2-1,0-1 38,-1 0-1,0 1 1,1 0-1,-1 0 1,1 0-1,-1 0 1,1 0 0,-1 1-1,1 0 1,0-1-1,0 1 1,0 0-1,0 1 1,0-1 0,0 1-1,0-1 1,1 1-1,-1 0 1,1 0-1,-4 5 1,1 1 18,-1 1 0,2 0-1,-1-1 1,1 2 0,-5 18 0,7-21-44,0 0 1,1 0 0,0 0 0,0 0-1,2 16 1,-1-21-28,0 1 1,1-1-1,0 0 0,0 0 1,0 0-1,0 0 0,0 0 1,0 0-1,1 0 0,-1 0 1,1 0-1,0-1 0,0 1 1,0 0-1,0-1 0,1 0 0,3 3 1,-3-2-146,0-1 1,0 0 0,1 0-1,-1 0 1,1-1-1,-1 1 1,1-1 0,0 0-1,-1 0 1,1 0-1,0 0 1,0-1-1,0 1 1,0-1 0,0 0-1,0 0 1,-1-1-1,1 1 1,0-1 0,0 0-1,0 0 1,-1 0-1,1 0 1,0-1 0,-1 1-1,1-1 1,-1 0-1,5-4 1,20-17-3141,4-5 1284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8:48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11226,'-6'12'4257,"2"0"-2568,3 4-329,2 41 16,5-33-127,3 1-625,-1 0-224,1 1-200,1-1-48,-2-6-72,0-4-248,0-7-1048,-3-6-857,-2-2 1177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8:48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30 8706,'-5'-8'4433,"4"1"-1016,3 2-1841,5 0-224,1 3-600,4 0-328,1 3-192,3 0-352,5 3 24,3 2 72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8:49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8658,'4'6'4033,"-6"-4"-1089,2-2-1271,0 0-617,0 0-136,22 2-488,34 8-272,-35-14 24,4 5-296,0-1 712,5-3-448</inkml:trace>
  <inkml:trace contextRef="#ctx0" brushRef="#br0" timeOffset="1">93 164 10506,'6'-2'4265,"5"2"-2448,-3 0-305,6 0-464,0 1-304,0-1-536,8 0-192,-1 0 1257,10 9-945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8:49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10378,'0'14'4921,"0"0"-1864,0 11-1393,0 3-263,-1 2-641,0-2-352,2-6-304,2 1-96,-1-6-688,2-4-521,-1-9 705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8:49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25 7498,'-6'-5'8000,"7"13"-2215,1 6-6150,-1-11 419,3 64 1255,-1-57-1057,-1-10-186,-1-5-23,-2-5-62,1 6 13,0 0 0,0 0 0,0 0 0,1 1 0,1-8 0,0 2-4,6-18 0,-7 25 10,0 0-1,1-1 0,-1 1 1,1 0-1,-1 0 0,1 0 1,0 0-1,0 0 0,0 0 1,0 0-1,0 1 0,0-1 1,0 1-1,0 0 0,1-1 1,3 0-1,0 0 1,-1 0 0,1 1 0,0-1 1,0 2-1,8-2 0,-10 2 21,1 0 0,-1 0 0,1 1-1,-1-1 1,0 1 0,1 0 0,-1 0 0,0 1 0,1-1 0,-1 1 0,0 0 0,0 0 0,0 0 0,0 0-1,-1 1 1,1 0 0,-1 0 0,1 0 0,-1 0 0,0 0 0,0 0 0,-1 1 0,1 0 0,-1-1 0,1 1-1,-1 0 1,0 0 0,-1 1 0,1-1 0,1 5 0,0 8 183,-1-11-133,0 1 1,-1-1-1,0 1 1,0 6-1,-1-6-147,1 0 0,0 0 0,2 8 0,2 15-3231,-3-17 2252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02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43 5241,'0'0'534,"1"-1"0,-1 0-1,0 1 1,1-1 0,-1 0 0,0 1-1,1-1 1,-1 1 0,1-1 0,-1 1-1,1-1 1,0 0 0,5-6 1966,1-12 1094,-6 11 403,-9 24-2436,-8 9-1384,-19 22 0,9-13-92,-1 3-169,3 1 0,-36 71 1,56-92-345,0-4-5184,11-22 4003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02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7874,'12'-6'3720,"-7"7"-967,10 8-680,1 11-1,5 7-208,-5 10-567,5 2-249,-1 2-400,3-1-192,5-8-200,-3-3-64,-2-6-88,-9-2-128,0-8-1008,-5-2-600,2 1 927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03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8218,'-8'3'4153,"-4"-2"-697,6 0-1127,8 3-489,2 3-343,12 1-729,6 1-168,12-2-208,8-2-112,-1-3-144,-1-2-48,-9 0-136,-3 0-384,-11-3-1648,-4 2 1431</inkml:trace>
  <inkml:trace contextRef="#ctx0" brushRef="#br0" timeOffset="1">119 176 7354,'4'5'4216,"0"-4"-487,10 2-1944,4-3 79,4 1-680,0 1-264,-2-1-439,-6-1-169,2 7-48,0-1-400,-8 0-736,17 6 647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04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191 164 5609,'1'-2'812,"1"-1"-1,-1 1 1,0-1-1,0 1 0,0-1 1,0 0-1,0 0 1,0-3-1,-1 2-61,1 0 1,-1-1-1,0 1 0,-2-9 0,1 7-343,0 0 0,-1 1 0,0-1 0,0 0 0,0 1 0,-1-1 0,-6-8 0,5 8-90,0 0 1,0 1-1,-1-1 0,0 1 1,-7-5-1,10 8-232,0 1 1,-1-1-1,1 1 1,-1-1-1,1 1 1,-1 0-1,0 0 1,1 0-1,-1 1 0,0-1 1,1 1-1,-1-1 1,0 1-1,0 0 1,0 0-1,-3 0 1,2 1-63,-1 0 1,1-1-1,-1 2 1,1-1 0,0 0-1,0 1 1,-1 0 0,1 0-1,0 0 1,0 0-1,1 1 1,-1 0 0,0-1-1,1 1 1,0 1-1,0-1 1,0 0 0,0 1-1,0 0 1,1-1-1,-1 1 1,1 0 0,0 0-1,0 0 1,1 1 0,-2 4-1,1 0-21,1-1 0,0 0 0,0 0 0,1 0 1,1 1-1,-1-1 0,1 0 0,1 0 0,1 9 0,5 8 18,17 37-1,-6-15 18,-5-12 12,16 74 0,-27-95-40,-1 1 1,-1-1-1,0 1 0,-1-1 0,0 1 0,-1 0 0,-1-1 0,-4 17 0,2-14-5,3-12-16,0 1 0,0-1 0,-1 1 0,1-1 0,-1 0 0,0 0 0,-1 0 0,1 0 0,-1 0 0,-5 5 0,8-9 0,0-1 0,-1 0-1,1 0 1,0 1-1,-1-1 1,1 0 0,-1 0-1,1 0 1,0 1-1,-1-1 1,1 0 0,-1 0-1,1 0 1,-1 0-1,1 0 1,0 0 0,-1 0-1,1 0 1,-1 0 0,1 0-1,-1 0 1,1 0-1,-1-1 1,1 1 0,0 0-1,-1 0 1,1 0-1,-1-1 1,1 1 0,0 0-1,-1 0 1,1-1-1,0 1 1,-1 0 0,1-1-1,-1 1 1,1-1 4,0 1-1,-1 0 1,1-1 0,0 1 0,-1 0-1,1-1 1,0 1 0,0-1 0,-1 1 0,1-1-1,0 1 1,0-1 0,0 1 0,-1-1-1,1 1 1,0-1 0,0 1 0,0-1 0,0 1-1,0-1 1,0 1 0,0-1 0,0 1 0,0-1-1,0 1 1,1-1 0,-1 1 0,0-1-1,0 1 1,1-1 0,-1 0 5,0 1 0,0 0 0,1-1-1,-1 1 1,0-1 0,1 1 0,-1 0 0,0 0 0,1-1-1,-1 1 1,1 0 0,-1-1 0,0 1 0,1 0 0,-1 0-1,1 0 1,-1 0 0,1-1 0,-1 1 0,1 0 0,-1 0 0,1 0-1,-1 0 1,0 0 0,1 0 0,-1 0 0,1 0 0,0 1-1,2 0 9,-1 0 0,1 1 0,-1-1 0,0 1 0,1 0 0,2 3 0,1 1 14,-1-1 0,1 1 1,-1 0-1,-1 1 1,1-1-1,-1 1 0,0 0 1,-1 0-1,1 1 1,3 12-1,-1 2 93,-1 0-1,-1 0 1,1 34-1,-4 72 305,-1-26-110,5-37-48,21 102-1,-25-162-277,0-1 1,0 1-1,1 0 0,3 7 1,-5-11-25,1 0 1,-1-1-1,0 1 1,1 0 0,-1-1-1,1 1 1,-1 0 0,1-1-1,-1 1 1,1-1 0,-1 1-1,1-1 1,-1 1-1,1-1 1,0 0 0,-1 1-1,1-1 1,0 0 0,-1 1-1,1-1 1,0 0 0,0 0-1,-1 0 1,1 1-1,0-1 1,-1 0 0,1 0-1,0 0 1,0 0 0,-1 0-1,1-1 1,0 1 0,0 0-1,-1 0 1,1 0-1,0-1 1,0 1 0,-1 0-1,1-1 1,0 1 0,1-2-145,1 0 0,-1 0 1,0 1-1,0-1 0,0 0 1,2-4-1,20-26-613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04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8194,'5'0'3569,"5"0"-1185,0-1-856,10 0-135,32-1-177,-32 2-616,10 10-144,-2-8-144,5 1-80,2-4-80,-6-5-32,-7 2-288,-6-4-472,-11-4-968,0-1 992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56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29 8954,'1'9'6072,"-5"8"-3602,2-9-1178,-11 116 4184,15-129-5635,0-1 1,1 0 0,-1 1-1,6-8 1,43-64-28,-50 76 186,6-8 10,12-13-1,-18 20 3,1 0-1,-1 1 1,1-1-1,0 1 1,0-1-1,-1 1 1,1 0-1,0 0 1,0 0-1,0 0 1,0 0-1,0 0 1,1 1-1,-1-1 1,3 0-1,-5 1 3,1 0 0,0 0 0,0 1 0,-1-1 0,1 0 0,0 0 0,0 1 0,-1-1-1,1 0 1,0 1 0,0-1 0,-1 0 0,1 1 0,-1-1 0,1 1 0,0 0 0,-1-1 0,1 1 0,-1-1 0,1 1 0,-1 0 0,0-1 0,1 1 0,-1 0-1,1 0 1,5 22 280,-5-20-256,8 61 496,-7-39-497,8 30 0,-9-51-150,4 10-1154,-5-14 1135,0 0 0,0 1 1,0-1-1,0 0 0,1 0 0,-1 0 1,0 1-1,0-1 0,1 0 0,-1 0 1,0 0-1,0 0 0,1 0 0,-1 0 1,0 1-1,0-1 0,1 0 0,-1 0 1,0 0-1,0 0 0,1 0 0,-1 0 1,0 0-1,1 0 0,-1 0 0,0 0 1,0 0-1,1-1 0,-1 1 0,0 0 1,0 0-1,1 0 0,-1 0 0,0 0 1,0 0-1,1 0 0,-1-1 0,0 1 1,0 0-1,0 0 0,1 0 0,-1-1 1,0 1-1,0 0 0,0-1 0,11-10-2559</inkml:trace>
  <inkml:trace contextRef="#ctx0" brushRef="#br0" timeOffset="1">357 0 12355,'1'0'273,"1"0"1,-1 1-1,0-1 1,1 0 0,-1 1-1,0-1 1,1 1-1,-1 0 1,0-1-1,0 1 1,0 0 0,0 0-1,1-1 1,-1 1-1,0 0 1,0 0-1,-1 0 1,1 0 0,0 1-1,0-1 1,0 0-1,-1 0 1,1 0-1,-1 1 1,1-1 0,0 2-1,1 4 56,0 0 1,0-1-1,-1 1 0,1 9 0,-1-4 111,-1-2-226,1 1 0,0-1 0,1 1 0,5 15-1,-6-24-198,-1 0-1,1-1 0,0 1 0,0 0 1,-1 0-1,1-1 0,0 1 0,0-1 1,1 1-1,-1-1 0,0 1 0,1-1 0,-1 0 1,0 0-1,1 0 0,-1 1 0,1-1 1,0-1-1,-1 1 0,1 0 0,0 0 1,0-1-1,-1 1 0,1-1 0,0 1 1,0-1-1,0 0 0,0 1 0,0-1 1,0 0-1,-1-1 0,4 1 0,1-2-4,-1 1 0,0-1 0,1 0 0,-1 0 0,0-1 0,0 1 0,0-1 0,5-5 0,3-2-174,19-18 1,25-40-3466,-51 60 2868,13-15-478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04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8530,'-3'1'4025,"-2"10"-1577,5 4-319,-3 15-377,3 6-520,-2 8-616,-1 1-167,2-3-257,-6-4-80,11-5-56,-3-4-64,7-2-713,12-3-607,-5-8 808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05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10834,'1'12'4673,"-2"19"-2496,-1 5-673,-2 10-312,-2 1-415,6 7-393,2-6-96,2-5-240,2-3-496,1-12 3152,2 8-2152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05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 10098,'-43'4'4385,"25"0"-1744,2 1-585,4 0-392,10 1-335,2-1-833,15-1-224,16 0-184,-5-1-24,6-2-176,3-2-496,5-5 416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05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9370,'0'-6'4353,"2"12"-1288,-2 5-1041,0 14-480,0 6-327,0 12-729,0 0-152,-2 1-128,2-2-88,3-4-304,0-6-480,3-15-3649,2-2 3008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06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40 196 9018,'16'16'4001,"-14"-6"-1089,8 5-1063,-2 2-369,0 2-144,0 6-751,-2-9-257,-1 4-192,-3-9-40,2 1-192,11 5-456,-2-1 552,7-3-177</inkml:trace>
  <inkml:trace contextRef="#ctx0" brushRef="#br0" timeOffset="1">0 0 12411,'6'2'4841,"3"6"-3593,3 0-240,3 4-304,2 0-272,4 0-744,5 1-2272,11 1 1872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06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12 9362,'-25'-12'4209,"0"12"-1785,3 3-543,4 9-385,3 1-400,7 15-584,6 3-167,3 14-185,7 10-32,5 7-24,2 1 0,6-3-24,-1 0-16,3-13-24,-5-3 48,-3-8-528,-6-10-473,-7-11 585</inkml:trace>
  <inkml:trace contextRef="#ctx0" brushRef="#br0" timeOffset="1">11 247 8866,'-11'-3'4145,"16"3"-1209,3 3-975,10 1-473,3 1-376,8-1-744,0-4-167,11 0-217,4-3-177,6-6 121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07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40 120 8834,'0'0'4481,"0"0"-160,0 2-2409,6 23-600,3 32-151,-2-29-729,1 1-184,2-5-136,4 0 32,-4-10-576,1-10-520,-5-11-2841,1-5 2449</inkml:trace>
  <inkml:trace contextRef="#ctx0" brushRef="#br0" timeOffset="1">0 3 10290,'6'-2'4329,"4"6"-2729,4 1-215,4 3-609,1 0-360,8-1-1240,-1-2-656,10 2 887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07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1 11707,'-22'0'5057,"-4"4"-2817,0 5-312,-1 6-799,1 4-353,14 8-424,-3 5-120,14 3-136,11 2-40,-4-8-40,10-1-16,8-6-72,-2-6-184,14-11-704,1-5-48,1-16 511</inkml:trace>
  <inkml:trace contextRef="#ctx0" brushRef="#br0" timeOffset="1">25 134 8978,'-11'1'4529,"12"2"-1352,7 1-1625,3-3-88,8-1-816,4-2-368,9-6-256,-1-3-312,16-1-1120,-3-1-2625,1-2 2617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08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11 8058,'-2'-2'650,"-1"1"1,0 0 0,1 0-1,-1-1 1,0 2-1,0-1 1,0 0 0,1 1-1,-1-1 1,0 1-1,0 0 1,-6 0 0,-1 1 564,0 1 1,-13 3 0,14-3-904,2-1-72,-1 1 0,1 1 0,0-1-1,1 1 1,-1 0 0,0 1 0,1 0 0,-11 7 0,15-9-222,0 0 1,1-1 0,-1 1-1,0 0 1,1 0-1,0 0 1,-1 0 0,1 0-1,0 0 1,0 0 0,0 1-1,0-1 1,0 0 0,1 1-1,-1-1 1,1 0 0,-1 1-1,1-1 1,0 1-1,0-1 1,0 1 0,0-1-1,0 0 1,1 1 0,-1-1-1,1 1 1,0-1 0,-1 0-1,3 5 1,2 2 1,0 1 1,1-1-1,0 0 0,13 14 1,33 30 89,-9-10 94,-33-32 31,1 1 1,-2 0-1,0 1 1,0-1-1,11 25 0,-19-35-170,0 0 0,0 1 1,-1-1-1,1 0 0,-1 1 0,0-1 0,0 0 0,0 1 0,0 3 0,0-5-42,0 0 0,-1 0 0,1 0 0,0 0 0,-1 1 0,1-1 0,-1 0 1,1 0-1,-1 0 0,1 0 0,-1 0 0,0 0 0,1 0 0,-1 0 0,0 0 0,0-1 0,0 1 0,0 0 0,-1 0 1,-5 3-14,-1 0 0,0-1 0,0 0 1,0-1-1,0 0 0,-16 3 1,-53-1-1449,29-1 1409,1 3-121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08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13 190 11610,'6'0'4481,"2"10"-2880,7 3-201,-12 8 112,-2 3-343,3 7-609,-7-1-176,3-2-192,8-1-64,-5-10-440,6-6-520,-3-11 536</inkml:trace>
  <inkml:trace contextRef="#ctx0" brushRef="#br0" timeOffset="1">1 3 9970,'4'-3'4505,"8"4"-2024,-8 3-1321,10 7-112,0-2-576,-8-2-88,14 2-984,4-6 1312,15 9-664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56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1 174 10418,'6'36'3966,"-6"-35"-3816,0-1 0,0 1 0,0-1 0,0 1-1,0-1 1,0 1 0,0-1 0,0 1 0,0-1 0,0 1-1,1-1 1,-1 1 0,0-1 0,0 0 0,1 1-1,-1-1 1,0 1 0,1-1 0,-1 0 0,0 1 0,1-1-1,4-3 1055,-2 1-154,1-1-1039,1-1 0,-1 1 0,0-1 0,0 0 0,4-5 0,4-4-7,5-5-3,3-3 4,21-29 0,-38 45 3,1 0 0,-1 0 1,-1 0-1,1 0 0,-1-1 0,0 1 0,2-8 1,-3 11-2,-1 1 0,0 0 1,0 0-1,1 0 1,-1 0-1,0-1 1,0 1-1,0 0 0,0 0 1,-1 0-1,1 0 1,0-1-1,0 1 1,-1 0-1,1 0 0,-1 0 1,1 0-1,-1 0 1,1 0-1,-1 0 1,0 0-1,1 0 0,-1 0 1,0 0-1,0 0 1,0 1-1,0-1 0,0 0 1,0 0-1,0 1 1,0-1-1,0 1 1,0-1-1,0 1 0,0-1 1,0 1-1,0 0 1,-1 0-1,1-1 1,0 1-1,-2 0 0,0 0 59,0-1 0,0 1 0,0 0 0,0 0 0,0 0 0,0 1 0,0-1 0,0 1 0,0 0 0,1-1 0,-1 1 0,0 1 0,0-1 0,-4 3 0,4-2 16,0 1 0,-1-1 0,1 1 0,1 0 0,-1 0 0,0 0-1,1 0 1,-1 1 0,-2 6 0,1-2-22,1-1 0,0 1 0,0 1 1,1-1-1,0 0 0,1 0 0,0 1 0,0-1 0,1 17 0,0-20-60,1 0-1,0-1 1,-1 1-1,2-1 0,-1 1 1,0-1-1,1 1 1,0-1-1,4 7 1,-5-9-127,1 0 0,0 0 0,-1 0 0,1 0 0,0 0 0,0 0 0,0-1 1,0 1-1,1-1 0,-1 1 0,0-1 0,1 0 0,-1 0 0,0 0 0,1 0 1,0-1-1,-1 1 0,1-1 0,3 1 0,24-2-2931,5-2 1292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08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38 7226,'-4'-4'945,"0"0"1,-1 1 0,0 0 0,1-1 0,-1 2 0,0-1 0,-1 1 0,1 0 0,0 0 0,-1 0 0,-7-1 0,4 2-340,-1-1 1,0 1 0,1 1-1,-1 0 1,-18 3 0,25-3-563,0 0 1,1 1-1,-1-1 1,0 1 0,0 0-1,0 0 1,1 0-1,-1 0 1,0 1-1,1-1 1,-1 1 0,1 0-1,0-1 1,-1 1-1,1 0 1,0 0-1,0 0 1,0 1 0,1-1-1,-1 0 1,0 1-1,1-1 1,0 1 0,-1 0-1,0 3 1,0 3-4,0 0-1,1 1 1,0-1 0,1 0 0,0 0 0,1 10 0,10 55 65,39 108 28,13-5-259,-63-177 124,3 6-82,-1 1-342,1 0 1,-1 0 0,0 0 0,1 10-1,-3-17 327,0 1-1,1-1 0,-1 1 1,0-1-1,0 0 1,0 1-1,0-1 0,0 1 1,0-1-1,0 1 0,0-1 1,0 0-1,-1 1 0,1-1 1,0 1-1,0-1 1,0 0-1,0 1 0,-1-1 1,1 0-1,0 1 0,-10-3-1218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09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1 111 10010,'-1'-7'4657,"4"2"-1992,10 2-1505,7 0-160,12 3-648,7 0-168,14-2-336,5-1 80,21-5 0</inkml:trace>
  <inkml:trace contextRef="#ctx0" brushRef="#br0" timeOffset="1">820 0 13371,'0'12'5025,"0"10"-3945,5 3-96,-5 9-191,3-2-353,7-1-328,1-3-24,2-14-264,-3-3-521,-5-11 473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09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27 10834,'-1'-6'4353,"4"8"-2440,3 0-993,-6-2-360,2 0-48,27 4-144,37 6-248</inkml:trace>
  <inkml:trace contextRef="#ctx0" brushRef="#br0" timeOffset="1">624 1 9994,'-27'9'4817,"-5"0"-1744,-3 11-1457,1 1-184,5 9-655,3 6-297,16 2-296,7 0-56,10-7-64,6-3-16,8-6-40,3-5-8,8-8-224,0-6-344,1-7-873,-2-8 889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09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8 197 7898,'-7'-3'4425,"7"7"-344,5-4-2465,-5 0-248,0 0-608,8 2-328,15 0-288,35 2 64,-28-4-496,-1-2-1424,-1 8 1232</inkml:trace>
  <inkml:trace contextRef="#ctx0" brushRef="#br0" timeOffset="1">339 0 9194,'6'27'6639,"-2"15"-2839,0-6-2670,0-9-693,2-1 0,0-1 1,2 1-1,20 43 0,-25-60-290,0 0 0,3 11 0,-5-14-57,0-1 0,0 0 0,1 0 0,0 0 0,0 0 0,0 0 0,1-1 0,0 1 0,3 5 1,-5-9-77,0 0 0,-1-1 0,1 1 0,0 0 0,-1-1 0,1 1 0,0-1 0,0 1 0,-1-1 0,1 1 0,0-1 0,0 1 0,0-1 0,0 0 0,0 1 0,0-1 0,0 0 0,-1 0 0,1 0 0,0 0 0,0 0 0,0 0 0,0 0 0,0 0 0,0 0 0,0 0 0,0 0 0,0-1 0,0 1 0,0 0 0,0-1 0,-1 1 0,1-1 0,0 1 0,0-1 0,1 0 0,1-2 14,-1 1 0,1-1-1,-1 0 1,0 0 0,0 0 0,0 0 0,0 0 0,2-4 0,2-10-48,0 0 0,-2-1 0,0 0 0,4-33 0,-5 24-409,-1 19 293,12-74-4191,-2 35 2543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10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10138,'11'-7'4481,"-7"3"-1592,2 4-961,6-1-424,0-6-319,7 5-777,7-1-200,-2-5-24,-6 0-368,3 4-4273,-4-1 3313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10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0 13587,'-5'1'1281,"-29"2"4516,28-2-5345,-1 0-1,0 0 0,1 1 0,-1 0 1,-7 4-1,10-4-288,0-1-43,1 1 0,-1 0 0,0 0 0,0 1 0,-3 2 0,6-4-110,0 0 0,0 0 0,1 0 0,-1 0 0,0 0 0,0 0 0,1 0 0,-1 1 0,0-1 0,1 0 0,-1 0 0,1 1 0,0-1 0,-1 0 0,1 1 0,0-1 0,0 1 0,0-1 1,0 0-1,0 3 0,1 1 0,0 0 1,0 0 0,1 1 0,0-1-1,0 0 1,0-1 0,0 1 0,7 9-1,29 35 129,-30-39-82,43 43 404,-32-34 150,27 33 0,-45-50-551,0 0 0,0-1 0,0 1 0,1 0 0,-2 0 0,1 0 1,0 0-1,0 0 0,-1 0 0,1 0 0,-1 0 0,1 0 0,-1 0 0,0 2 1,0-2-16,-1-1 0,1 1 0,0-1 0,-1 1 0,1-1 0,-1 1 0,0-1 1,1 0-1,-1 1 0,0-1 0,0 0 0,0 0 0,0 0 0,0 0 0,0 1 1,0-1-1,0 0 0,0-1 0,-3 3 0,-1 0 25,-1 0 0,0 0 0,0-1 0,0 0 0,0 0 1,0 0-1,-9 1 0,12-3-220,0 1 0,0-1 0,-1 0 0,1 0 0,0 0 0,0 0 0,0 0 0,-1-1 0,1 1 0,0-1 0,0 0 0,0 0 0,0 0 0,0-1 0,-5-2 0,7 3 63,0 0 1,0 1-1,1-1 1,-1 0-1,0 0 1,1 0-1,-1 0 1,1 0-1,-2-2 0</inkml:trace>
  <inkml:trace contextRef="#ctx0" brushRef="#br0" timeOffset="1">516 326 13467,'-6'3'5529,"6"0"-3481,-2-2-1167,0-1-473,1 0-352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15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 4497,'1'0'1765,"0"0"-1310,0 1 3691,-1 3 8020,0 6-12085,-1 0-1,0 0 1,0 0 0,-1 0-1,0 0 1,-1 0 0,0 0-1,-1-1 1,0 1 0,0-1-1,-8 12 1,-14 26-171,-28 71 0,52-112-785,1-8 370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15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7938,'0'-18'3680,"7"19"-895,2 6-664,7 11-217,1 10-112,5 15-567,-1 5-265,-1 9-368,4 1-128,1 1-264,6-4-64,-3-12-72,-4-1-16,-3-6-24,-4-8-312,-9-8-928,-1-6-625,-7-6 1009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15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9818,'8'0'7570,"2"-1"-3849,5 2-3423,1 1 1,20 5 0,-34-7-273,2 1 15,0 0-1,0 0 0,0 0 1,-1 1-1,1-1 0,0 1 1,-1 0-1,1 0 0,-1 1 1,0-1-1,0 1 1,5 4-1,-6-4-24,1 0 1,-2-1 0,1 1-1,0 0 1,-1 0-1,1 0 1,-1 0-1,0 1 1,0-1-1,0 0 1,0 0-1,0 7 1,-1-6 0,0 0 0,0 1 1,-1-1-1,1 0 0,-1 0 0,0 1 1,0-1-1,0 0 0,-1 0 0,1 0 1,-1 0-1,0 0 0,0 0 0,-1-1 1,1 1-1,-1-1 0,1 0 0,-1 1 1,0-1-1,-1 0 0,-3 3 0,3-4 72,1 0 0,-1 0 0,0 0 0,1-1 0,-8 3 0,3-2 268,30 8 341,-6-5-646,1-1 0,-1-1 0,1-1 0,-1 0 0,1-1 0,0-1 0,-1-1 0,1 0 0,0-1 0,16-4 0,-4 1-326,-29 5 293,0 0 0,0 0 0,0 0 0,0 0 0,0 0 0,0 0-1,0 0 1,0 0 0,0 0 0,0 0 0,0 0 0,1 0 0,-1 0-1,0 0 1,0 0 0,0 0 0,0 0 0,0 0 0,0 0 0,0 0 0,0 0-1,0 0 1,0 0 0,0 0 0,0 0 0,1 0 0,-1 0 0,0 0-1,0 0 1,0 0 0,0 0 0,0 1 0,0-1 0,0 0 0,0 0 0,0 0-1,0 0 1,0 0 0,0 0 0,0 0 0,0 0 0,0 0 0,0 0-1,0 0 1,0 0 0,0 1 0,0-1 0,0 0 0,0 0 0,0 0 0,0 0-1,0 0 1,0 0 0,0 0 0,0 0 0,0 0 0,0 0 0,0 0-1,0 0 1,0 1 0,-4 12 511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21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76 4369,'20'-12'1387,"-9"6"885,-1-1-1,9-7 1,-17 12-1643,0 0 1,1 0 0,-1-1 0,-1 1 0,1 0-1,0-1 1,0 1 0,-1-1 0,0 0-1,1 1 1,-1-1 0,1-3 0,-2 6-572,-1 0 1,1-1-1,0 1 1,0 0-1,0 0 1,0 0-1,0 0 1,0 0-1,0 0 1,0 0-1,0 0 1,-1 0-1,1 0 1,0-1-1,0 1 1,0 0-1,0 0 1,0 0-1,0 0 1,-1 0-1,1 0 1,0 0-1,0 0 1,0 0-1,0 0 1,0 0-1,0 0 1,-1 0-1,1 0 1,0 0-1,0 0 1,0 0-1,0 0 1,0 1-1,0-1 1,0 0-1,-1 0 1,1 0-1,0 0 1,0 0-1,0 0 1,0 0-1,0 0 1,0 0-1,-10 5-149,6-4 297,-4 3-169,0 0 0,0 0 0,0 1 0,1-1 0,0 2 0,0-1 0,-10 12 1,1-3 6,-12 9 96,-59 38 1,74-53-116,11-7-21,-2 2 13,-1 0 0,1 0 0,0 1 1,-8 6-1,12-9-14,-1 0 0,0-1 0,1 1 0,-1 0 0,1 0 0,-1 0 1,1 0-1,-1 0 0,1 0 0,0-1 0,-1 1 0,1 0 0,0 0 0,0 0 1,-1 0-1,1 0 0,0 0 0,0 0 0,0 0 0,0 0 0,1 0 0,-1 0 1,0 0-1,0 0 0,1 0 0,-1 0 0,0 0 0,1 0 0,-1 0 0,1 0 0,-1 0 1,1 0-1,0 0 0,4 4 4,-1 0 1,1-1-1,0 0 0,0 0 1,1 0-1,-1-1 0,1 1 1,6 2-1,-1-1 3,1-1 0,0 0-1,17 3 1,-1-2 6,0-2 1,0-2-1,0 0 0,1-2 0,-1-1 0,51-10 1,-66 9-381,1-1 0,-1 0 1,16-8-1,-26 11 9,-1-1-261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57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109 141 10682,'-15'6'4617,"-1"8"-2080,0 11-1297,1 5-208,-3 8-312,4 1-247,4-9-409,6-4-40,6-12-393,6-7-311,12-7-1160,2-5 568,20-10 616</inkml:trace>
  <inkml:trace contextRef="#ctx0" brushRef="#br0" timeOffset="1">331 0 11867,'-7'15'4785,"-8"13"-2569,-2 6-1048,-7 18-392,0 9-71,7 5-353,6-4-208,13-6-88,6-12-16,6-16-40,4-7-24,2-17-352,-2-5-433,-1-14-1015,-1-6-584,-5-6-1209,-7 1 2144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21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8506,'0'0'121,"0"0"0,0 0 1,1 0-1,-1 0 0,0 0 1,0 0-1,0 0 0,0 0 0,0 0 1,0 0-1,0 0 0,0 0 1,0 0-1,0 0 0,1 0 0,-1 0 1,0 0-1,0 0 0,0 0 1,0 0-1,0 1 0,0-1 0,0 0 1,0 0-1,0 0 0,0 0 1,0 0-1,0 0 0,0 0 0,0 0 1,1 0-1,-1 0 0,0 0 1,0 1-1,0-1 0,0 0 0,0 0 1,0 0-1,0 0 0,0 0 1,0 0-1,0 0 0,0 0 0,0 0 1,0 1-1,0-1 0,0 0 1,0 0-1,0 0 0,-1 0 0,1 0 1,0 0-1,0 0 0,0 0 1,0 0-1,0 0 0,0 0 0,0 1 1,0-1-1,0 0 0,0 0 1,0 0-1,0 0 0,0 0 0,-1 0 1,10-1 1700,8-4-1021,0 2 0,1 0-1,-1 1 1,0 1 0,1 0 0,18 3-1,105 17 1034,-138-19-1771,8 3-163,1 0 1,20 8-1,-30-10-246,2 4-1332,-3-4 1176,8 13-375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28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78 3817,'-28'-37'2388,"27"35"-2051,1 1-1,-1 0 0,0-1 0,0 1 0,1-1 1,-1 0-1,1 1 0,-1-1 0,1 1 0,0-1 1,-1 0-1,1 1 0,0-1 0,0 0 1,0 1-1,0-1 0,1 1 0,0-3 0,-1-4 7183,11 126-5409,-9-97-1901,22 210 1607,-17-196-1704,16 53 0,-21-82-173,1 0 0,0 0 1,1 0-1,5 9 0,-3-7-3495,-10-19 621,-1-10 1246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29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8450,'0'-1'484,"0"0"1,1 0 0,-1 0-1,0-1 1,1 1-1,-1 0 1,1 1-1,0-1 1,-1 0 0,1 0-1,0 0 1,-1 0-1,1 0 1,0 1 0,0-1-1,1-1 1,-1 2-314,0 0-1,0-1 1,1 1 0,-1 0 0,0 0-1,0 0 1,0 0 0,0 0 0,0 0-1,0 0 1,0 1 0,0-1 0,0 0-1,1 0 1,-1 1 0,0-1 0,1 2 0,59 31 1884,-30-15-1574,-19-12-319,0 1 0,-1 0 0,0 1 0,18 17 0,-26-22-141,0 0-1,0 0 1,-1 1-1,1-1 1,-1 1-1,0-1 0,0 1 1,-1 0-1,1 0 1,-1 0-1,1 0 1,-1 0-1,0 0 0,-1 0 1,1 0-1,-1 1 1,0-1-1,0 0 1,-1 7-1,0-5 1,-1 0 0,1 0 0,-1 0-1,-1 0 1,1 0 0,-1 0 0,0-1 0,0 1 0,-1-1 0,1 0-1,-8 8 1,1-3 7,0-1 0,0 0 1,-1 0-1,-15 8 0,19-12-18,-1 0 1,1 1 0,0 0-1,0 0 1,-6 7 0,13-13-11,0 1 0,-1 0 0,0-1 0,1 1 0,0 0 0,-1 0 0,1-1 0,-1 1 0,1 0 0,0 0 0,-1 0 0,1 1 0,0-2 0,0 1 1,1-1 0,-1 0 0,0 1-1,0-1 1,1 0 0,-1 0-1,0 1 1,1-1 0,-1 0-1,0 0 1,1 1 0,-1-1 0,1 0-1,-1 0 1,0 0 0,1 0-1,-1 1 1,1-1 0,-1 0-1,0 0 1,1 0 0,-1 0 0,1 0-1,0 0 1,2 0 11,92 29 262,-76-24 4,0 2 1,0 0-1,35 20 1,-44-21-154,0 1 1,0 1-1,0 0 1,-1 0-1,0 1 1,-1 0-1,8 11 1,6 10-1397,-20-31-4215,-2 1 4398,-1 0-1250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29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14 11795,'0'-1'426,"-1"1"0,1-1 0,-1 0 0,1 0 0,-1 0 0,1 0 0,-1 1 0,1-1 0,-1 0 1,0 1-1,0-1 0,1 0 0,-1 1 0,0-1 0,-1 0 0,1 1-317,1-1 1,-1 1-1,0 0 0,1 0 0,-1 0 1,0 0-1,0 0 0,1 0 0,-1 0 1,0 0-1,1 0 0,-1 0 0,0 0 0,1 1 1,-1-1-1,0 0 0,1 0 0,-1 1 1,0-1-1,1 0 0,-1 1 0,1-1 1,-1 1-1,1-1 0,-1 1 0,1-1 0,-1 1 1,1-1-1,-1 1 0,1-1 0,-1 1 1,1 0-1,-1 0 0,-3 7 90,1 0 1,-1 0-1,2 0 0,-1 0 0,-2 11 1,1 2 15,-1 23 1,4-30-158,1 0-1,0 0 1,1 0 0,1 0-1,5 27 1,-4-31-37,1 0 1,0 0-1,0 0 0,1-1 0,0 0 1,1 0-1,0 0 0,12 14 1,-2-7 11,24 22 1,-31-31-88,-1-1 0,1 0 0,0 0 0,0-1 0,15 6 1,-21-10-80,0 0 0,1 0 1,-1 0-1,0-1 1,1 1-1,-1-1 1,0 0-1,1 0 0,-1 0 1,0 0-1,4-1 1,0-1-685,0-1 1,1 1-1,12-7 0,16-8-580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29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11 8066,'-2'3'4345,"-4"6"-377,-6 4-1231,-4 11-656,-2 7-297,0 6-712,1-2-280,3-1-360,4 0-112,2-16-200,4 5-55,1-10-354,3-3-303,-1-4-872,1-4-552,0-9-1433,0 6 2097</inkml:trace>
  <inkml:trace contextRef="#ctx0" brushRef="#br0" timeOffset="1">0 1 8274,'11'1'4393,"-2"4"-1449,11 14-631,-1 2-193,6 7-671,3-1-289,4-5-344,-2 1-128,-4-3-312,-2 1-144,-10-2-240,0-5-352,-8 5-848,0-6 1632,-1 3-648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30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10210,'22'3'4433,"8"22"-1600,-2 4-665,2 8-167,4 3-369,-12 7-584,7 3-184,-10 5-247,-7-2 87,0-5-272,-11 3-136,-6-6-120,-3 3-40,-9-3-312,-6-5-472,-5-5-857,-12-5 2506,-10-1-1113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44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1395 166 2713,'-12'-10'453,"-3"-3"1024,1 0-1,-18-22 0,-19-33 6119,49 66-7442,-1-1 1,1 1-1,0 0 1,-1 1-1,1-1 1,-1 0-1,0 1 1,0-1-1,1 1 1,-1 0-1,0 0 1,0 0-1,0 0 1,-4 0-1,-6-1 138,1 1 0,-17 1 0,14 0-145,-12 0 72,-170 3 696,183-2-874,-59 3 212,-87 17 0,98-7-100,1 3 0,-107 44 0,147-51-151,0 0 0,1 1 0,0 1 0,1 1 0,0 1 0,1 0 0,1 1 0,-26 29 0,25-23-13,1 0 0,1 2 0,-25 45 0,19-15-11,14-31 14,-4 9-9,1 2 0,-13 61 0,18-53 8,-3 13-2,-4 85-1,13-131 12,-1 31-14,9 67 0,1-54 7,2 0 1,3-1-1,2 0 0,2-1 0,2-1 0,2-1 0,3-1 0,1-1 0,2-1 1,41 49-1,-40-60 7,1-2 1,66 55-1,83 41 3,-49-49 8,-101-64-6,1-1-1,54 17 1,-35-18-1,2-2 0,-1-2 1,65 2-1,-31-8 6,107-11 1,-134 2-10,-1-2 1,0-3-1,-1-2 0,68-25 0,-34 1-2,-2-4 0,-1-4 0,80-56 0,-132 78 30,0-2 0,53-50 0,-72 60-9,-1-1 0,-1 0-1,-1-1 1,0 0 0,-1 0 0,-1-2 0,11-26 0,-13 23 32,-1-1 0,-1 1 0,-2-1 0,3-26 0,-4 13 72,-4-66-1,-10 19 73,5 46-32,6 36-157,-3-12 64,1 1-1,-7-18 0,-14-31 79,-1 1-1,-52-88 1,60 121-108,-2 0 0,-1 2 0,-1 0 0,-1 1 0,-1 1 0,-28-23 0,-184-129 113,198 152-131,-2 1-1,-62-26 1,-80-18 27,172 63-49,-91-35-56,-11-4-76,103 40-28,0 0 1,-1 0-1,1 1 1,-1 0-1,1 0 1,-9 1-1,13 0-66,0 0-1,0 0 1,0 1 0,0-1-1,0 1 1,0 0-1,0 0 1,0 0-1,0 0 1,0 1-1,1-1 1,-1 1-1,0 0 1,1-1-1,0 1 1,-4 4-1,4-4 84,1 0 0,-1 0 0,1 1-1,0-1 1,0 1 0,-2 3 0,3-6 131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46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76 2809,'-8'-10'6851,"3"-1"-3887,5 9-2673,-1 0 0,0 0 0,0 0 0,0 0 0,0 0 0,-1 0 0,1 1 0,0-1 0,-1 0 0,0 0-1,-2-1 1,-1 0-137,0 0-1,-1 0 1,1 1-1,-1-1 0,0 2 1,1-1-1,-1 0 0,0 1 1,0 0-1,0 1 0,0-1 1,-7 1-1,10 1-114,0-1 0,1 0 0,-1 1 0,0-1 0,1 1 0,-1 0 0,1 0 0,-1 0 0,1 0 0,-1 0 0,1 1 0,0-1 0,0 1 0,0-1 0,0 1 0,-4 3 0,4-2-4,0 0 1,-1 0-1,1 0 0,0 0 0,1 0 0,-1 0 0,1 1 0,-1-1 0,1 1 1,-1 4-1,2-5-24,-1 1 1,1 0-1,0 0 0,0 0 1,1 0-1,-1 0 0,1 0 1,0 0-1,0 0 1,0 0-1,0-1 0,4 7 1,-2-4-6,1 0 0,-1 0 0,1 0-1,1-1 1,-1 1 0,9 7 0,-10-10-4,0-1 1,0 1-1,1-1 0,-1 0 1,0 0-1,1 0 0,-1 0 1,1 0-1,0-1 0,0 0 1,-1 0-1,1 0 0,0 0 1,0 0-1,0-1 0,0 0 1,0 0-1,0 0 0,0 0 1,0 0-1,0-1 0,0 0 1,-1 0-1,1 0 0,0 0 1,0-1-1,-1 1 0,1-1 1,-1 0-1,1 0 0,-1 0 1,0-1-1,0 1 0,0-1 1,0 0-1,0 1 0,0-1 1,3-7-1,-4 7 7,0 0-1,-1-1 1,0 1 0,0-1-1,0 1 1,0-1 0,0 1-1,-1-1 1,1 0 0,-1 1 0,0-1-1,0 0 1,-1 1 0,1-1-1,-1 0 1,1 1 0,-1-1 0,0 1-1,-1-1 1,1 1 0,-3-4-1,1 0 35,0 1 0,-1 0 0,0 0-1,0 0 1,0 0 0,-1 1-1,0 0 1,0 0 0,0 0 0,-9-6-1,12 10-22,-1 0 0,1 0 0,-1 0 0,0 0 0,1 0 0,-1 0-1,0 1 1,0-1 0,0 1 0,-4 0 0,6 0-24,0 0 0,0 0 1,0 0-1,0 0 0,0 0 0,0 0 1,0 0-1,0 1 0,0-1 0,0 0 1,0 1-1,0-1 0,0 0 0,0 1 1,0-1-1,1 1 0,-1 0 0,0-1 1,0 1-1,1 0 0,-1-1 0,0 1 1,1 0-1,-1 0 0,0 0 0,1 0 1,-1 0-1,1-1 0,0 1 0,-1 0 0,1 0 1,-1 2-1,1 0-485,0 0 1,0 0-1,0 0 0,0 0 1,0 0-1,1 0 1,-1 0-1,1 0 0,1 3 1,3 8-578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46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82 6905,'-46'-45'2986,"45"44"-2842,1 1-1,-1-1 0,0 0 1,0 0-1,1 0 0,-1 0 1,0 0-1,1 0 0,-1 0 1,1 0-1,-1 0 0,1 0 0,-1-1 1,1 1-1,0 0 0,0 0 1,0 0-1,0 0 0,-1 0 1,2-2-1,-2-5 1060,-2 3 24,1 5 166,5 13-133,5 13-871,2 0-1,0-1 1,27 45 0,-11-27-198,57 73 0,46 30-90,-126-144-100,91 101 96,-70-75 70,35 55 0,21 44 901,-106-151-4133,11 6-1116,5-1 1852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47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48 8010,'-21'3'5528,"12"0"-5029,1 0-1,-10 6 1,9-5-302,5-2-119,0 0 0,0 0 0,0 0 0,0 1 0,0 0 1,1-1-1,-1 1 0,1 0 0,0 1 0,-1-1 0,2 1 0,-6 6 0,6-7-34,0 1 1,0-1-1,0 0 0,1 0 1,-1 1-1,1-1 0,0 1 1,0-1-1,0 1 0,1-1 0,-1 1 1,1 0-1,0 3 0,0 1 23,0-2 9,0 1 0,0-1 0,0 0 0,1 1 0,2 6 0,-2-10-57,0-1 0,0 0 0,0 0 0,0 0-1,0 0 1,0 0 0,1 0 0,-1-1 0,0 1-1,1 0 1,0-1 0,-1 1 0,1-1 0,0 1-1,0-1 1,0 0 0,0 0 0,4 2-1,0-1 14,0 0-1,-1 0 0,1-1 0,0 0 0,0 0 0,0 0 1,0-1-1,0 0 0,0 0 0,0 0 0,0-1 0,0 0 0,0 0 1,0-1-1,0 1 0,7-4 0,-9 3 3,0 0 0,0 0 1,1-1-1,-2 0 0,1 1 0,0-1 0,0-1 1,-1 1-1,0 0 0,0-1 0,0 0 0,0 1 0,0-1 1,-1 0-1,1-1 0,-1 1 0,0 0 0,-1-1 1,1 1-1,-1-1 0,2-6 0,-3 4 17,1 1 0,-1-1 1,-1 0-1,1 1 0,-1-1 0,0 0 0,-1 1 0,1-1 1,-1 1-1,0 0 0,-1-1 0,0 1 0,0 0 0,0 1 1,-1-1-1,1 0 0,-6-5 0,5 7-137,1 0-1,-1 0 0,1 1 1,-1-1-1,0 1 1,0 0-1,-1 0 1,1 0-1,-1 1 1,1-1-1,-1 1 1,0 0-1,0 1 0,0-1 1,0 1-1,0 0 1,0 0-1,0 0 1,0 1-1,0 0 1,-1 0-1,-7 1 1,11 0-196,-1-1 0,1 1 0,0 0 0,0-1 1,0 1-1,-4 2 0,-6 9-925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59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91 7762,'-24'-8'3336,"18"4"-1599,9 3-465,6-2-72,6-1-15,6-3-177,16 1-296,6-4-408,1 0-144,5-1-680,-6-5-624,-5 5 720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47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6 7834,'-1'-5'2960,"-7"11"-1671,0 5-273,3 9 32,-1 5 32,6 2-432,4 1-304,6-4-264,-2-4-32,1-8-96,3-4-464,-5-11 360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47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12 8074,'-2'-4'3504,"0"-3"-1687,0 7-633,2 0-152,0 0-368,0 0-327,0 0-305,0 0-56,15 9-1169,0 1 889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48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11 6441,'-3'-11'2402,"2"19"-950,5 28 0,-2-26-1010,6 56 1708,2 0 687,0 117 1,-10-170-2388,-1 0 1,-5 24 0,5-33-366,0-1 0,0 1 0,0-1 0,-1 1 0,1-1 0,-1 1 0,0-1 0,0 0 0,0 0 0,0 0 0,0 0 0,-1 0 0,1-1 0,-5 5 0,2-4-26,0 0 1,0-1-1,-1 1 0,1-1 1,0 0-1,-1 0 0,0-1 1,1 0-1,-1 0 0,0 0 1,1 0-1,-10-1 1,11 0-169,0-1 1,-1 1 0,1-1 0,0 0 0,0 0-1,0 0 1,0-1 0,1 1 0,-1-1-1,0 0 1,1 0 0,-1 0 0,1-1 0,-1 1-1,1-1 1,0 0 0,0 0 0,-3-4 0,0-1-148,2-1-1,-8-16 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48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11298,'8'1'4049,"0"6"-3369,-3-1-7,0 4-225,1 2-40,2-2-888,2-2-537,5-4 641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49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368 153 6817,'5'-5'1389,"0"-1"0,0-1-1,0 1 1,-1 0-1,6-14 1,-9 18-1192,0-1 0,0 1 0,-1 0 0,1 0 0,-1 0 0,1 0 0,-1-1 0,0 1 0,0 0 0,0 0 0,0-1 0,0 1 1,-1 0-1,1 0 0,-1 0 0,1-1 0,-1 1 0,0 0 0,0 0 0,0 0 0,0 0 0,0 0 0,0 0 0,-1 1 0,-1-3 0,-2-1-65,1 1 0,-1 0-1,0 1 1,0-1-1,0 1 1,-1 0 0,1 0-1,-1 1 1,1 0 0,-1 0-1,-12-3 1,6 3-68,1 0 0,-1 1 0,-1 0 0,1 1-1,-13 2 1,18-1-58,-1 0-1,1 0 1,-1 1-1,1 0 1,0 1-1,0 0 1,0 0-1,1 0 1,-1 1 0,1 0-1,-1 0 1,1 0-1,1 1 1,-1 0-1,-6 7 1,8-7-9,0 0-1,0 1 1,1-1 0,-1 1 0,1 0 0,1 0 0,-1 0 0,1 0 0,0 0 0,0 0 0,0 1 0,1-1 0,0 1 0,1-1 0,-1 1 0,1 0 0,2 11 0,2 3 1,0 0 0,2-1 1,0 1-1,2-1 1,0 0-1,1 0 0,1-1 1,24 34-1,1-13 52,0 2 150,-31-37-110,0 1-1,0-1 1,-1 1-1,0 1 0,4 8 1,-7-12-25,1-1 0,0 0-1,-1 0 1,1 0 0,-1 1 0,0-1 0,1 0 0,-1 0-1,0 1 1,-1-1 0,1 0 0,0 0 0,-1 0-1,1 1 1,-1-1 0,0 0 0,1 0 0,-1 0 0,0 0-1,0 0 1,-1 0 0,1 0 0,0 0 0,-1 0 0,1-1-1,-1 1 1,1-1 0,-1 1 0,0-1 0,0 1 0,1-1-1,-5 2 1,0 0 10,1-1-1,-1 0 1,0 0-1,0 0 1,0-1 0,0 0-1,0 0 1,0 0-1,0-1 1,0 0-1,-7-1 1,-40-7-548,-19-1-1664,34 10 1437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51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1231 157 5809,'0'-15'1689,"0"6"-482,0 0-1,-2-12 0,2 18-947,-1-1 0,0 1 0,0 0 1,0 0-1,0-1 0,-1 1 0,1 0 0,-1 0 0,-4-5 0,1 3-53,0-1 0,-1 1 0,0 0 0,0 1 0,0-1 0,-1 1 0,1 1 0,-1-1 0,0 1 0,0 0 0,0 1 0,0-1 0,-15-1 0,-3 0-57,-1 1 0,-44 0-1,46 4-109,-1 1 0,1 1 0,0 1 0,0 1 0,0 1 0,-28 12 0,-132 68-16,127-57-16,-3 2 30,-72 48-1,108-62-19,1 1 0,0 1-1,1 2 1,1 0 0,-25 33-1,22-21 1,2 2 1,1 1-1,2 0 0,1 1 0,2 1 0,2 1 0,-11 46 0,12-23 24,2 1 1,3 0 0,0 124-1,19 11 2,-4-148-35,1 0 1,16 49-1,-5-40-1,2 0 0,3-1 0,3-1 0,2-1-1,2-2 1,2-1 0,44 52 0,-28-47-3,3-3 0,107 89-1,-117-111 2,2-2-1,1-3 0,1-1 1,93 38-1,-72-41 6,1-3 0,1-4 0,88 12 0,-58-17 10,173-4 0,-229-9 4,-1-2-1,1-2 0,63-16 1,-84 15 32,0-1 1,0-2 0,-1 0 0,0 0-1,-1-2 1,0-1 0,-1-1 0,21-17-1,-22 14 91,0-1-1,-2-1 0,0-1 0,-1 0 0,-1-1 1,-1 0-1,0-1 0,-2-1 0,16-41 0,-16 31 51,-2-1 0,-1-1 0,-2 0-1,-1 0 1,-1 0 0,-2-50 0,-6 10-34,-3 0 0,-3 0 0,-31-115 0,5 69-82,-68-154 0,68 195-144,-66-108 0,72 141-24,-1 2 1,-3 1 0,-57-59-1,66 79 47,-1 2-1,-1 0 0,-41-24 1,27 22-20,-83-33 0,91 43-81,-130-44-62,136 49-843,0 1 0,0 2 0,-1 1-1,-31-1 1,21 7-101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51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123 167 8162,'-1'-6'1202,"0"-1"1,0 1-1,-4-11 1,3 10-803,-1-1 1,-1 1-1,-6-11 1,9 16-326,-1 0-1,1 1 1,-1-1 0,1 0-1,-1 1 1,0-1 0,0 1 0,0 0-1,0-1 1,0 1 0,0 0 0,0 0-1,0 1 1,0-1 0,0 0 0,-1 1-1,1-1 1,0 1 0,0 0 0,-1-1-1,1 1 1,0 0 0,-1 1 0,1-1-1,0 0 1,0 1 0,-1-1-1,1 1 1,0-1 0,0 1 0,0 0-1,0 0 1,0 0 0,0 1 0,0-1-1,0 0 1,0 1 0,0-1 0,1 1-1,-1-1 1,1 1 0,-1 0 0,1 0-1,0 0 1,-1 0 0,0 3 0,1-2-73,0-1 0,0 1 0,0 0 0,1-1 0,0 1 0,-1 0 1,1-1-1,0 1 0,0 0 0,1 0 0,-1-1 0,0 1 1,1 0-1,0-1 0,0 1 0,1 2 0,-1-1-3,1-1-1,0 1 1,1-1-1,-1 0 1,1 1-1,-1-1 1,1-1-1,0 1 1,0 0-1,4 2 1,-2-1-5,0-1 1,0 0 0,0-1-1,0 1 1,1-1 0,-1 0-1,1 0 1,-1-1 0,1 0-1,0 0 1,0 0 0,-1-1-1,1 1 1,0-1 0,8-2-1,-9 1 8,0 0-1,0 0 1,-1-1-1,1 1 0,-1-1 1,0-1-1,1 1 1,-1 0-1,0-1 1,0 0-1,0 0 1,-1 0-1,5-5 0,-6 5 12,1 0 1,-2 0-1,1 0 0,0 0 0,-1 0 0,1 0 0,-1-1 0,0 1 0,0 0 0,0-1 0,-1 1 0,1-1 0,-1 1 0,0 0 0,0-1 0,0 1 0,0-1 0,0 1 1,-2-6-1,0 2 5,0 0 1,0 1 0,-1-1 0,0 1 0,0-1 0,0 1 0,-1 0-1,0 0 1,0 1 0,-1-1 0,1 1 0,-1 0 0,0 0-1,-9-6 1,12 10-59,1 0 0,-1 0 0,0 0-1,0 0 1,0 1 0,0-1 0,1 1-1,-1-1 1,0 1 0,0 0 0,0-1-1,0 1 1,0 0 0,0 0 0,0 1-1,-4 0 1,5-1-101,0 1 0,-1-1 0,1 1 0,0 0 0,-1-1 0,1 1 0,0 0 0,0 0 0,-1 0 1,1 0-1,0 0 0,0 0 0,0 1 0,1-1 0,-1 0 0,0 0 0,0 1 0,1-1 0,-1 1 0,0-1 0,1 0 0,-1 4 0,-3 24-987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52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9242,'33'-4'3438,"-32"4"-3344,-1 0 0,1 0-1,-1 0 1,1 0 0,-1 0-1,1 0 1,-1 0 0,1 0 0,-1 0-1,1 0 1,-1 0 0,1 0 0,-1 0-1,1 0 1,-1 0 0,1 1 0,-1-1-1,1 0 1,-1 0 0,1 1-1,2 3 179,1-1-1,-1 1 0,-1 0 0,1 0 0,-1 0 0,1 1 0,-1-1 0,0 1 0,2 6 0,0 0-44,106 224 1323,-77-176-1332,77 100 0,-84-127-173,53 72 87,-65-85-96,-2 2 1,0 0-1,12 31 1,-23-51-35,-1 1-142,1 0 0,0 0 0,0 0 0,-1 0 0,1 0 0,-1 0 0,0 0 0,1 1 0,-1-1 0,0 2 0,-3 7-469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52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44 10970,'0'0'3546,"0"0"-2089,-1 3-1056,-5 15-35,-9 21 0,3-9-166,12-28-181,-1 1 1,0-1-1,1 1 0,0-1 0,-1 1 0,1 0 0,0-1 0,1 1 0,-1-1 0,0 1 0,1-1 0,-1 1 0,1-1 0,0 1 0,0-1 0,0 1 1,0-1-1,0 0 0,0 1 0,1-1 0,-1 0 0,1 0 0,-1 0 0,1 0 0,0-1 0,0 1 0,0 0 0,3 2 0,-2-2 14,0-1 0,0 1 0,0 0-1,0-1 1,0 0 0,0 1 0,1-1-1,-1-1 1,0 1 0,1 0 0,-1-1 0,0 0-1,1 1 1,-1-1 0,1-1 0,-1 1-1,0 0 1,1-1 0,3-1 0,-4 1 24,0 0 1,0-1 0,0 1 0,0-1-1,-1 0 1,1 0 0,0 0 0,-1 0-1,0 0 1,1-1 0,-1 1 0,0-1-1,0 1 1,1-5 0,-1 3 31,0 0 1,0 0-1,-1 0 1,0 0-1,0 0 1,0-1-1,0 1 1,-1 0-1,0-8 1,0 4-8,-1 0 1,0-1 0,-1 1-1,0 0 1,0 0-1,-1 0 1,0 0 0,0 1-1,0-1 1,-8-10 0,9 15-99,0 1 0,0-1 1,0 0-1,-1 0 0,1 1 1,-1 0-1,0-1 1,0 1-1,-5-3 0,6 4-12,1 1 0,-1-1-1,1 0 1,-1 1-1,0 0 1,1-1 0,-1 1-1,1 0 1,-1 0-1,0 0 1,1 0 0,-1 0-1,0 0 1,1 0-1,-1 1 1,0-1 0,1 1-1,-1-1 1,1 1-1,-1-1 1,1 1-1,-3 1 1,-13 11-159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53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10 151 9938,'13'-8'3969,"-12"11"-2441,5 11-343,-12 13-345,2 8-128,0 3-312,3 1-120,1-6-112,5-5-48,1-10-8,0-4-208,-2-10-1480,-1-6 1160</inkml:trace>
  <inkml:trace contextRef="#ctx0" brushRef="#br0" timeOffset="1">11 33 6769,'-11'-11'3497,"11"2"-504,0 2-1081,3 6-623,1-2-201,-4 2-544,0 1-264,0 0-816,16 4 200,16-3 120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39:46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7130,'0'-1'287,"-1"-1"0,1 1 1,0-1-1,0 1 0,0-1 1,0 1-1,0-1 0,1 1 1,-1-1-1,0 1 1,1-1-1,-1 1 0,1-1 1,0 1-1,-1 0 0,1-1 1,0 1-1,0 0 0,-1 0 1,1 0-1,0-1 1,0 1-1,1 0 0,1-1 1,4-4 108,0 1 0,1 0 0,8-5 0,-9 6 35,3-1-272,1 0 0,-1 1 0,1 0 1,-1 0-1,1 1 0,17-2 0,-10 3-30,1 0-1,0 2 1,21 1-1,-38-1-116,0 0 1,0 0-1,0 1 0,0-1 0,0 1 1,0-1-1,0 1 0,0 0 0,-1 0 1,1 0-1,0 0 0,0 0 0,-1 0 1,1 0-1,0 0 0,-1 1 0,1-1 0,1 3 1,-2-2-3,1 1 0,-1-1 0,0 1 0,1 0 0,-1-1 0,0 1 0,-1 0 1,1 0-1,0 0 0,-1 0 0,1 4 0,-1 1 3,-1-1 0,1 0 0,-1 1 1,-1-1-1,1 0 0,-1 0 0,0 0 0,-1 0 0,-5 11 1,2-8 5,0-1 0,-1 0 1,0 0-1,0-1 0,-1 1 1,-14 11-1,16-16-4,0 1 1,0-1-1,0 0 1,-1 0-1,0-1 0,0 0 1,0 0-1,0-1 1,0 0-1,0 0 0,-8 1 1,14-3-16,1 0 0,0 0 1,0 0-1,0 0 1,-1 0-1,1 0 0,0 0 1,0 0-1,0 0 0,-1 0 1,1 0-1,0 0 0,0 0 1,0 0-1,-1 0 1,1 0-1,0 1 0,0-1 1,0 0-1,0 0 0,-1 0 1,1 0-1,0 0 1,0 0-1,0 1 0,0-1 1,0 0-1,-1 0 0,1 0 1,0 1-1,0-1 0,0 0 1,0 0-1,0 0 1,0 1-1,0-1 0,0 0 1,0 0-1,0 0 0,0 1 1,0-1-1,0 0 1,6 11 4,7 1 91,0 0 0,1-1-1,0-1 1,0 0 0,18 9 0,-11-6 84,96 51 932,16 11-113,-132-74-1018,0-1-4,-1 1 0,1-1 1,-1 1-1,1-1 1,0 1-1,-1-1 0,1 0 1,0 1-1,-1-1 1,1 0-1,0 1 1,-1-1-1,1 0 0,0 0 1,-1 0-1,1 0 1,0 0-1,0 0 1,-1 0-1,1 0 0,0 0 1,1 0-1,-2-2-910,-3-7 375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59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38 8026,'0'-1'251,"-1"1"-1,0-1 1,0 1 0,0-1 0,0 1 0,0-1 0,0 1-1,0-1 1,0 1 0,0 0 0,0 0 0,0-1 0,0 1-1,0 0 1,-1 0 0,1 0 0,-2 0 0,1 1 14,-1-1 1,1 1 0,-1 0 0,1 0-1,-1 0 1,1 0 0,-3 2-1,1-1-105,0 1-1,0-1 0,0 1 0,1 0 1,0 0-1,-1 1 0,1-1 0,-3 6 0,4-6-76,1 0-1,0 0 1,-1 0-1,1 0 1,0 0-1,1 0 1,-1 1-1,1-1 1,-1 0-1,1 4 1,0 4 44,4 18 0,-2-13-64,-2-14-61,0 0 0,1 0 0,-1 0 1,1 0-1,0 0 0,-1 0 1,1 0-1,0 0 0,0 0 0,0 0 1,1 0-1,-1-1 0,0 1 0,1 0 1,-1-1-1,1 1 0,-1-1 0,1 0 1,0 1-1,-1-1 0,1 0 0,0 0 1,0 0-1,0 0 0,0-1 0,0 1 1,0 0-1,0-1 0,0 1 0,0-1 1,0 0-1,1 0 0,-1 0 0,0 0 1,0 0-1,0 0 0,0 0 1,2-1-1,-1 0-6,-1 1-1,0-1 1,0 1 0,0-1 0,0 0 0,0 0-1,0 0 1,0 0 0,0 0 0,0 0 0,0 0-1,-1-1 1,3-1 0,-2 1 0,0-1 1,0 0-1,0 0 0,-1 0 1,1 0-1,-1 0 0,1 0 0,0-4 1,0 1 18,-1 0 1,0 0 0,0-1 0,0 1-1,-1-7 1,1 4 26,-1 2 24,0 1-1,0 0 1,0 0 0,-3-11 0,3 14-21,-1 1 0,0 0 0,0 0 0,0 0 0,0-1 0,0 1 0,0 0 0,0 0 0,-1 1 0,1-1 0,-1 0 1,1 0-1,-1 1 0,0-1 0,0 1 0,0-1 0,-3-1 0,-4-1 171,-1 0 1,0 0-1,0 1 1,-16-4-1,-43-4 156,52 11-627,13 2-255,9 2-560,10 4-75,10 4 503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9:53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238 333 10314,'0'0'3504,"0"0"-1644,1 2-422,2 6-1033,0 1 0,0 0 0,-1 0 1,-1 1-1,0-1 0,0 0 1,0 1-1,-2 11 0,1-12-234,-2-1 1,1 1-1,-1-1 1,0 1-1,-1-1 0,1 0 1,-5 8-1,-5 14 399,9-21-320,-1 0 1,0 0 0,-1 0 0,1-1 0,-10 12 0,12-17-219,0 0-1,-1-1 0,1 0 1,-1 1-1,1-1 1,-1 0-1,0 0 1,0 0-1,0-1 0,0 1 1,0-1-1,0 0 1,-1 0-1,1 0 0,0 0 1,-1 0-1,1-1 1,0 1-1,-1-1 1,1 0-1,-5 0 0,1-1-270,-1 0-1,1 0 0,-1 0 1,1-1-1,0 0 0,0 0 1,0-1-1,-11-6 1,14 7-38,1 0 1,0 0-1,-1 0 1,1-1-1,0 1 1,-2-4-1,1 1-12,1 1 0,0-1 0,-4-9 0</inkml:trace>
  <inkml:trace contextRef="#ctx0" brushRef="#br0" timeOffset="1">170 22 8786,'12'-11'4081,"2"7"-1217,-10 0-1711,5 1-65,0 7-328,-2-1-448,0 6-784,2 9 328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0:03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105 503 6961,'-31'1'2507,"22"0"-1621,-1 0 1,1-1-1,0 0 1,-15-2-1,23 2-815,1 0-1,-1 0 1,0-1-1,1 1 1,-1 0-1,1 0 1,-1 0-1,1 0 1,-1 0-1,1-1 1,-1 1-1,1 0 1,-1-1-1,1 1 0,-1 0 1,1-1-1,-1 1 1,1 0-1,0-1 1,-1 1-1,1-1 1,0 1-1,-1-1 1,1 1-1,-1-1 1,1 0-30,1 0 1,-1 1-1,0-1 1,0 1-1,0-1 1,1 0-1,-1 1 0,0-1 1,1 1-1,-1-1 1,0 1-1,1-1 1,-1 1-1,1-1 1,-1 1-1,1-1 1,-1 1-1,1-1 1,5-3 72,-1 1 0,1 0 0,9-5 0,245-86 807,-204 75-875,300-91 19,-219 69-59,-58 17 2,273-76 68,-159 45 0,-188 54-65,-1-1 0,1 0 0,-1 0 0,1 0 0,-1-1 1,0 1-1,4-4 0,-8 3 14,-5 2-24,-5 1-48,-10 3-473,1 1 0,-1 0 0,1 2 1,0 0-1,0 1 0,-27 14 0,16-4-1464,7 3 862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0:03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29 461 7298,'-2'1'704,"-1"1"1,0-1-1,0 1 1,1 0-1,-1 0 1,1 0-1,-1 0 1,1 0 0,-3 5-1,33-13 1971,55-23-1769,327-142-276,-65 25-604,-284 122-36,168-67-187,-217 84 12,-10 6-8,0 0 1,1 0-1,-1-1 0,1 1 0,-1 1 1,1-1-1,-1 0 0,1 1 1,3-1-1,-6 1 151,0 0-1,0 0 1,0 0 0,0 0 0,0 0 0,0 0 0,0 0-1,0 0 1,-1 0 0,1 0 0,0 0 0,0 0 0,0 1-1,0-1 1,0 0 0,0 0 0,0 0 0,0 0 0,0 0-1,0 0 1,0 0 0,0 0 0,0 0 0,0 0 0,0 0-1,0 0 1,0 0 0,0 0 0,0 1 0,0-1 0,0 0-1,0 0 1,0 0 0,0 0 0,1 0 0,-1 0 0,0 0-1,0 0 1,0 0 0,0 0 0,0 0 0,0 0 0,0 0-1,0 0 1,0 0 0,0 0 0,0 0 0,0 0 0,0 0-1,0 0 1,0 0 0,0 0 0,0 0 0,1 0 0,-13 11-1281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0:04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142 117 5361,'-16'-38'2443,"15"37"-2248,0-1 0,1 1-1,-1 0 1,0 0-1,0 0 1,1-1 0,-1 1-1,0 0 1,0 0 0,0 0-1,-1 0 1,1 0-1,0 1 1,0-1 0,0 0-1,-1 0 1,1 1 0,0-1-1,-1 1 1,1-1-1,0 1 1,-1 0 0,1-1-1,-1 1 1,1 0 0,-2 0-1,1 0-45,-1 1 0,1-1 0,-1 1 0,1-1-1,-1 1 1,1 0 0,-1 0 0,1 0 0,0 1 0,-5 2-1,2 0-69,-1 1-1,1 0 0,0 0 0,0 1 0,0-1 0,1 1 0,0 0 0,0 0 0,1 1 0,-1-1 0,1 1 0,-3 10 0,5-13-69,0-1-1,0 1 1,1 0-1,-1 0 1,1 0-1,0 1 1,0-1-1,1 0 1,-1 0-1,2 6 1,-1-7-7,0-1 1,0 1-1,0 0 0,1 0 1,-1 0-1,1-1 1,0 1-1,0-1 0,0 0 1,0 1-1,0-1 1,0 0-1,0 0 1,1 0-1,2 2 0,0-2-2,0 0-1,0 1 1,-1-2-1,1 1 1,0 0 0,1-1-1,-1 0 1,0 0-1,0-1 1,0 1-1,1-1 1,-1 0-1,0-1 1,0 1-1,8-2 1,-4-1 7,1 1 0,-1-1 1,0 0-1,0-1 0,-1 0 0,1-1 1,11-8-1,-13 9 16,-1-1 0,1-1 1,-2 1-1,1-1 0,-1 0 0,1 0 0,-2-1 1,7-10-1,-9 14-5,-1 0 1,1 0 0,-1 0 0,0-1-1,0 1 1,0 0 0,0-1 0,-1 1 0,1-1-1,-1 1 1,0-1 0,0 1 0,0-1-1,0 1 1,-1-1 0,0 1 0,1 0-1,-1-1 1,0 1 0,-1 0 0,1-1-1,-2-2 1,-2-1 12,1 1-1,-1 0 1,0 0-1,0 0 1,-1 0 0,0 1-1,0 0 1,0 1-1,-12-8 1,14 10-53,0-1 0,-1 1 0,1 1 0,0-1 0,-1 0 0,1 1 0,-1 0 0,0 0 0,1 0 0,-1 1 0,0 0 1,1-1-1,-1 2 0,0-1 0,0 0 0,1 1 0,-7 2 0,9-3-114,0 1 1,1 0-1,-1 0 1,0 0-1,0 0 1,1 0-1,-1 0 1,1 0-1,-1 1 1,1-1-1,0 1 1,-1-1-1,1 1 1,0-1-1,0 1 1,0 0-1,0-1 1,0 1-1,-1 3 1,-2 21-845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0:05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7050,'-2'6'2920,"1"1"-1135,-2 1-497,-1 8-104,0 3-16,0 1-520,2 4-247,2-8-233,0-1-40,1-5-80,0-7-32,5-2-1065,-2-2-767,-4 0 1096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0:05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8610,'0'1'3545,"0"2"-1865,0-2-872,0-1-112,0 0-176,0 0-192,0 0-920,11 1-1064,-2 1 1080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0:06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104 131 3353,'-37'-54'4773,"36"53"-4608,1 1 0,-1-1 1,0 0-1,1 1 0,-1-1 1,0 1-1,1-1 0,-1 1 1,0-1-1,0 1 0,0-1 1,1 1-1,-1 0 0,0 0 1,0-1-1,0 1 0,0 0 0,0 0 1,0 0-1,0 0 0,1 0 1,-1 0-1,0 0 0,0 0 1,0 0-1,0 0 0,0 1 1,0-1-1,0 0 0,1 1 1,-1-1-1,0 0 0,0 1 1,0-1-1,1 1 0,-1-1 1,-1 2-1,-1 0-28,0 1 0,0-1 1,0 1-1,1 0 0,-1 0 0,1 0 1,-3 4-1,4-4-87,-1 1 0,0 0-1,1 0 1,0 0 0,0 1 0,0-1 0,0 0-1,1 0 1,0 0 0,0 1 0,0-1 0,0 0-1,1 0 1,1 8 0,-2-10-48,1-1 0,-1 1 0,1 0 0,0 0 0,-1-1 0,1 1 0,0 0 0,0-1 0,0 1 0,0-1 0,1 1-1,-1-1 1,0 0 0,0 0 0,1 1 0,-1-1 0,1 0 0,-1 0 0,1 0 0,0 0 0,-1-1 0,1 1 0,0 0 0,-1-1 0,1 1 0,0-1 0,0 1 0,0-1 0,0 0 0,-1 0 0,1 0 0,0 0 0,0 0 0,0 0 0,3-1-1,-1-1 7,0 1 0,0-1-1,1 1 1,-1-1-1,0 0 1,-1-1 0,1 1-1,0-1 1,-1 1-1,1-1 1,-1 0 0,0-1-1,0 1 1,0 0-1,0-1 1,-1 0 0,1 0-1,-1 1 1,3-8-1,-3 7 13,-1 0-1,1-1 0,0 1 0,-1-1 1,0 1-1,0-1 0,-1 1 0,1-1 1,-1 0-1,0 1 0,0-1 0,-1 1 0,1-1 1,-1 0-1,0 1 0,0-1 0,0 1 1,-4-8-1,2 7 11,0 0 0,0 1 0,0-1-1,-1 1 1,1-1 0,-8-5 0,10 9-24,0 0 0,0 0 0,-1 0 0,1 1 0,0-1 0,-1 0 0,1 0 0,-1 1 0,1-1 0,-1 1 0,1-1 0,-1 1 0,1 0 0,-1-1 0,1 1 0,-1 0 0,1 0 0,-1 0 0,0 0 0,1 0 0,-1 1 0,1-1 0,-1 0 0,1 1 0,-1-1 0,1 1 0,-3 1 0,3-1-10,0-1 0,0 1 0,-1 0 0,1 0 0,0 0 0,0 0 0,0 0 0,1 1 0,-1-1 1,0 0-1,0 0 0,1 1 0,-1-1 0,-1 3 0,-2 21-600,2-14 27,-1 15-985,7 2 645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0:06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32 6161,'27'-30'2686,"-27"30"-2647,0-1-1,1 1 1,-1 0-1,0 0 0,0 0 1,0 0-1,0 0 1,0 0-1,0 0 1,0 0-1,1 0 0,-1 0 1,0-1-1,0 1 1,0 0-1,0 0 1,0 0-1,0 0 1,1 0-1,-1 0 0,0 0 1,0 0-1,0 0 1,0 0-1,0 0 1,1 0-1,-1 0 0,0 0 1,0 0-1,0 0 1,0 0-1,0 0 1,0 1-1,1-1 1,-1 0-1,0 0 0,0 0 1,0 0-1,0 0 1,0 0-1,0 0 1,0 0-1,0 0 0,1 1 1,-1-1-1,0 0 1,0 0-1,0 0 1,0 0-1,0 0 1,0 0-1,0 1 0,0-1 1,0 0-1,0 0 1,0 0-1,0 0 1,0 0-1,0 0 0,0 1 1,0-1-1,0 0 1,0 0-1,0 0 1,0 0-1,0 0 1,0 1-1,0 12 811,-1-11-548,-2 35 1703,-1 26 153,1 20-996,0-33-787,3-41-311,0 3 67,-1-1 0,0 1 0,0 0 0,-6 18 0,4-22-45,1-1 0,-1 0 0,0-1 0,-1 1-1,0 0 1,0-1 0,0 0 0,-1 0 0,-6 6 0,9-10-84,0 0 1,0 0-1,0 0 0,0 0 1,0-1-1,0 1 0,-1-1 1,1 0-1,0 0 0,-1 1 1,1-2-1,-1 1 1,0 0-1,1 0 0,-1-1 1,0 0-1,1 1 0,-1-1 1,0 0-1,1 0 0,-1 0 1,0-1-1,1 1 0,-1-1 1,0 1-1,1-1 1,-1 0-1,-4-2 0,4 1-263,0-1-1,0 1 0,1-1 1,-1 1-1,1-1 0,-1 0 1,1 0-1,0 0 0,0 0 1,0 0-1,1 0 0,-1-1 1,1 1-1,-1 0 0,1-1 1,0 1-1,1-1 1,-2-4-1,1-24-1212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0:07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7554,'7'-4'3448,"1"-1"-1359,0 6-793,1 2-112,2 1-392,-2-3-335,3 0-217,-1 2-336,-3 9 96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0:22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 4001,'-28'10'2359,"27"-10"-2019,0 0 0,1 1 1,-1-1-1,0 0 0,0 0 0,1 0 1,-1 0-1,0 0 0,0 0 0,1-1 0,-1 1 1,0 0-1,0 0 0,1 0 0,-1-1 1,-1 0-1,-4-1 8171,7 2-8473,0 1-1,0-1 1,-1 0 0,1 0-1,0 1 1,0-1 0,0 0-1,0 1 1,-1-1 0,1 1-1,0-1 1,0 1 0,1 0-1,4 4 6,4-1-25,0 1 1,0-1 0,0 0 0,0-1 0,13 2 0,-15-4-1,-1 0-1,0-1 1,1 0 0,14-2-1,-17 2-128,0-1 0,0 1 0,0 0-1,0 0 1,0 0 0,0 1 0,7 1-1,-11-2 8,0 0 0,1 1 0,-1-1-1,0 1 1,0-1 0,0 1 0,0 0-1,0-1 1,0 1 0,1 1-1,-1-1 21,0 0 0,0 1 0,0-1 0,0 1 0,0-1-1,-1 1 1,1 2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59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32 104 8274,'2'4'592,"0"-1"1,0 0-1,0 1 1,0 0-1,0-1 1,-1 1-1,0 0 1,0 0-1,0 0 1,0 0-1,0 0 1,-1 0-1,0 0 1,0 0-1,-1 8 1,0-1-141,0-1 1,-2 1-1,1 0 1,-7 17-1,8-26-383,-1 1 0,1-1 0,0 1-1,0-1 1,-4 4 0,5-6-59,0 1-1,0-1 0,-1 0 1,1 0-1,0 1 1,-1-1-1,1 0 1,0 0-1,0 0 1,-1 0-1,1 1 0,0-1 1,-1 0-1,1 0 1,0 0-1,-1 0 1,1 0-1,0 0 1,-1 0-1,0 0 1,1 0-8,-1 0 1,1 0 0,0 0 0,-1-1 0,1 1 0,-1 0 0,1-1 0,0 1 0,-1 0 0,1-1-1,0 1 1,-1 0 0,1-1 0,0 1 0,0-1 0,-1 1 0,1 0 0,0-1 0,0 1 0,-1-1-1,-1-6-4,1 0-1,-1 0 0,1 0 1,0 0-1,0 0 1,1 0-1,1-10 0,-1 4-2,0 6 5,1-1-1,0 1 1,0 0 0,0 0 0,1 0 0,0 1-1,1-1 1,-1 0 0,8-11 0,-4 7-313,1 1 0,1 0 0,-1 0 0,19-16 0,-23 23-61,1 0 1,-1 0 0,1 0-1,0 1 1,1-1 0,-1 1-1,0 0 1,0 0 0,1 0-1,0 1 1,-1-1 0,1 1-1,-1 1 1,1-1 0,9 0-1,12 3-800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0:22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78 6881,'-7'1'3249,"14"-2"-1120,7 0-73,17-3-200,5 0-287,-2-11-457,-4 6-152,2-5-304,3 3-152,4 7-263,2-2-89,-9 5-104,-8-4-16,-7 2-200,-5 3-337,-8 0-879,-1 3-680,-6 10 1224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0:23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14 6217,'-78'23'5475,"75"-22"-4890,1 0 1,-1 1-1,0-1 1,1 0-1,-1 1 1,1 0-1,-1-1 1,1 1-1,0 0 0,0 0 1,-1 0-1,2 1 1,-1-1-1,-3 5 1,5-10 841,0 3-1416,0 0 1,0-1-1,0 1 0,0 0 1,0-1-1,0 1 0,0 0 1,0 0-1,0-1 0,0 1 1,0 0-1,0-1 0,0 1 1,0 0-1,0 0 1,0-1-1,0 1 0,1 0 1,-1 0-1,0-1 0,0 1 1,0 0-1,0 0 0,1-1 1,-1 1-1,0 0 0,0 0 1,1 0-1,-1 0 0,0-1 1,0 1-1,1 0 0,11-8 127,0 1-1,24-10 1,-35 16-119,0 1 0,0 0 0,0-1 1,0 1-1,-1-1 0,1 1 1,0 0-1,0 0 0,0-1 0,0 1 1,0 0-1,0 0 0,0 0 1,0 0-1,0 0 0,0 0 0,0 1 1,0-1-1,0 0 0,0 0 1,0 1-1,2 0 0,-3-1 6,1 1 0,-1-1 0,1 0 0,-1 0 0,1 0 0,-1 1 0,1-1 0,-1 0 0,1 0 0,-1 0 0,1 0 0,0 0 0,-1 0 0,1 0 0,-1 0 0,1 0 0,0 0 0,-33-2 1207,112-8-1216,3 0 2,-69 8-14,-1 1 1,1 1-1,-1 0 1,1 1 0,-1 1-1,16 3 1,-27-5-1,0 1 0,0 0 0,-1 0 0,1 0 0,0 0 0,-1 0 0,3 1 0,-4-2-7,0 0 0,0 1-1,0-1 1,1 0 0,-1 0 0,0 0-1,0 1 1,0-1 0,0 0-1,1 0 1,-1 0 0,0 1-1,0-1 1,0 0 0,0 0-1,0 1 1,0-1 0,0 0 0,0 0-1,0 1 1,0-1 0,0 1-1,0-1-14,0 0-1,0 1 0,-1-1 1,1 0-1,0 1 1,-1-1-1,1 0 0,0 0 1,0 1-1,-1-1 0,1 0 1,0 0-1,-1 0 0,1 1 1,-1-1-1,1 0 0,0 0 1,-1 0-1,0 0 1,-13 3-1372,0 0 0,0-1 1,-24-1-1,13 0 146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0:23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63 16620,'-1'-2'752,"6"2"-224,4-4 632,6-3-600,5-1-152,11-1-48,3-2-32,10 3-112,8 7-39,-5-8-81,-4 6-16,-5 3-40,-10 0-16,-10 3 40,-3-3-376,-14 0-1193,-2 6 1065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0:26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94 3329,'33'-37'2342,"-30"33"-1615,0 0 0,0 1 0,0-1 0,2-5 0,-4 7-269,0 0 0,0 0 0,-1 0 0,1 0 0,-1 0 1,0 1-1,0-1 0,0 0 0,0-2 0,0 3-305,0 1 1,0-1-1,0 1 1,0-1-1,0 1 1,0-1-1,0 1 1,0 0-1,0-1 1,0 1-1,0-1 1,-1 1-1,1 0 1,0-1-1,0 1 1,-1-1-1,1 1 1,0 0-1,0-1 1,-1 1-1,1 0 1,0 0-1,-1-1 1,1 1-1,-1 0 1,1 0-1,0-1 1,-1 1-1,1 0 1,0 0-1,-2 0 1,1 0 12,1-1 0,-1 2 0,0-1 0,0 0 1,0 0-1,1 0 0,-1 0 0,0 0 0,0 1 0,0-1 1,1 0-1,-1 1 0,0-1 0,0 0 0,1 1 0,-1-1 1,0 1-1,1-1 0,-2 2 0,-13 14 1,-21 25 1,8-5-28,17-24-92,7-8-27,0 0-1,0 1 0,1 0 0,-6 9 0,8-13-16,0 1-1,1-1 0,-1 0 0,1 1 1,-1-1-1,1 1 0,0-1 1,0 1-1,0-1 0,0 0 1,0 1-1,0-1 0,0 1 1,0-1-1,0 1 0,1-1 0,-1 1 1,0-1-1,1 0 0,-1 1 1,1-1-1,0 0 0,0 1 1,1 1-1,1 1 5,1-1 0,-1 1 0,1-1-1,0 0 1,0 0 0,1 0 0,-1-1 0,0 0 0,1 1 0,7 1 0,-1 0 10,-1-1 1,1 0 0,22 2-1,-7-3 11,1-2-1,42-4 1,52-17 57,-119 21-122,1-1-24,-1 1-1,1-1 1,-1 1-1,0-1 1,1 0-1,-1 0 1,0 0 0,1 0-1,-1 0 1,0 0-1,3-3 1,-5 4-30,0 0 0,0 0 0,0-1 0,1 1 0,-1 0 0,0 0 0,0 0 0,0 0 1,0 0-1,0-1 0,0 1 0,0 0 0,0 0 0,0 0 0,0-1 0,0 1 0,0 0 0,0 0 0,0 0 1,0 0-1,0-1 0,0 1 0,0 0 0,0 0 0,0 0 0,0 0 0,0-1 0,0 1 0,0 0 0,-1 0 1,1 0-1,0 0 0,0 0 0,0-1 0,0 1 0,-1 0-417,0-2-978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0:27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17 5449,'-3'-3'987,"1"2"-303,0-1 0,0 1 1,1-1-1,-1 1 1,1-1-1,-2-2 0,3 3 4827,0 10-3416,5 141 866,-5-138-2772,6 89 1065,-4-86-1215,0-1 0,1 0 1,1-1-1,0 1 0,6 13 1,-10-26-105,0-1-1,1 1 1,-1-1 0,0 1 0,1-1 0,-1 1 0,0-1 0,0 0 0,1 1 0,-1-1 0,1 1-1,-1-1 1,0 0 0,1 1 0,-1-1 0,1 0 0,-1 0 0,1 1 0,-1-1 0,1 0 0,-1 0-1,1 0 1,-1 0 0,1 0 0,-1 1 0,2-1 0,5 0-621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0:28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29 2969,'-5'-8'2608,"4"6"-1004,0 0 0,0-1 0,-1 1 0,1 0 0,-1-1 0,0 1 0,-3-3 0,3 7-626,0 1-847,0 1 0,0 0 0,1 0 0,-1 0 0,1 0 0,0 0 0,0 0 0,1 0 0,-1 0 0,1 8 0,0-9-83,-2 34 423,4 57-1,0-60-245,9 102 459,-8-116-589,-1 25 0,-2-37-73,0 1-1,-1-1 1,0 0 0,-1 0-1,1-1 1,-4 9 0,-4-2 63,9-13-110,0-1 0,0 0 1,0 0-1,0 0 0,-1 1 0,1-1 0,0 0 0,0 0 0,0 0 1,0 0-1,0 1 0,-1-1 0,1 0 0,0 0 0,0 0 0,0 0 1,-1 0-1,1 0 0,0 1 0,0-1 0,0 0 0,-1 0 0,1 0 1,0 0-1,0 0 0,-1 0 0,1 0 0,0 0 0,0 0 0,0 0 1,-1 0-1,1 0 0,0 0 0,0 0 0,-1 0 0,1 0 0,0-1 1,0 1-1,0 0 0,-1 0 0,1 0 0,0 0 0,0 0 0,0 0 1,-1-1-1,1 1 0,0 0 0,0 0 0,0 0 0,0 0 0,0-1 1,0 1-1,-1 0 0,1 0 0,0 0 0,0-1 0,0 1 1,0 0-1,0 0 0,0-1 0,0 1 0,0 0 0,0 0 0,0 0 1,0-1-1,-1-10-1796,-1-4 717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0:29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72 7186,'30'-39'3178,"-28"37"-2763,-1 0 0,0 0 0,1 0 0,-1 0 0,0-1 0,0 1 1,0 0-1,0-3 0,1-3 2038,-2 8-2411,0 0 1,0 0 0,0 0-1,0 0 1,0 0-1,0 0 1,0 0-1,0 0 1,0-1-1,0 1 1,0 0 0,0 0-1,0 0 1,0 0-1,0 0 1,0 0-1,0 0 1,0 0-1,0 0 1,0 0 0,0-1-1,0 1 1,0 0-1,0 0 1,0 0-1,0 0 1,0 0-1,0 0 1,0 0 0,0 0-1,0 0 1,0 0-1,-1 0 1,1 0-1,0 0 1,0 0-1,0 0 1,0 0 0,0 0-1,0 0 1,0 0-1,0 0 1,0 0-1,0 0 1,-1 0-1,1 0 1,0 0-1,0 0 30,0 0-1,-1 0 0,1 0 0,0 0 0,0 0 0,0 0 0,-1 0 0,1 0 0,0 0 0,0 0 0,0 1 0,-1-1 0,1 0 0,0 0 0,0 0 0,0 0 1,0 1-1,-1-1 0,1 0 0,0 0 0,0 0 0,0 1 0,0-1 0,0 0 0,-1 1 0,-2 6 11,0 0 0,-1-1 0,0 1 0,0-1 0,0 0 0,-8 8-1,-9 11-25,-36 45 43,49-58-89,-1 0-1,2 1 1,0-1 0,0 1-1,-5 18 1,10-27-7,1 1 0,0 0 0,0 0 0,0 0 0,1 0 0,0 0 1,0 0-1,1 7 0,-1-9-2,1 0-1,0 1 1,0-1 0,0 0 0,0 0 0,1 0 0,-1 0-1,1 0 1,0 0 0,0 0 0,0 0 0,0-1 0,4 4 0,-2-2 0,1 0 1,0 0 0,0-1 0,1 0 0,-1 0-1,0 0 1,11 3 0,43 10 31,-10-4-3,-41-10 16,0 1 1,-1 0-1,1 1 0,-1 0 1,1 0-1,-1 0 1,0 1-1,9 9 0,-12-10 16,0 0-1,0 0 0,-1 0 1,0 1-1,0-1 0,0 1 1,-1 0-1,1 0 0,-1 0 1,0 0-1,-1 0 0,1 0 1,-1 1-1,1 5 1,-2-5 15,0 0 1,0-1-1,0 1 1,-1 0-1,0-1 1,0 1-1,0 0 1,-1-1-1,0 1 1,0-1-1,0 0 1,-1 0-1,0 0 1,0 0-1,0 0 1,0 0-1,-1-1 1,0 0-1,0 0 1,0 0-1,0 0 1,-1 0-1,-4 2 1,6-4-46,1-1 1,-1 0-1,0 0 1,1 0-1,-1 0 1,0-1-1,0 1 1,1-1-1,-1 1 1,0-1-1,0 0 1,0 0-1,-4-1 1,3 0-13,0 0 1,-1 0-1,1-1 0,0 0 1,0 1-1,1-1 1,-1-1-1,-4-2 1,-2-3-12,-1-1 0,2 0 1,-1-1-1,-13-18 0,-10-19-10,29 41-4,1 1 0,0-2 1,0 1-1,1 0 0,-1-1 0,-1-7 1,4 12 0,0 1 1,-1 0 0,1-1-1,0 1 1,0-1-1,0 1 1,0 0-1,1-1 1,-1 1 0,0 0-1,1-1 1,-1 1-1,0 0 1,1-1 0,0 1-1,-1 0 1,1 0-1,0 0 1,-1-1 0,1 1-1,0 0 1,0 0-1,0 0 1,0 0 0,2-1-1,1 0-7,0-1-1,1 1 0,-1 0 1,1 0-1,7-2 1,0 0-3,68-23-229,-73 25-145,0 1 0,-1 0 1,15-1-1,-9 2-172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0:29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4 6881,'-1'0'478,"-1"-1"-1,1 0 1,0 1-1,-1 0 1,1-1-1,0 1 1,-1 0-1,1-1 1,0 1-1,-1 0 1,1 0 0,-1 0-1,1 0 1,0 1-1,-3 0 1,0-1-10,1 2 1,0-1 0,0 0 0,0 1-1,0-1 1,-3 4 0,-2 1 34,0 1 0,1 0 0,-10 10 0,10-8-384,1-1-1,-1 1 1,1 1-1,1-1 1,0 1-1,0 0 1,1 0 0,1 0-1,-4 12 1,4-6-87,1 0 1,0-1 0,1 1-1,1 0 1,2 25 0,-1-33-24,0 1 0,1-1 1,0 0-1,0 0 0,1 0 1,0 0-1,0 0 0,1 0 1,0-1-1,0 0 1,7 9-1,-2-6 14,0 0 0,1-1 0,0 0 0,0 0 0,0-1 0,18 9 0,-12-7-37,-9-4-30,1-1 0,0-1 0,0 1 0,0-1 0,0-1 0,1 0 0,15 4 1,-15-6-1088,-2 1 497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0:30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24 9954,'0'-1'299,"0"0"0,0 0 0,0 0-1,0 0 1,0 0 0,0 1 0,0-1 0,-1 0-1,1 0 1,0 0 0,-1 0 0,1 0 0,-1 1-1,1-1 1,0 0 0,-1 0 0,0 1 0,1-1-1,-1 0 1,0 1 0,1-1 0,-2-1 0,0 2-100,1-1 0,-1 0 0,1 1 0,-1 0 0,1-1 0,-1 1 0,1 0 0,-1-1 0,1 1 0,-1 0 0,0 0 0,-1 1 0,-2-1-51,0 1 0,0 0 1,0 1-1,0-1 0,0 1 1,0 0-1,-6 4 0,7-4-123,1 1 0,-1 0 0,1 0 0,-1 0 0,1 0 0,0 1 0,0 0 0,1-1 0,-1 1 0,1 0 0,0 0 0,0 0 0,0 1 0,0-1 0,1 0 0,0 1 0,0-1 0,0 1 0,0-1 0,0 6 0,1-6-18,0 0 0,0 1 1,0-1-1,1 0 0,0 1 0,-1-1 0,1 0 1,1 0-1,-1 0 0,1 0 0,-1 0 0,1 0 1,0 0-1,1 0 0,-1-1 0,1 1 0,-1-1 0,1 0 1,0 1-1,0-1 0,6 4 0,15 7 275,46 21-1,-13-7 834,-56-27-1060,0-1 0,0 1 0,0 0-1,0-1 1,0 1 0,0 0 0,0-1 0,0 1 0,-1 0 0,1 0 0,0 0 0,-1 0-1,2 1 1,-2-1-20,0-1-1,1 1 1,-1-1 0,0 1-1,0-1 1,0 1-1,0-1 1,0 1-1,0 0 1,0-1-1,0 1 1,-1-1-1,1 1 1,0-1 0,0 1-1,0-1 1,0 0-1,-1 1 1,1-1-1,0 1 1,-1 0-1,-1 1 99,-1 1-1,0-1 0,0 1 0,1-1 0,-1 0 0,-6 3 1,8-4-121,-40 20 256,0-2 0,-81 26 0,77-33-3131,43-12 685,4-2 864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0:30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9018,'2'-1'382,"-1"1"1,1-1-1,0 1 1,0 0-1,0 0 0,0 0 1,0 0-1,0 0 1,0 0-1,0 1 0,0-1 1,0 1-1,0-1 1,0 1-1,0 0 0,-1 0 1,1 0-1,0 0 1,-1 0-1,1 0 0,0 0 1,1 2-1,32 27 1598,-20-19-1507,-2 1 1,1 1-1,-2 0 1,20 25 0,-25-27-199,0-1 1,-2 1-1,9 21 1,-12-26-174,0 0 0,0 0 0,-1 0 0,0 0 0,0 0 1,-1 0-1,0 0 0,0 1 0,-2 10 0,-1-4 28,0-1 0,-1 0 0,-10 21 0,-21 33 61,-4-2-225,8-23-3194,27-35 1195,10-1 881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00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4 10858,'-1'0'397,"1"0"1,-1-1-1,1 1 0,-1-1 0,0 1 0,1 0 0,-1-1 0,0 1 0,0 0 1,1 0-1,-1 0 0,0-1 0,1 1 0,-1 0 0,-1 0 0,-15 3 2305,12-1-2281,-1 0 0,0 1 1,-5 2-1,7-2-342,0-1-1,0 0 0,0 1 0,1 0 0,0 0 1,-1 0-1,1 0 0,0 1 0,0-1 1,1 1-1,-5 8 0,6-10-69,-1 1 0,1 0 1,1 1-1,-1-1 0,0 0 0,1 0 0,0 0 1,-1 0-1,1 0 0,1 0 0,-1 1 0,0-1 1,1 0-1,-1 0 0,1 0 0,0 0 0,0 0 1,2 4-1,1 1 4,1 0 1,-1 0-1,2 0 0,10 12 1,28 25 35,-21-23 6,-21-20-16,1 1-1,-1-1 1,0 1 0,0 0 0,0 0 0,2 4 0,-4-7-23,0 1 0,1-1 1,-1 1-1,0 0 0,0-1 0,0 1 0,0-1 0,1 1 0,-1 0 0,0-1 0,0 1 1,0-1-1,0 1 0,-1 0 0,1-1 0,0 1 0,0-1 0,0 1 0,0 0 0,0-1 1,-1 1-1,1-1 0,0 1 0,-1-1 0,1 1 0,0-1 0,-1 1 0,1-1 1,-1 1-1,1-1 0,0 0 0,-1 1 0,1-1 0,-1 0 0,1 1 0,-1-1 0,0 0 1,1 1-1,-1-1 0,1 0 0,-1 0 0,-8 2-9,1 0 1,0-1-1,-1 0 0,1-1 0,-1 0 1,1 0-1,-11-3 0,-4 2-834,-66 0-4984,64 3 4617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0:30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 9562,'-1'-7'3093,"0"8"24,-3 14-388,1 11-1629,2 1-1,4 51 1,-1-44-659,1 37 211,29 343 1076,-18-337-1605,-11-66-140,-1-1 0,2 1 0,0-1 1,9 18-1,-13-28 9,7 10-420,-7-10 397,0 0 0,0 0 0,1 1 1,-1-1-1,0 0 0,0 0 1,0 0-1,0 0 0,1 1 1,-1-1-1,0 0 0,0 0 0,0 0 1,1 0-1,-1 0 0,0 0 1,0 0-1,0 0 0,1 1 1,-1-1-1,0 0 0,0 0 0,1 0 1,-1 0-1,0 0 0,0 0 1,1 0-1,-1 0 0,0 0 1,0-1-1,1 1 0,-1 0 0,0 0 1,0 0-1,0 0 0,1 0 1,3-9-541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0:45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39 145 6681,'-23'-34'2676,"14"23"-697,3 10 2840,5 1-2790,2-12 2197,1 11-4204,0 0 0,0 1 0,0 0 0,0-1 0,0 1 0,0 0 0,0 0 1,0 0-1,4 1 0,3-1 21,-1 0-31,0 0 0,-1 0 1,1 1-1,0 0 0,-1 0 0,1 1 0,0 0 0,8 4 1,-5-4 56,1 0 0,-1 0 0,1-1 0,-1 0 0,14-1 0,-12-1 69,1 2 0,17 2 0,-24-2-42,-1 0 0,0-1 0,1 0 0,10-1 1,13 0 109,-9 0-97,-17 0-93,-1 1 0,1 0 1,-1-1-1,1 1 0,0 1 0,-1-1 1,1 0-1,-1 1 0,5 1 1,6 4 34,-11-5-37,0 1-1,1-1 1,-1 0 0,0 1-1,1-2 1,6 2-1,6-1 27,0-2 0,-1 0 0,26-5 0,-20 3-4,24-2 0,-2 4-4,-13-1-24,0 2 1,-1 1 0,48 7 0,-54-5 8,1 0 0,34 0 1,50-8 40,-73 3-41,40-5 28,-39 2 5,40 1 0,137 14 233,-119-8-158,56 0 2,-34 1-58,18-1-29,-71-3-27,112-10 54,-11-3-17,-70 7-20,127 6 66,-180 3-70,-16-3 6,0 0 0,0-1 0,48-11 0,-2 1 32,7 0 13,-75 11-99,0 1-1,0-1 1,0 0 0,0 0 0,0 0-1,0 0 1,0-1 0,0 1-1,-1-1 1,1 0 0,0 0 0,-1 0-1,1 0 1,-1 0 0,0 0 0,3-4-1,-5 5 38,1 1 0,-1-1 0,0 1 0,0 0 0,1-1 1,-1 1-1,0-1 0,0 1 0,0 0 0,0-1 0,0 1 0,0-1 0,0 1 0,0-1 0,0 1 0,0-1 0,0 1 0,0 0 0,0-1 0,0 1 0,0-1 0,0 1 0,0-1 0,0 1 1,-1 0-1,1-1 0,0 1 0,0-1 0,0 1 0,-1 0 0,1-1 0,0 1 0,-1 0 0,1-1 0,0 1 0,-1 0 0,1 0 0,0-1 0,-1 1 0,1 0 0,-1-1 0,-8-1 319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0:46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233 434 6713,'0'1'417,"0"1"0,1-1 0,-1 1-1,0-1 1,0 1 0,1-1-1,-1 1 1,1-1 0,-1 1 0,1-1-1,0 0 1,0 1 0,-1-1-1,1 0 1,0 0 0,0 0 0,0 1-1,0-1 1,0 0 0,1 0-1,1 1 1,-2-2-269,0 1 0,0 0 0,0 0-1,0-1 1,0 1 0,0-1 0,1 1 0,-1-1 0,0 1 0,0-1-1,3 0 1,-4 0-69,1 0 0,-1 0-1,1 0 1,0 0 0,-1 0 0,1 0 0,-1 0-1,1 0 1,-1-1 0,1 1 0,-1 0-1,1 0 1,-1-1 0,1 1 0,-1 0-1,1-1 1,-1 1 0,1-1 0,-1 1-1,1 0 1,-1-1 0,0 1 0,1-1-1,-1 1 1,1-2 0,0-2 145,1 0 0,-1 0 0,0 0 0,0 0 0,0 0 0,-1-1-1,1 1 1,-1 0 0,-1-8 0,1 2-75,-2 0 0,1 0-1,-4-11 1,3 15-124,0-1 0,-1 1 0,1 0 1,-1-1-1,-1 1 0,1 1 0,-1-1 0,0 0 0,0 1 1,-1 0-1,0 0 0,0 0 0,0 1 0,0-1 1,-1 1-1,-10-6 0,13 9-19,-1 0 1,1 0 0,-1 0-1,0 1 1,1-1-1,-1 1 1,1 0-1,-1 0 1,0 0-1,1 0 1,-1 1-1,1-1 1,-1 1-1,0 0 1,1 0-1,0 0 1,-1 1-1,1-1 1,-4 3 0,-2 2-1,0-1 0,0 1 0,0 1 0,1 0 0,-9 10 0,9-9-5,1 0 0,0 1 0,1 0 0,0 0 0,1 0 1,0 1-1,-8 19 0,12-24 0,-1 0 1,1-1 0,0 1-1,0 0 1,0 0-1,1 0 1,0 0 0,0 0-1,0 0 1,0 0-1,1 0 1,0 0 0,0 0-1,0-1 1,0 1 0,1 0-1,0-1 1,0 1-1,4 6 1,-2-6-1,-1-1 1,0 0-1,1-1 0,0 1 0,0-1 1,0 0-1,0 0 0,1 0 1,-1 0-1,1-1 0,0 1 0,0-1 1,-1-1-1,1 1 0,0-1 1,1 1-1,-1-1 0,0-1 1,0 1-1,0-1 0,1 0 0,-1 0 1,0-1-1,0 1 0,0-1 1,1 0-1,-1 0 0,0-1 1,0 0-1,-1 0 0,1 0 0,0 0 1,-1-1-1,6-3 0,-3 0-9,-1 1 1,0-1-1,0 0 0,0 0 0,-1-1 0,0 1 1,8-14-1,-7 8-21,0 0 0,-1 0-1,-1-1 1,4-16 0,-1-9-66,-1 0 0,0-53-1,-6 81 88,3-38-84,0 20 82,-2 0 0,-1 0 0,-7-53-1,4 72 43,3 9-31,0 0 1,0 0-1,0 0 0,0 0 0,0 0 0,0 0 0,-1 0 1,1 0-1,0-1 0,0 1 0,0 0 0,0 0 0,0 0 0,0 0 1,0 0-1,0 0 0,0 0 0,0 0 0,-1 0 0,1 0 1,0 0-1,0 0 0,0 0 0,0 0 0,0 0 0,0 0 0,0 0 1,0 0-1,0 0 0,-1 0 0,1 0 0,0 0 0,0 0 1,0 0-1,0 0 0,0 0 0,0 1 0,0-1 0,0 0 0,-6 11 72,2 7-6,1 0 0,0 1 1,1-1-1,1 0 0,1 1 0,1-1 0,4 26 0,5 11 302,19 60 0,12 14 159,-33-110-475,1 0 0,0-1 0,1 0 1,19 25-1,-25-38-81,0 0 0,1 0 0,-1-1 0,1 1 0,0-1 0,8 5 0,-11-8-80,0 0-1,0 0 1,0 0 0,1 0 0,-1 0 0,0 0 0,0-1 0,1 1 0,-1-1 0,0 0 0,1 0 0,-1 1-1,1-1 1,-1-1 0,0 1 0,1 0 0,-1-1 0,0 1 0,1-1 0,2-1 0,12-8-704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0:52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53 2505,'-35'-4'1931,"34"4"-1768,1 0 1,-1-1 0,0 1-1,1 0 1,-1-1-1,0 1 1,1-1 0,-1 1-1,0-1 1,1 0 0,-1 1-1,1-1 1,-1 0-1,1 1 1,0-1 0,-1 0-1,1 1 1,-1-1 0,1 0-1,0 0 1,-1-1 0,-1-17 3421,1 12-2182,0-1 4398,3 21-4092,6 25-1149,11 64 271,-12-59-523,17 83 379,-22-114-576,-2-12-109,0 0 1,0 0-1,0 0 1,0 0-1,0 0 0,0 0 1,0 0-1,0 0 1,0 0-1,0 0 1,0 1-1,0-1 0,-1 0 1,1 0-1,0 0 1,0 0-1,0 0 0,0 0 1,0 0-1,0 0 1,0 0-1,0 0 1,0 0-1,0 0 0,0 0 1,0 0-1,0 0 1,-1 0-1,1 0 0,0 1 1,0-1-1,0 0 1,0 0-1,0 0 1,0 0-1,0 0 0,0 0 1,0 0-1,0 0 1,-1 0-1,1-1 0,0 1 1,0 0-1,0 0 1,0 0-1,0 0 1,0 0-1,0 0 0,0 0 1,0 0-1,-2-1 8,1 0-1,0 0 1,0 0-1,0 0 1,0 0-1,1 0 0,-1-1 1,0 1-1,0 0 1,0-3-1,-4-9 1,0-1 1,1 1-1,1-1 0,-2-23 0,4 27-14,0-1 1,1 1-1,0 0 0,1 0 0,0 0 0,1-1 0,3-10 0,-4 16 4,1 1-1,0 0 1,-1 1-1,1-1 1,0 0-1,1 0 1,-1 1-1,1-1 1,0 1 0,-1 0-1,1 0 1,1 0-1,-1 0 1,0 1-1,1-1 1,-1 1-1,1 0 1,0 0-1,0 0 1,0 0-1,0 1 1,0-1-1,0 1 1,0 0-1,0 0 1,1 1-1,6-1 1,-2 1 25,-1 0 0,1 1 1,-1 0-1,1 0 0,-1 1 0,0 0 0,0 1 0,15 6 1,3 2 155,-19-9-88,-1 1-1,1 0 1,-1 1-1,11 6 1,-15-8-51,0 0 0,0-1 0,-1 1 1,1 0-1,-1 0 0,1 0 0,-1 0 1,0 0-1,1 1 0,-1-1 0,0 0 1,0 1-1,-1-1 0,1 0 0,0 1 1,-1-1-1,1 5 0,-2 4 89,1 0-1,-1 0 1,-1 0 0,0 0-1,-1-1 1,0 1-1,-4 10 1,2-9-83,1 1 1,0 0-1,-2 25 1,6-33-249,3-5-495,5-9-584,7-12 555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0:57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 7506,'-9'7'4854,"-8"1"-2645,7-4-1125,-24 9 920,33-12-1798,-1-1 0,1 1 0,0-1 0,0 0 0,-1 0 0,1 0 0,0 0 0,-1 0-1,1 0 1,-1 0 0,1 0 0,0 0 0,-1 0 0,1-1 0,-2 0 0,0 0 645,3 1-820,0 0 0,0 0-1,0 0 1,0 0 0,0 0 0,0 0-1,0 0 1,0 0 0,0 0-1,0 0 1,0 0 0,0 0-1,0 0 1,0 0 0,0 0 0,1 0-1,-1 0 1,0 0 0,0 0-1,0-1 1,0 1 0,0 0 0,0 0-1,0 0 1,0 0 0,0 0-1,0 0 1,0 0 0,0 0-1,0 0 1,0 0 0,0 0 0,0 0-1,0 0 1,0 0 0,0 0-1,0 0 1,0 0 0,0 0-1,0 0 1,0-1 0,0 1 0,0 0-1,0 0 1,0 0 0,0 0-1,0 0 1,0 0 0,0 0 0,0 0-1,0 0 1,0 0 0,0 0-1,0 0 1,0 0 0,0 0-1,0 0 1,0 0 0,0 0 0,0 0-1,0 0 1,0-1 0,-1 1-1,1 0 1,9-1 135,21-1 161,46 4-1,-41 0-112,-11-1-78,0 0 0,0-2 0,0-1 0,-1 0 0,34-9 0,-46 8-143,-5 1-125,1 0 0,0 0 0,14-1 0,-21 3 21,0 0-1,1 1 0,-1-1 1,0 0-1,0 0 0,0 1 0,0-1 1,0 0-1,0 0 0,0 1 1,1-1-1,-1 0 0,0 0 0,0 1 1,0-1-1,0 0 0,0 0 1,0 1-1,0-1 0,0 0 0,-1 0 1,1 1-1,0-1 0,0 0 1,0 0-1,0 1 0,0-1 0,0 0 1,-1 1-1,-5 11-3115,-5 2 1320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0:58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7978,'0'-1'540,"0"0"0,-1 0 0,1 0 1,1 0-1,-1 0 0,0 0 1,0-1-1,0 1 0,0 0 0,1 0 1,-1 0-1,1-2 0,0 3-320,0-1-1,0 1 1,0-1-1,0 1 1,0-1 0,0 1-1,0 0 1,0-1-1,0 1 1,0 0 0,0 0-1,0-1 1,0 1-1,0 0 1,1 0 0,83-2 3930,10-1-2287,-70 0-1772,1 1-1,0 1 1,0 2 0,28 3-1,-50-3-1054,0 4 400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1:00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18 6249,'-5'0'1648,"-15"-3"2558,19 2-3877,0 1 0,0 0 0,0 0 0,0-1 0,0 1 0,0 0 0,0-1 1,0 1-1,1-1 0,-1 0 0,0 1 0,0-1 0,0 1 0,1-1 0,-1 0 0,0 0 0,0 0 1,2-2 391,6 2-401,2 0-209,0 1-1,1 1 1,-1 0-1,0 0 1,1 1-1,-1 0 1,14 5-1,-13-4-23,1 1-1,-1 0 0,0 0 0,0 1 0,0 1 1,-1 0-1,1 0 0,9 9 0,-14-10-57,-1-1 0,0 1 0,0 0 0,0 0 0,0 0 0,-1 0-1,0 1 1,0 0 0,-1-1 0,1 1 0,-1 0 0,-1 0 0,1 0-1,-1 1 1,0-1 0,0 0 0,-1 0 0,0 1 0,0-1 0,0 0-1,-2 11 1,1-14-16,0 1 1,0-1-1,-1 1 0,1-1 0,0 0 0,-1 1 0,0-1 0,-3 4 0,-21 22 82,17-20-60,-27 22 93,3-2 488,61-28-191,4-4-173,-1-1 0,62-15 0,-6-4 729,-85 23-1154,-1 0-1,1 0 0,0-1 1,-1 1-1,1 0 1,0 0-1,-1 1 0,1-1 1,0 0-1,-1 1 1,1-1-1,0 1 0,-1-1 1,1 1-1,-1-1 1,3 3-1,10 3-820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1:00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13 9066,'-4'-8'1956,"2"4"1989,1 11 271,6 83-2013,-1-54-1868,0 33 335,-1-3-119,22 119 1,-24-179-657,0-1 0,0 0 0,1 1 1,0-1-1,0 0 0,0 0 0,1 0 0,0 0 0,5 7 0,-8-12-24,1 1 0,-1 0 0,1-1 0,-1 1 0,1-1 0,0 1 0,-1-1 0,1 1 0,0-1 0,-1 0 1,1 1-1,0-1 0,-1 0 0,1 1 0,0-1 0,0 0 0,-1 0 0,1 0 0,0 0 0,0 1 0,-1-1 0,1 0 0,0-1 0,0 1 1,0 0-1,-1 0 0,2 0 0,9-6-1206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1:01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7 11434,'-1'-1'311,"0"0"-1,0 1 0,0-1 0,-1 0 0,1 1 0,0-1 1,-1 1-1,1-1 0,0 1 0,-1 0 0,1 0 0,0-1 0,-1 1 1,1 0-1,-1 0 0,1 0 0,0 0 0,-3 1 0,2 0-58,-1 0-1,1 0 1,-1 0 0,1 0-1,-1 0 1,1 0-1,-1 1 1,-3 3-1,1-1-97,1 0 0,0 1 0,0 0 0,0 0-1,0 0 1,1 0 0,-5 10 0,7-14-139,-10 24 172,-15 50 0,25-71-186,1-1-1,-1 1 1,1-1 0,0 1-1,0 0 1,0-1 0,0 1-1,0-1 1,1 1-1,0-1 1,1 6 0,1-3-1,-1-1 1,1 0 0,-1 0-1,1 0 1,1 0 0,5 6-1,4 3 22,1-1 0,0 0 0,22 13 0,-31-22-8,3 2 36,0 0 0,0 1 1,0 0-1,-1 0 1,11 15-1,-16-19 22,1 1-1,-1 0 1,0 0 0,0 0 0,0 0-1,-1 0 1,0 0 0,1 0-1,-1 0 1,-1 1 0,1-1-1,-1 1 1,1-1 0,-1 0-1,-2 9 1,1-4 33,-1 0 0,-1-1 0,1 1 0,-2-1 0,1 0-1,-1 0 1,0 0 0,-7 8 0,9-12-78,0-1-1,-1 0 1,1 0 0,-1 0-1,0 0 1,0 0-1,0-1 1,0 1 0,-1-1-1,1 0 1,0 0 0,-1 0-1,0 0 1,1-1-1,-1 1 1,0-1 0,0 0-1,0 0 1,-8 0 0,9-1-19,0 0 1,1 0 0,-1-1 0,0 0 0,1 1 0,-1-1 0,1 0 0,-1 0 0,1 0 0,-1-1 0,1 1 0,0-1 0,-1 1 0,1-1 0,0 0 0,0 0 0,0 0 0,1 0 0,-1 0-1,0 0 1,1 0 0,-1-1 0,1 1 0,-2-6 0,1 4-11,0-1-1,0 1 0,1-1 1,0 0-1,0 1 0,0-1 1,1 0-1,-1 0 0,1 0 1,0 0-1,1 0 1,-1 0-1,2-4 0,-1 4-15,1 1 0,-1 0-1,1 0 1,0 0 0,0 1-1,0-1 1,0 0 0,1 1-1,-1-1 1,1 1 0,0 0-1,0 0 1,1 0 0,-1 0-1,0 0 1,1 1 0,6-4 0,-4 3-400,1 0 0,0 1 0,0 0 0,1 0 1,-1 1-1,0-1 0,1 1 0,-1 1 0,11 0 1,5 2-637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1:01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17 12379,'0'-1'320,"-1"0"0,1 0-1,-1 0 1,1 0 0,-1 0 0,1 1 0,-1-1 0,1 0 0,-1 0 0,0 0 0,0 0 0,0 1 0,1-1 0,-1 0 0,0 1 0,0-1 0,0 1-1,0-1 1,0 1 0,-1-1 0,0 1-159,1-1 1,0 1-1,0 0 0,-1 1 0,1-1 0,0 0 0,0 0 0,0 0 0,0 1 1,-1-1-1,1 0 0,0 1 0,0-1 0,0 1 0,-2 1 0,0 0-48,-1 1 0,1 0 0,0 0 0,0 0 0,0 0 0,0 1 0,0-1 0,-4 8 0,0 4-27,1-1 1,0 2 0,1-1 0,-4 20 0,7-23-71,0 0 1,0 0-1,2 1 1,-1-1-1,2 0 1,1 15-1,0-19-11,0 0 0,0 0-1,1 0 1,0 0 0,0-1 0,1 1 0,8 10-1,3 3-1,19 21 0,-22-29-10,-9-9-176,1 0-1,-1 0 1,1 0-1,0 0 1,0-1 0,0 0-1,1 0 1,-1 0-1,1 0 1,-1-1-1,1 0 1,0 0-1,10 3 1,17-2-667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15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31 631 4641,'-2'5'3178,"1"-1"-1688,0-1 0,-1 0 0,1 0 0,-1 0 0,1 0 0,-4 3 0,3-5 203,-2-8-1089,1-6-585,0 0 0,1-1 0,1 0 1,0 1-1,1-20 0,0 29-16,2-26-10,6-34-1,-3 25-6,0 2-1,6-60-12,28-108 0,-37 197 34,0 0-1,0 0 1,1 0 0,0 0 0,1 1 0,7-14 0,-10 20-5,-1 1 1,1-1-1,-1 0 0,1 1 1,0-1-1,-1 0 1,1 1-1,0-1 0,-1 0 1,1 1-1,0-1 0,0 1 1,-1 0-1,1-1 1,0 1-1,0 0 0,0-1 1,0 1-1,-1 0 1,1 0-1,0 0 0,0-1 1,0 1-1,0 0 1,0 0-1,0 1 0,0-1 1,0 0-1,-1 0 1,1 0-1,1 1 0,0 0 7,0 0 0,0 1 0,0-1-1,0 1 1,0-1 0,-1 1-1,1 0 1,-1-1 0,1 1 0,-1 0-1,0 0 1,0 0 0,2 3-1,6 15 102,-1 1 0,6 22 1,10 50 260,-3-10-71,-7-38-144,3-1-1,39 77 1,-35-85-128,-11-17-87,0 0 1,12 31-1,-19-34-873,-4-10-2324,0-3 1891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1:01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17 9594,'-5'-3'952,"-1"0"0,1 1 1,-1 0-1,0 0 0,0 1 0,1 0 0,-1 0 0,0 0 1,0 1-1,-9 0 0,9 0-783,1 1 0,0-1 0,-1 1 1,1 1-1,0-1 0,0 1 0,-1 0 0,1 0 1,1 0-1,-1 1 0,0 0 0,1 0 0,-1 0 0,1 0 1,0 1-1,0 0 0,0 0 0,-5 6 0,8-8-153,0 0 0,0-1 0,0 1-1,0 0 1,0-1 0,1 1 0,-1 0-1,0 0 1,1 0 0,0 0 0,-1 0-1,1 0 1,0 0 0,0 0 0,0-1-1,0 4 1,1-2-6,0 0 1,0 0-1,0 0 1,0-1-1,0 1 1,0 0-1,1-1 0,-1 1 1,4 3-1,3 2 10,0 0-1,0 0 1,0-1-1,16 10 1,-7-7 59,1-1 0,-1 0-1,23 6 1,-21-8 237,0 1-1,27 16 0,-44-23-243,-1 0 0,1 0 0,0 1 0,0-1 0,-1 0 0,1 1 0,1 2 0,-3-4-52,1 1 0,-1-1 0,0 0 0,0 1 1,0-1-1,0 1 0,0-1 0,0 1 0,0-1 0,0 0 0,0 1 0,0-1 1,0 1-1,0-1 0,0 1 0,0-1 0,-1 0 0,1 1 0,0-1 0,0 1 0,0-1 1,0 0-1,-1 1 0,1-1 0,0 0 0,-1 1 0,1-1 0,0 0 0,-1 0 1,1 1-1,0-1 0,-1 0 0,1 0 0,0 1 0,-1-1 0,1 0 0,-1 0 0,1 0 1,-1 0-1,-8 6 43,1-1 0,-1-1 0,-16 6 1,22-9-268,0 0 1,0-1-1,0 1 1,-1-1 0,1 1-1,0-1 1,0 0-1,0 0 1,0-1 0,-1 1-1,1-1 1,0 1 0,0-1-1,0 0 1,0 0-1,-3-2 1,-11-7-2150,2 0 985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1:02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10026,'26'-1'4153,"1"15"-1969,4 12-303,-6 7-297,3 4-135,-4 6-601,-4-1-264,-8 4-184,-2 0-40,-7-3-128,0-1-48,-6-4-80,-8-1-80,-5-3-528,-9-3-440,-4 0-913,1-6-895,-11-5 1760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1:02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56 8018,'-70'8'6523,"9"0"-1972,54-7-3900,6-2 338,1 1-878,5-2 40,20-1-80,-1 1 1,40 1 0,-20 1 13,473-11 748,61-1-196,-496 10-560,336-4 436,194 2 718,-427 3-832,-173 0-420,-12 1 16,0 0 0,0 0 0,0 0-1,0 0 1,0 0 0,0 0 0,0-1 0,0 1 0,0 0-1,0 0 1,0 0 0,1 0 0,-1 0 0,0 0 0,0 0-1,0 0 1,0 0 0,0 0 0,0 0 0,0 0 0,0 0-1,0-1 1,0 1 0,0 0 0,0 0 0,0 0 0,0 0-1,-1 0 1,1 0 0,0 0 0,0 0 0,0 0 0,0 0-1,0 0 1,0 0 0,0 0 0,0 0 0,0 0 0,0-1-1,0 1 1,0 0 0,0 0 0,0 0 0,0 0 0,0 0-1,0 0 1,0 0 0,0 0 0,-1 0 0,1 0 0,0 0-1,0 0 1,0 0 0,0 0 0,0 0 0,0 0-1,0 0 1,0 0 0,0 0 0,0 0 0,0 0 0,0 0-1,0 0 1,-1 0 0,1 0 0,-25-5-1816,-14-2-1700,-7-5 1437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1:04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28 6137,'-3'-28'8956,"4"37"-7960,0 1 1,-1-1 0,-1 14-1,-1 9-211,4 89 160,6-1 0,44 234-1,-45-319-986,0 5-316,3-1 1,14 42-1,-14-61-817,-1-11 411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1:03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262 174 5657,'0'0'167,"-1"0"0,1 0 0,0 0 0,0 0 0,0 0 0,0 0 0,0 1 0,0-1 0,-1 0 0,1 0 0,0 0 0,0 0 0,0 0 0,0 0 0,0 0 0,0 0 0,-1 0 0,1 0 0,0 0 0,0 0 0,0 0 0,0 1-1,0-1 1,0 0 0,0 0 0,0 0 0,0 0 0,0 0 0,-1 0 0,1 0 0,0 1 0,0-1 0,0 0 0,0 0 0,0 0 0,0 0 0,0 0 0,0 1 0,0-1 0,0 0 0,0 0 0,0 0 0,0 0 0,0 0 0,0 0 0,0 1 0,1-1 0,-1-1 4871,-3-3-2874,2 3-2106,0 0 0,0 0 0,-1 1-1,1-1 1,-1 0 0,1 0 0,-1 1 0,1-1 0,-1 1 0,-1-1 0,-1-1-48,0 1 0,0 0 0,0-1 0,-4-2 0,-37-24 66,42 27-69,1 0 0,-1 0 0,0 0 0,1 0 0,-1 0 0,0 1 0,0-1 0,0 1 1,1 0-1,-1 0 0,0 0 0,0 0 0,-5 1 0,2 1 6,0 0 0,0 0 1,0 1-1,-6 3 0,11-5-10,-5 2 4,0 0 1,1 1-1,0-1 1,0 1-1,0 1 1,1-1-1,-1 1 1,1-1-1,0 1 1,-6 9 0,6-6 0,0 0 0,0 0 0,1 0 0,0 0 0,0 1 1,1-1-1,-1 12 0,1-9-1,1 0 1,1-1-1,0 1 1,0 0-1,1 0 0,1 0 1,0 0-1,0-1 1,1 1-1,0-1 0,1 0 1,0 0-1,6 10 1,-6-14-8,-1 0 1,1-1-1,1 0 1,-1 0-1,1 0 1,0 0-1,0-1 1,0 0-1,0 0 1,1 0-1,0-1 1,0 0-1,0 0 1,0 0-1,0-1 1,0 1-1,1-2 1,-1 1-1,1-1 1,0 0-1,-1 0 1,1-1-1,0 0 1,-1 0-1,1 0 1,8-2-1,-12 1 0,1-1 0,0 1 1,-1-1-1,1 1 0,-1-1 0,1 0 0,-1-1 1,0 1-1,0 0 0,0-1 0,0 0 0,0 0 0,0 0 1,-1 0-1,0 0 0,1 0 0,-1 0 0,-1-1 1,1 1-1,0-1 0,1-6 0,2-7 1,-1 0-1,0 0 1,1-29 0,-4 34-1,4-50 28,-2 0 1,-10-101-1,7 158 0,-1-1-1,0 0 1,0 1-1,0-1 1,-4-6-1,5 12-23,0 0-1,0-1 0,0 1 1,0 0-1,0 0 0,0 0 1,0 0-1,0 0 0,0 0 0,0 0 1,0 0-1,0 0 0,0 0 1,-1 0-1,1 0 0,0-1 1,0 1-1,0 0 0,0 0 0,0 0 1,0 0-1,0 0 0,0 0 1,-1 0-1,1 0 0,0 0 1,0 0-1,0 0 0,0 0 1,0 0-1,0 0 0,0 0 0,0 0 1,-1 0-1,1 0 0,0 0 1,0 0-1,0 1 0,0-1 1,0 0-1,0 0 0,0 0 0,0 0 1,0 0-1,-1 0 0,1 0 1,0 0-1,0 0 0,0 0 1,0 0-1,0 0 0,0 1 0,0-1 1,0 0-1,0 0 0,0 0 1,0 0-1,0 0 0,0 0 1,0 0-1,0 0 0,0 1 1,0-1-1,0 0 0,-3 9 125,4 13-9,0 0 0,1 0 0,9 36 0,-7-38-88,4 14-14,2 0 1,1-1-1,1 0 0,3-1 1,0 0-1,39 57 0,-45-74-316,1-1 0,1 0 0,1-1 0,0 0 1,27 22-1,-36-32 121,0-1 0,0 0 0,0 0 0,1-1 0,-1 1 0,0 0 0,5 0 1,-5-1 59,1-1 1,0 0 0,-1 0-1,1 0 1,0 0-1,4-1 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1:04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56 8218,'-6'-55'11428,"29"250"-7120,1-20-3485,-1-18-565,-4-41-212,-18-113-162,-1-1-1,1 1 1,-1-1-1,1 1 1,0-1 0,0 0-1,0 1 1,1-1-1,-1 0 1,0 0-1,4 3 1,-5-4 71,0-1 1,0 0-1,0 0 1,1 0-1,-1 0 1,0 0 0,0 0-1,0 1 1,0-1-1,1 0 1,-1 0-1,0 0 1,0 0-1,0 0 1,1 0-1,-1 0 1,0 0 0,0 0-1,0 0 1,1 0-1,-1 0 1,0 0-1,0 0 1,1 0-1,-1 0 1,0 0-1,0 0 1,0 0 0,1 0-1,-1 0 1,0 0-1,0-1 1,12-5-920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1:05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34 11074,'-3'-5'5246,"-5"0"-4441,6 3-82,-4-1-467,0 0-1,0 0 1,0 1 0,0 0-1,-1 0 1,1 0 0,-1 1-1,1-1 1,-1 2 0,0-1 0,1 1-1,-1 0 1,0 0 0,1 1-1,-1 0 1,0 0 0,1 1-1,-11 3 1,16-5-244,-1 1 0,0 0 0,1 0 0,-1 0 0,1 0 0,-1 0 0,1 0 0,0 0 0,-1 0 0,1 0 0,0 1 0,0-1 0,0 0 0,0 1 0,0-1 0,0 1 0,0 0 0,-1 2 0,2-1-3,-1 0 0,1-1 1,-1 1-1,1 0 0,0 0 1,0 0-1,0 0 0,0 0 1,1 0-1,1 4 0,0 2 9,2 0 0,-1-1-1,1 1 1,0-1-1,1 0 1,7 9 0,-2-4 113,2-1 0,-1 0 0,2-1 0,-1 0 0,29 17 0,-35-24 20,1 1-1,-1 1 0,0-1 0,0 1 1,0 0-1,-1 0 0,0 1 0,0-1 0,4 9 1,-7-12-90,-1 0 0,1 0 0,-1 0 0,0 0 1,0 0-1,-1 0 0,1 0 0,0 0 0,-1 0 0,0 1 1,0-1-1,0 0 0,0 0 0,0 0 0,-1 1 0,1-1 1,-1 0-1,0 0 0,0 0 0,0 0 0,0 0 0,-1 0 1,1 0-1,-1 0 0,-3 4 0,2-3-6,-1-1 0,1 0 1,-1 0-1,0 0 0,0 0 0,0 0 0,0-1 0,0 1 0,-1-1 1,1 0-1,-1-1 0,1 1 0,-1-1 0,0 0 0,-8 1 0,9-1-208,-1-1 0,0 0-1,0 0 1,1 0 0,-1 0-1,0-1 1,1 0 0,-1 0-1,0 0 1,1-1 0,-1 1-1,1-1 1,0 0 0,0-1-1,-8-4 1,5-1-1391,6 1 569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1:05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13507,'5'8'4953,"-5"5"-3847,0-6-369,6 156 3803,13 84-2396,-6-59-1321,-11-162-767,-1-13-145,5 23 0,-4-25-703,4-24-6636,6-5 4452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1:13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 6433,'-6'2'801,"0"0"-1,0 1 1,1 0-1,0 0 1,-8 5-1,-1 1 331,-2-3 1631,9-4-436,7-2-2257,0 0 0,0 1-1,0-1 1,0 0 0,0 1 0,0-1-1,0 0 1,0 0 0,0 1-1,0-1 1,0 0 0,0 1 0,0-1-1,0 0 1,0 0 0,0 1 0,0-1-1,0 0 1,0 1 0,0-1-1,0 0 1,1 0 0,-1 1 0,0-1-1,1 1-9,-1-1-1,0 1 1,1-1-1,-1 1 0,1-1 1,-1 1-1,1-1 1,-1 1-1,1-1 0,0 0 1,-1 1-1,1-1 1,0 0-1,-1 1 1,1-1-1,-1 0 0,1 0 1,0 0-1,1 1 1,16-1 265,-11 0-178,40-2 206,66-12 0,-28 3-306,-81 10-142,-2 1-20,-1 0 0,1 0-1,-1 0 1,1 0-1,-1 0 1,0 0-1,1 0 1,-1 0 0,1 1-1,1-1 1,-3 0 86,0 0 0,0 0 1,0 0-1,0 0 1,0 0-1,0 1 1,0-1-1,1 0 0,-1 0 1,0 0-1,0 0 1,0 0-1,0 0 0,0 0 1,0 0-1,0 0 1,0 0-1,0 0 0,0 0 1,0 0-1,0 0 1,0 0-1,0 0 1,0 0-1,0 0 0,0 0 1,0 0-1,0 0 1,1 0-1,-1 1 0,0-1 1,0 0-1,0 0 1,0 0-1,0 0 0,0 0 1,0 0-1,0 0 1,0 0-1,0 0 0,0 0 1,0 0-1,0 0 1,0 0-1,0 0 1,0 1-1,-1-1 0,-4 5-875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1:13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8058,'13'-2'6656,"5"-4"-4285,0 0-1027,13-3 155,0 3 0,61-6 0,25 1-5,-114 11-1504,-2 0-7,0 0-1,1 0 1,-1 0-1,0 0 1,0 0-1,1 0 1,-1 0-1,0 0 1,0 0-1,0 1 1,1-1-1,-1 0 1,2 2-1,-3-2-33,0 0 0,0 0 1,0 0-1,0 0 0,0 0 0,0 0 0,0 0 0,0 0 0,0 0 1,0 0-1,0 0 0,0 0 0,0 0 0,0 1 0,0-1 0,0 0 1,0 0-1,0 0 0,0 0 0,0 0 0,0 0 0,0 0 0,0 0 0,0 0 1,0 0-1,0 0 0,0 0 0,0 0 0,0 0 0,0 0 0,0 0 1,-1 0-1,1 0 0,0 0 0,0 0 0,0 0 0,0 0 0,0 0 1,0 0-1,0 0 0,0 1 0,0-1 0,0 0 0,0 0 0,0 0 1,0 0-1,0 0 0,0 0 0,0 0 0,0 0 0,0 0 0,-1 0 1,1-1-1,0 1 0,0 0 0,0 0 0,0 0 0,0 0 0,0 0 0,0 0 1,0 0-1,0 0 0,0 0 0,0 0 0,0 0 0,0 0-218,-2 0-450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16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13 150 9506,'-8'3'4233,"4"4"-2121,9-3-575,4 2-73,14-2-560,5-1-280,12-2-336,6-1-64,1-6-80,-2-4-39,-5 4-65,-8-2-136,-13 4-1369,6 1-895,6-5 1375</inkml:trace>
  <inkml:trace contextRef="#ctx0" brushRef="#br0" timeOffset="1">701 1 11450,'1'-1'4665,"-6"16"-2472,-3 3-681,-3 10-39,-4 6-353,-2 5-592,-2 4-144,2 4-144,3-1-72,4-7-120,4-7-32,2-7-304,1-10-312,2-9-848,-2-2-897,2-10 1473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1:19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89 141 2913,'40'-2'2263,"-38"2"-2014,-1-1 0,0 1 0,0-1 0,1 1 0,-1-1 0,0 0-1,0 1 1,0-1 0,0 0 0,0 0 0,0 0 0,0 0 0,0 0 0,-1 0 0,1 0 0,0 0 0,-1 0 0,1 0 0,0-1 0,-1 1 0,0 0 0,1 0 0,-1-1 0,0 1 0,1 0 0,-1-3 0,0 2 162,1-1 33,0 0 0,-1 0 0,0 0 0,1 0 0,-1 0 0,0 0 0,-1 0 0,1 0 0,-1 0 0,1 0 0,-1 0 0,0 0 0,-1-4 0,1 6-360,0 0 0,0 0 0,0 0 1,0 0-1,0 0 0,0 0 0,0 0 0,0 0 0,0 0 0,-1 0 0,1 0 0,0 1 0,0-1 1,-1 0-1,1 1 0,0-1 0,-1 1 0,1 0 0,-1-1 0,1 1 0,-1 0 0,1 0 1,-1 0-1,1 0 0,0 0 0,-1 0 0,1 1 0,-1-1 0,1 0 0,-3 2 1,-2-1-37,0 1 1,1 1 0,-1-1 0,1 1 0,-1 0 0,1 1 0,0-1 0,0 1 0,1 0 0,-1 0 0,1 0 0,0 1 0,0 0 0,0 0-1,0 0 1,1 0 0,0 0 0,0 1 0,-2 7 0,2-7-42,1 0 0,0 0 0,0 1 0,0-1 0,1 1 0,0-1 0,0 1 0,1 0 0,0-1 0,0 1 0,1 0 0,0-1 0,0 1 0,0-1 0,1 1 0,0-1 0,3 9 0,3 0 20,0 0 0,1 0 1,21 26-1,-24-34-22,0-1 0,1 1 0,0-1 0,0-1 0,0 1 0,1-1 0,0-1 0,0 0 0,11 5 0,-13-7 0,-1 0-1,1-1 1,0 0-1,-1 0 0,1 0 1,0-1-1,0 1 1,0-1-1,-1-1 1,1 1-1,0-1 1,0 0-1,0 0 1,-1-1-1,9-3 0,-8 3 2,-1-1-1,1 0 0,-1 0 1,1-1-1,-1 0 0,0 0 1,-1 0-1,1 0 0,-1-1 1,1 1-1,-1-1 0,-1 0 0,1 0 1,-1-1-1,5-10 0,-5 8 4,0 0 0,-1 0 0,0-1 0,0 1 0,-1-1 0,0 0 0,0 1 1,-1-1-1,0 0 0,-3-17 0,0 13 3,0 0 0,-1-1 0,0 1 0,-1 0 1,0 1-1,-1-1 0,-1 1 0,0 0 0,0 1 1,-1-1-1,-1 2 0,-14-15 0,18 20-14,0 0 0,0 0 1,-1 1-1,0 0 0,1 0 0,-14-6 0,18 10-54,-1-1 0,0 0 0,0 0 0,1 1 0,-1-1 0,0 1 0,0-1 0,0 1 0,1 0-1,-1 0 1,0 0 0,0 0 0,0 0 0,0 0 0,0 0 0,0 1 0,1-1 0,-1 1 0,0-1 0,0 1 0,1 0 0,-1 0 0,0 0 0,1 0 0,-1 0-1,1 0 1,-1 0 0,1 0 0,-1 0 0,-1 3 0,2-3-9,1 0 0,-1 0 0,0 1 1,1-1-1,-1 0 0,1 0 0,-1 1 0,1-1 0,-1 0 0,1 1 0,0 1 0,3 21-459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1:19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 9594,'-19'17'3937,"11"6"-1793,-5 2-647,2 20-249,2 10-56,-1 17-512,4 10-240,0 5-184,-1-1 1,7-13-49,0-6-24,1-11-64,7-6-40,-4-13-208,2-5-376,6-18-849,-1-10-767,12-6 1248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1:20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24 8450,'3'-13'2508,"-3"12"-2371,0 1 0,0-1 1,0 1-1,0 0 0,0-1 1,0 1-1,0 0 0,0-1 1,-1 1-1,1 0 1,0-1-1,0 1 0,0 0 1,0-1-1,-1 1 0,1 0 1,0-1-1,0 1 0,0 0 1,-1-1-1,-1 1 161,0-1 0,1 1 0,-1-1 0,0 1 0,0 0 0,1 0 0,-1 0 0,0 0 0,0 0 0,1 0 0,-1 0 0,0 0 0,-2 1 1,-2 0 20,0 1 1,0-1 0,-1 1 0,1 1 0,0-1 0,1 1 0,-1 0 0,0 0 0,1 1 0,-6 4 0,4-2-112,0 1-1,0-1 1,0 2 0,1-1-1,1 1 1,-7 10-1,4-3-113,0 1 0,1-1 0,1 2 0,1-1 1,0 1-1,1 0 0,-3 20 0,6-24-65,0 0 0,1 0 0,0 0 0,1 0 0,0 0 0,1 0 0,1 0 1,5 18-1,-5-24-56,0 0 1,0 0 0,0 0-1,1 0 1,0-1 0,0 0 0,1 0-1,0 0 1,0 0 0,0-1-1,1 1 1,0-1 0,0-1 0,0 1-1,12 5 1,-6-4-426,0-2-1,0 1 1,1-2 0,20 4-1,8-2-414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1:20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157 161 10842,'-3'-1'781,"1"-1"-1,-1 1 1,0-1-1,0 1 1,0 0-1,0 0 1,0 1-1,-1-1 1,-4 0-1,3 1-296,0 0-1,0 0 0,-1 0 0,1 1 1,-8 1-1,7 0-358,0 0 0,1 0 0,-1 0 0,0 1 0,1-1 0,-1 1 0,1 1 0,0-1 0,0 1 0,-6 5 0,9-7-112,1 1 1,-1-1-1,0 0 0,1 1 0,0-1 0,-1 1 1,1 0-1,0-1 0,0 1 0,1 0 0,-1 0 1,0-1-1,1 1 0,0 0 0,0 0 0,0 0 1,0 0-1,0 0 0,0-1 0,1 1 0,-1 0 1,1 0-1,0 0 0,0-1 0,1 4 1,2 2-7,0 1 0,1-1 1,0 0-1,0 0 0,0 0 1,8 7-1,6 4 50,1-1 1,28 21-1,22 20 685,-69-58-712,0 0 0,-1-1 1,1 1-1,0 0 1,-1-1-1,1 1 0,0 0 1,-1 0-1,0-1 1,1 1-1,-1 0 0,1 0 1,-1 0-1,0 0 1,1 0-1,-1 0 0,0 0 1,0 0-1,0 0 1,0 0-1,0 0 0,0-1 1,0 1-1,0 0 1,-1 2-1,1-2 11,-1 0 0,0 1-1,0-1 1,0 0 0,0 1 0,0-1 0,0 0-1,0 0 1,0 0 0,-1 0 0,1 0-1,0 0 1,-3 1 0,-5 2-14,1 0 1,-1-1-1,-17 4 0,-2-1-982,26-5 737,0-1 0,0 0 0,1 0 0,-1 0 0,0 0 1,0 0-1,0 0 0,0 0 0,0-1 0,0 1 0,-3-2 0,5 2 167,0-1 0,-1 1-1,1 0 1,0-1 0,-1 1 0,1 0-1,0-1 1,0 1 0,0-1-1,-1 1 1,1-1 0,0 1-1,0-1 1,0 1 0,0-1-1,0 1 1,0 0 0,0-2 0</inkml:trace>
  <inkml:trace contextRef="#ctx0" brushRef="#br0" timeOffset="1">339 0 10410,'35'11'4337,"1"6"-2032,-3 9-345,-2 12-264,-11 6-119,-7 9-641,-4 4-224,-5 6-184,-4-4-72,-6-6-96,-2-7-40,-10-10-135,10-5-1,-6-13-529,-1-6-359,5-9-1056,-4-6 3400,9-11-1544</inkml:trace>
  <inkml:trace contextRef="#ctx0" brushRef="#br0" timeOffset="2">849 151 9106,'13'-14'4465,"2"14"-784,4 6-1609,2-2-648,1-2-127,2 1-593,3-3-336,-2 0-264,-1-3-80,-2 2-904,-9 0-585,-11 1 857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1:21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10738,'0'12'4217,"15"-4"-2568,3-2 135,14 0-8,3-4-351,10-2-785,-2-2-216,-3-4-280,-3-2-488,-8-1 256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1:21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36 7754,'6'-17'3944,"0"4"-1055,4 8-1032,-3 5-73,-6 8-248,3 9-199,-5 13-465,-3 5-208,-1 10-328,-5 4-120,1 5-96,2 0-184,-1-10-624,7-3-392,1-9-1457,1-8 1569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1:21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0 10978,'-8'10'6627,"-10"7"-3900,-14 16-2151,18-16-401,1 0 0,0 0-1,2 1 1,0 1-1,-14 31 1,22-42-164,1-1 0,0 1 0,0 0 0,1-1 0,0 1 1,0 0-1,1 0 0,0 9 0,1-11-10,0-1 0,0 1 0,0 0 0,1-1 0,0 1 0,0-1 0,0 0 0,1 1 0,0-1 0,0 0 0,0-1 0,6 7 0,1 0 3,2 0 1,12 10-1,-15-15 49,-1 1-1,0 0 1,0 0-1,-1 1 1,0 0 0,9 14-1,-15-20-25,0-1 0,0 1-1,0-1 1,-1 1 0,1 0 0,-1-1 0,0 1-1,1 0 1,-1 0 0,0-1 0,0 1 0,0 0-1,0 0 1,0-1 0,0 1 0,0 0-1,-2 3 1,1-3 8,0 1 0,0-1 0,-1 0 0,1 1 0,-1-1 0,1 0 0,-1 0 0,0 0 0,0 0 0,-3 2 0,-3 2 31,0-1-1,0 0 1,0-1-1,0 0 1,-14 5-1,19-8-59,0 0-1,0-1 0,0 1 0,-1-1 0,1 1 0,0-1 0,-1 0 0,1 0 0,0 0 0,0 0 1,-1-1-1,1 0 0,0 1 0,-4-2 0,6 1-20,-1 0 1,1 0-1,-1 1 0,0-1 1,1 0-1,0 0 0,-1-1 0,1 1 1,0 0-1,-1 0 0,1-1 1,0 1-1,0-1 0,0 1 1,0-1-1,0 1 0,0-1 1,1 1-1,-1-1 0,1 0 0,-1 0 1,1 1-1,-1-1 0,1 0 1,0 0-1,0-3 0,0 1-41,0-1-1,1 1 1,-1 0 0,1-1-1,0 1 1,0 0-1,1 0 1,-1 0-1,1 0 1,0 0 0,0 0-1,4-6 1,-2 5 38,1 0 0,-1 0 0,1 1 1,0-1-1,0 1 0,0 0 0,10-5 0,1 1-416,0 1-1,0 0 0,1 1 0,0 1 0,24-4 1,-22 6-252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1:22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0 9562,'0'3'4833,"-13"6"-1080,-6 9-1969,-1 4-151,-8 12-553,14 3-328,3 4-440,7 4-88,7-7-64,7-5-48,9-8-56,-2-6-32,5-3-160,-4-3-232,1-4-1016,2-6-593,14-4 1161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1:22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 11378,'-11'0'2355,"0"1"-1,0 0 0,-17 4 0,16-1-1850,1-1 1,-1 2-1,1-1 0,0 2 1,-16 9-1,26-15-478,-1 1-1,1 0 1,-1 0-1,1 0 1,0 1 0,-1-1-1,1 0 1,0 1-1,0-1 1,0 0 0,0 1-1,0-1 1,0 1-1,0-1 1,1 1-1,-2 3 1,2-4-17,0 1 0,0-1-1,0 1 1,0-1 0,1 1 0,-1-1 0,0 1-1,1-1 1,-1 1 0,1-1 0,-1 0 0,1 1-1,0-1 1,0 0 0,-1 0 0,1 1 0,0-1 0,0 0-1,0 0 1,1 0 0,-1 0 0,1 1 0,68 48 54,-53-39-19,-1 0-1,0 1 1,-1 1 0,20 20 0,-34-32-23,0 0-1,0 0 0,0 0 1,-1 0-1,1 0 0,0 0 1,-1 0-1,1 0 0,0 1 1,-1-1-1,0 0 0,1 0 1,-1 0-1,0 1 0,1-1 1,-1 0-1,0 0 0,0 1 1,0-1-1,0 0 0,0 0 1,-1 1-1,1-1 0,0 0 1,0 0-1,-1 0 0,1 1 1,-1-1-1,1 0 0,-1 0 1,0 0-1,1 0 0,-1 0 1,0 0-1,0 0 0,1 0 1,-1 0-1,0 0 0,0-1 1,-1 2-1,-4 2 58,0 0 0,0-1-1,0 0 1,0 0 0,-12 4 0,9-4-272,0 0 0,-1-1 0,1 0 0,0 0 0,-1-1 0,1 0 0,-13-1 1,20 0-12,1 0 1,0-1 0,-1 1 0,1 0-1,0-1 1,-1 1 0,1-1 0,-2 0-1,2 0 97,1 1 0,0 0-1,-1 0 1,1-1 0,-1 1 0,1-1-1,0 1 1,0 0 0,-1-1-1,1 1 1,0-1 0,0 1-1,-1 0 1,1-1 0,0 1-1,0-1 1,0 1 0,0-1-1,0 1 1,0-1 0,0 1-1,0-1 1,0 1 0,0-1-1,0 1 1,0 0 0,0-1-1,0 1 1,1-2 0,11-22-1531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1:22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9458,'31'14'4497,"0"7"-1840,1 7-793,-6 4-184,-4 10-327,0 6-201,-12 7-440,1 6-136,-7 3-256,-8-7-80,-8-5-48,-4-5-104,-16-12-600,-5 1-504,-14-6 616,-5-1-72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16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9274,'-2'0'4513,"4"2"-1776,10 14-825,8 6-56,5 12-647,3 7-329,0-1-312,-1 2-80,0-8-224,0-4-88,-3-8-104,-3 2-32,-3-4-552,-4-4-568,0-3-1201,-5 1 1313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1:23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10946,'9'2'3877,"3"-3"-3267,-3 1-213,240-19 1582,-164 11-1623,227-14 1080,425 25-1,-669 0-1194,190 17 795,-255-20-1100,-1 0 107,0 1-1,0-1 1,0 0-1,0 0 1,0 1-1,-1-1 1,1 1-1,2 1 0,-9 1-319,-15 3-1341,-100 20-1785,21-3 2562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1:23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10 9754,'-4'-8'4089,"-4"7"-2169,-2 2-151,-8 17-329,5 12-256,-3 29-416,8 16-103,7 25-113,1 7-72,4-5-200,-1-3-104,-1-21-104,0-9-32,6-13-672,-2-12-64,7-20 344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1:24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209 361 5793,'-5'-3'9545,"1"-4"-6240,3 4-3155,-3-3 37,0 0 0,0-1-1,0 1 1,-1 1 0,0-1-1,-8-7 1,7 8-32,3 2-89,0 0-1,1 1 1,-1 0 0,0-1-1,0 1 1,-1 1 0,1-1-1,0 0 1,-1 1 0,1 0-1,-1-1 1,1 1 0,-5 0-1,6 1-33,-1 0-1,0 0 1,0 0-1,0 0 0,1 0 1,-1 1-1,0 0 0,0-1 1,1 1-1,-1 0 1,0 0-1,1 0 0,-5 4 1,2-2-4,0 1 1,1 0 0,0 0-1,0 1 1,0-1 0,0 1 0,0 0-1,1 0 1,0 0 0,0 0-1,1 1 1,-1-1 0,-2 12-1,2-8 1,1 0-1,1 1 1,-1-1-1,2 0 0,-1 1 1,1-1-1,0 0 1,3 15-1,-2-20-21,0-1-1,0 1 1,0-1-1,0 1 1,0-1-1,1 1 1,0-1 0,0 0-1,0 1 1,0-1-1,0 0 1,1-1-1,-1 1 1,1 0 0,0-1-1,0 1 1,0-1-1,0 0 1,0 0-1,0 0 1,1 0 0,-1-1-1,6 3 1,-6-3-4,0-1 0,-1 1 0,1-1 0,0 1 0,0-1 0,-1 0 0,1 0 0,0 0 0,0 0 0,0-1 0,-1 1 0,1-1 1,0 0-1,-1 0 0,1 0 0,0 0 0,-1 0 0,1 0 0,-1-1 0,0 1 0,1-1 0,1-1 0,3-4 1,-1 1 0,0-1 0,0 0-1,0-1 1,6-11 0,2-6-7,-1 0 1,-1-1-1,10-32 0,-10 19-13,11-66-1,-18 63 35,-2-77-1,-3 102 5,0 28 37,-1-1 0,-3 12 0,0 7 59,-5 65 558,5 137 1,11-150-373,-5-73-406,-1 0 0,1 0 0,0-1-1,1 1 1,0-1 0,0 0 0,9 14 0,-11-20 23,0 1 0,0 0-1,1-1 1,-1 1-1,0-1 1,1 1-1,0-1 1,1 2 0,-2-3 38,1 1 0,-1-1 0,0 0 0,0 0 0,0 1 0,0-1 0,1 0 0,-1 0 0,0 0 0,0 0 0,2-1 0,-3 1 38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1:25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8922,'3'6'4561,"5"1"-176,-8-3-2105,8 1-711,-3-2-121,-4-2-776,4-1-296,-5-1-1080,0-1 16,0 1 336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1:25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5 9386,'-7'-5'4161,"5"5"-1441,-1 3-775,2-3-297,-1 0-135,-6 25-569,-16 43-216,14-19-256,2 0-112,5-1-192,3-1-56,5-9-64,1-4-88,0-9-432,4-4-344,-1-7-1000,3 0-857,4-3 1689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1:26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31 11194,'0'-1'278,"0"0"-1,0-1 0,0 1 0,0 0 0,-1 0 0,1 0 0,0 0 1,-1 0-1,1 0 0,0 0 0,-1 0 0,1 0 0,-1 1 0,0-1 1,1 0-1,-1 0 0,0 0 0,1 1 0,-1-1 0,-2-1 0,1 1-8,0-1 0,0 1 0,0 0 0,-1 0 0,1 1-1,0-1 1,-1 0 0,-4 0 0,-1 0 193,0 1 0,0 0 0,0 0 0,-16 4 1,12-1-194,0 0-1,1 1 1,0 1 0,-12 5 0,22-9-262,-1-1-1,1 1 1,0 0 0,0 0 0,0-1-1,0 1 1,0 0 0,1 0 0,-1 0-1,0 0 1,0 0 0,0 0 0,1 0-1,-1 0 1,1 1 0,-1-1 0,1 0-1,-1 0 1,1 0 0,0 1 0,-1-1-1,1 0 1,0 0 0,0 1 0,0-1-1,0 0 1,0 0 0,0 1 0,0-1-1,1 0 1,-1 1 0,0-1 0,1 0-1,-1 0 1,1 0 0,0 2 0,3 4 4,0 0 1,0 0 0,0 0-1,9 9 1,17 18 173,48 40 1,-72-68-88,0 0 1,0 0 0,-1 0-1,0 1 1,0-1 0,0 1-1,-1 1 1,5 10 0,-7-15-24,-1 0 1,0 0 0,0 0 0,-1 1-1,1-1 1,-1 0 0,1 0 0,-1 0-1,0 0 1,0 1 0,0-1 0,-1 0 0,1 0-1,-1 0 1,0 0 0,0 1 0,0-1-1,0 0 1,0-1 0,-1 1 0,1 0 0,-1 0-1,0-1 1,0 1 0,-2 2 0,0-1-37,-1 0-1,1-1 1,-1 1 0,0-1 0,0 0 0,0 0 0,0-1 0,0 1-1,-1-1 1,1-1 0,-1 1 0,0-1 0,-6 1 0,8-1-223,-1 0 1,0-1 0,0 0 0,0 0-1,0 0 1,0-1 0,1 1 0,-1-1-1,0 0 1,0-1 0,1 1 0,-1-1-1,1 0 1,-1 0 0,1 0 0,-5-4-1,8 5-10,-1 0-1,0-1 0,1 1 1,-1-1-1,1 1 0,0-1 1,-1 0-1,0-2 0,1 2 81,0 0 0,1 0 0,-1 0-1,1 0 1,0 0 0,0 0 0,0-4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1:26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 9034,'-1'11'5057,"6"2"152,-3 15-3176,-2 9 119,-5 15-408,-4 8-391,-3 2-713,0 1-192,1-15-240,3-7-96,8-9-32,0-7-144,3-9-736,4-1-376,-3-11-881,4-3-2208,9-2 2977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1:15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1 6297,'-80'26'3434,"78"-26"-3144,0 1-1,0-1 0,0 1 0,0-1 0,0 0 0,0 0 0,0 0 0,0 0 0,-1 0 1,-2-1-1,4 1-86,0-1 1,1 1 0,-1 0-1,0-1 1,0 1-1,0-1 1,1 0 0,-1 1-1,0-1 1,0 0 0,1 1-1,-1-2 1,-2-1 618,3 3-773,0 0 35,0 0 1,0 0 0,0 0 0,1 0 0,-1 0-1,0 0 1,0 0 0,0 0 0,0 0-1,0 0 1,0 0 0,0 0 0,0 0-1,0 0 1,0 0 0,0 0 0,1 0 0,-1 0-1,0 0 1,0-1 0,0 1 0,0 0-1,0 0 1,0 0 0,0 0 0,0 0 0,0 0-1,0 0 1,0 0 0,0 0 0,0 0-1,0-1 1,0 1 0,0 0 0,0 0 0,0 0-1,0 0 1,0 0 0,0 0 0,0 0-1,0 0 1,0 0 0,0-1 0,0 1 0,0 0-1,0 0 1,0 0 0,0 0 0,0 0-1,83 24 394,-37-9-311,-44-14-158,11 2 40,-1 1-1,1 1 1,-1 1-1,16 8 1,-25-12-39,0 0 0,-1 0 1,1 1-1,-1-1 0,1 0 0,-1 1 0,0 0 0,0-1 0,3 6 1,-4-6-5,0 0 1,0 1 0,0-1-1,-1 0 1,1 1 0,-1-1 0,1 0-1,-1 1 1,0-1 0,0 1-1,0-1 1,-1 0 0,1 1 0,0-1-1,-2 4 1,0 0 11,0 1-1,-1-1 1,0 0-1,-1 0 1,1 0-1,-1 0 1,0-1-1,-1 1 1,1-1-1,-1 0 1,0 0-1,0-1 1,-8 6-1,-7 3 50,0 0-1,-33 14 0,39-20-14,1 0-1,-13 10 1,26-17-49,-1 0 0,1 0 0,0 0 0,0 0 0,0 0 0,0 0 0,0 0 0,-1 0 0,1 0 1,0 0-1,0 1 0,0-1 0,0 0 0,0 0 0,0 0 0,0 0 0,0 0 0,0 0 0,-1 1 0,1-1 0,0 0 0,0 0 1,0 0-1,0 0 0,0 0 0,0 1 0,0-1 0,0 0 0,0 0 0,0 0 0,0 0 0,0 1 0,5 1 65,11 0 26,-15-2-73,65 1 478,68-9 1,20 0-482,-146 9-722,-1 2 291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1:16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24 11378,'-10'6'1444,"1"0"1,-11 9-1,17-12-1294,0-1 1,0 1-1,1 0 1,-1 0-1,1 0 1,0 0-1,0 0 1,0 1-1,0-1 1,-1 5-1,1-2 6,0 1 0,1-1 0,0 0 0,1 0-1,-1 1 1,1-1 0,1 1 0,-1-1 0,1 0 0,1 7-1,1-1 1,0-1 0,1 0-1,0 0 1,10 16 0,-8-17-67,0-1 0,0 0 0,1 0 0,0-1 0,1 1-1,0-2 1,0 1 0,1-1 0,0-1 0,19 12 0,-20-14-32,1 1 1,0-2-1,0 1 0,0-1 1,0-1-1,1 0 0,-1 0 1,0 0-1,1-1 0,0-1 0,-1 0 1,1 0-1,10-2 0,-16 1-43,0 0 1,0 0-1,0 0 0,0 0 0,0-1 0,0 1 0,0-1 0,0 0 0,-1 0 0,1-1 1,-1 1-1,1-1 0,-1 0 0,0 0 0,0 0 0,0 0 0,0 0 0,-1-1 0,0 1 1,1-1-1,-1 0 0,0 1 0,-1-1 0,1 0 0,1-5 0,-1 1 36,-1 0 0,0 0 0,0 0 0,-1 0-1,0 0 1,0 0 0,-1 0 0,0 0 0,0 0 0,-1 0 0,0 1-1,-4-13 1,0 7 101,0 0 0,-1 0 0,0 1 0,-1 0 0,0 0 0,-1 1 0,-18-19 0,20 24-85,1 0-1,-1 1 0,0-1 0,0 1 0,-1 0 0,0 1 0,1 0 0,-2 0 0,1 1 0,0 0 0,-1 0 0,1 1 0,-15-2 0,18 4-73,0 0-1,0 1 0,0-1 0,0 1 0,0 0 1,1 0-1,-1 1 0,0 0 0,1 0 0,-1 0 1,1 0-1,0 0 0,0 1 0,0 0 0,0 0 1,0 0-1,0 0 0,-4 6 0,5-6-170,0 0 0,1 1 0,-1-1-1,1 0 1,0 1 0,0-1 0,0 1 0,1 0-1,-1 0 1,1 0 0,0 0 0,0 0 0,0 0-1,0 0 1,1 0 0,0 0 0,0 0-1,0 0 1,0 0 0,1 0 0,-1 0 0,2 5-1,12 19-964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1:16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21 10402,'-3'-17'4189,"3"17"-4103,0 0 0,0 0 0,0-1 0,-1 1 0,1 0-1,0 0 1,0 0 0,0 0 0,0-1 0,0 1 0,-1 0 0,1 0 0,0 0-1,0 0 1,0-1 0,0 1 0,-1 0 0,1 0 0,0 0 0,0 0 0,0 0-1,-1 0 1,1 0 0,0 0 0,0 0 0,0-1 0,-1 1 0,1 0 0,0 0-1,0 0 1,-1 0 0,1 0 0,0 1 0,0-1 0,0 0 0,-1 0 0,1 0-1,0 0 1,0 0 0,-1 0 0,1 0 0,0 0 0,0 0 0,0 0 0,0 1 0,-1-1-1,1 0 1,0 0 0,0 0 0,0 0 0,0 1 0,-1-1 0,1 0 0,0 0-1,0 0 1,0 1 0,0-1 0,-9 11 853,5-3-625,0 1-1,0-1 0,1 1 1,0 0-1,-2 11 1,3-12-185,-14 61 548,3 1 1,-5 93-1,13-64-311,11 108-1,-6-206-365,2 37-28,10 50 0,-12-86-89,1 0 0,-1 0 0,1 0 0,-1 0 0,1 0 0,0-1 0,0 1 0,0 0 0,0 0 0,0-1 0,0 1 0,0 0 0,2 1 0,-2-3 45,-1 1 0,1-1 1,-1 0-1,1 0 0,-1 1 1,1-1-1,-1 0 0,1 0 1,-1 0-1,1 0 0,-1 0 0,1 0 1,-1 0-1,1 0 0,-1 0 1,1 0-1,-1 0 0,1 0 1,-1 0-1,1 0 0,1-1 18,-1 0 0,0 1 0,1-1 0,-1 0 0,0 0 0,0 0 0,0 1 0,0-1 0,0-1 0,1 0 0,16-23-263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16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 7042,'-57'14'4096,"50"-14"473,2 0-2344,5 0-809,0 0-184,0 0-711,9 2-249,16 2-200,34 4-24,-31-8-168,0-3-449,-6-1-1855,0 1 1648</inkml:trace>
  <inkml:trace contextRef="#ctx0" brushRef="#br0" timeOffset="1">125 78 8322,'-56'49'3953,"54"-43"-1129,4-1-655,6-5-465,4 0-256,5-1-695,6-3-209,1-4-296,-1 1-88,5 0-48,-1 5-192,1-2 2712,0-2-1992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1:16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1 12955,'-4'0'621,"1"0"0,-1 0 0,1 0 0,-1 0 0,1 0 0,0 1 1,-1 0-1,1 0 0,-1 0 0,1 0 0,-4 2 0,4-1-452,0 0 1,-1 0-1,1 1 0,0 0 0,0-1 1,1 1-1,-1 0 0,0 1 0,-3 5 1,-4 9 378,0 1 0,2 0 0,-12 35 1,15-40-440,2-4-40,-1 0 1,1 1-1,1-1 1,0 1 0,0 0-1,1 0 1,1 0 0,0 0-1,0 0 1,1 0 0,0-1-1,1 1 1,4 14-1,-2-12-27,1 0 0,1-1 0,0 1 0,1-1 0,0 0 0,9 12 0,-12-20-252,-1 0 0,1-1 0,-1 1 0,1-1 0,0 1 0,1-1 0,-1 0 0,0-1 1,1 1-1,0-1 0,0 0 0,-1 0 0,1 0 0,0-1 0,0 1 0,1-1 0,-1-1 0,0 1 1,8-1-1,24-2-971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1:17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166 147 12563,'-8'-2'831,"-1"1"0,1 0 0,0 1 1,0 0-1,-1 0 0,1 1 0,0 0 1,0 0-1,-1 1 0,-11 4 0,16-5-733,1 1 0,-1-1-1,1 1 1,-1 0 0,1 0-1,-1 0 1,1 1 0,0-1-1,0 1 1,0 0 0,1 0-1,-1 0 1,1 0 0,-1 0-1,1 1 1,0-1 0,0 1-1,0-1 1,1 1 0,-1 0-1,1-1 1,0 1 0,-1 7-1,2-8-81,0 1 0,0-1 0,0 0-1,0 0 1,0 0 0,1 0-1,0 1 1,-1-1 0,1 0-1,1 0 1,-1 0 0,0 0-1,1-1 1,-1 1 0,1 0-1,0 0 1,0-1 0,2 4-1,5 2 0,0 1-1,1-1 0,15 9 0,-11-6 4,105 67 223,-101-67-146,-12-7-25,0 0 1,0 0 0,-1 0 0,0 1 0,1-1 0,3 7 0,-8-10-48,0 0 0,0 0 0,-1 0 0,1 0 0,0 0 0,-1 1 0,1-1 0,-1 0 0,1 0 0,-1 1 0,0-1 1,0 0-1,1 1 0,-1-1 0,0 0 0,0 1 0,0-1 0,0 0 0,-1 1 0,1-1 0,0 0 0,-1 1 1,1-1-1,0 0 0,-1 0 0,0 1 0,1-1 0,-1 0 0,0 0 0,1 0 0,-1 0 0,0 0 0,0 0 0,0 0 1,0 0-1,0 0 0,0 0 0,-2 0 0,-4 5 67,-1-1 0,0 0-1,-1 0 1,1-1 0,-17 6 0,6-5-488,-34 7 0,50-11 399,-18 1-1466,21-2 1409,-1 0 0,1 0 0,-1 0-1,0-1 1,1 1 0,-1 0 0,1 0-1,-1 0 1,1 0 0,-1-1-1,0 1 1,1 0 0,-1 0 0,1-1-1,-1 1 1,1 0 0,-1-1 0,1 1-1,-1-1 1,1 1 0,0-1 0,-1 1-1,1-1 1,0 1 0,-1-1-1,1 1 1,0-1 0,0 1 0,-1-1-1,1 0 1,1-12-269</inkml:trace>
  <inkml:trace contextRef="#ctx0" brushRef="#br0" timeOffset="1">380 0 11514,'6'1'562,"1"0"0,-1 0 0,0 1 0,0 0 0,0 0 0,0 0 0,0 1 0,0 0 0,0 0 0,-1 0 0,0 1 0,0 0 0,0 0 0,8 8 0,4 6 587,0 1 1,16 26-1,26 45 784,-52-79-1777,2 5 93,0 0-1,-1 0 0,-1 1 1,6 18-1,-10-26-166,-1 0 0,0 0 0,0 0 0,-1 0 0,-1 1 0,0-1 0,0 0 0,0 1 0,-4 15 0,0-10-26,0-1-1,-2 0 1,1 0 0,-2 0-1,0-1 1,0 1-1,-12 13 1,-5 5-564,-42 41 0,59-65 381,0-1 0,-1 0 0,0 0 0,-18 11-1,3-5 54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1:31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47 5145,'-31'-34'2373,"25"27"-228,6 7-1929,0 0 0,0-1 0,-1 1 0,1-1 1,0 1-1,0 0 0,-1-1 0,1 1 0,0 0 0,0 0 1,-1-1-1,1 1 0,0 0 0,-1 0 0,1-1 1,0 1-1,-1 0 0,1 0 0,0 0 0,-1 0 0,1-1 1,-1 1-1,1 0 0,0 0 0,-1 0 0,0 5 754,3 70 659,1-12-712,-2-40-585,-1-6-62,1 1 1,0-1-1,7 32 0,14 11-246,-21-57-197,-1-3 125,0 0 0,0 0 0,0 0 0,0 0 0,0 0 0,0 1-1,0-1 1,0 0 0,0 0 0,0 0 0,0 0 0,0 0 0,0 0 0,0 1 0,0-1 0,0 0 0,0 0 0,1 0 0,-1 0-1,0 0 1,0 0 0,0 0 0,0 1 0,0-1 0,0 0 0,0 0 0,0 0 0,1 0 0,-1 0 0,0 0 0,0 0-1,0 0 1,0 0 0,0 0 0,0 0 0,1 0 0,-1 0 0,0 0 0,0 0 0,0 0 0,0 0 0,0 0 0,1 0 0,-1 0-1,0 0 1,0 0 0,0 0 0,0 0 0,0 0 0,0 0 0,1 0 0,-1 0 0,0 0 0,0 0 0,0 0 0,0 0-1,0 0 1,0-1 0,6-2-1167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1:31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85 9002,'0'-1'304,"0"0"-1,0 0 1,0 0 0,1-1 0,-1 1 0,1 0-1,-1 0 1,1 0 0,-1 0 0,1 0 0,0 0-1,-1 0 1,1 1 0,0-1 0,0 0-1,0 0 1,0 0 0,1 0 0,20-13 571,-16 11-414,8-5-226,1 1 1,1 0-1,-1 1 1,1 1-1,21-4 0,-25 7-115,-1 0-1,1 0 1,-1 2-1,1-1 1,-1 2-1,1-1 0,0 2 1,15 3-1,-24-5-49,-1 1 0,1 0 0,-1 0 0,1 0 0,-1 0 0,0 1 0,1-1-1,-1 1 1,0-1 0,0 1 0,0 0 0,0 0 0,0 0 0,0 0 0,0 0 0,-1 0 0,1 0-1,-1 0 1,0 1 0,1-1 0,0 5 0,0-1 64,-1 0 0,0 0 0,0-1 0,-1 1 0,0 0 0,0 0 0,0 0 0,-2 12 0,-17 69 549,-4 22-386,23-109-297,-7 88-1895,7-76 1241</inkml:trace>
  <inkml:trace contextRef="#ctx0" brushRef="#br0" timeOffset="0.99">31 407 11106,'-4'0'4521,"7"0"-2672,6 0-193,10-1-560,9-2-272,5-4-599,6 1-105,-1 0-240,2 2 192,0 4-88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10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124 122 2761,'8'2'1124,"1"0"0,16 0 0,-23-2-817,0 0-1,0 0 0,0 0 0,0-1 0,0 1 1,0-1-1,0 0 0,0 1 0,0-1 0,0 0 1,0 0-1,0 0 0,0 0 0,-1-1 1,1 1-1,1-2 0,-2 3-169,0-2 173,0 1 0,1 0 0,-1-1 0,0 1 0,0-1 0,0 0 0,0 1 0,0-1 0,-1 0 0,1 0 0,0 1 0,-1-1 0,1 0 0,-1 0 0,0 0 0,1-3 0,-1 3-183,0 1 1,0-1-1,-1 1 0,1-1 0,0 1 1,0 0-1,-1-1 0,1 1 0,-1 0 1,1-1-1,-1 1 0,0 0 0,1-1 1,-1 1-1,0 0 0,0 0 0,0 0 1,0 0-1,0 0 0,0 0 0,0 0 1,0 0-1,-2-1 0,-2 0-26,1 1 0,-1-1 0,0 1 1,1 0-1,-1 0 0,0 1 0,1-1 0,-1 1 0,0 0 0,0 1 0,1-1 0,-1 1 0,-6 1 0,0 1 18,0 0 0,0 1 0,1 0 0,-16 9 0,22-11-90,0 0 1,0 0-1,1 0 0,0 1 1,-1-1-1,1 1 0,0 0 1,0 0-1,1 0 0,-1 1 1,0-1-1,1 1 0,0-1 1,0 1-1,0 0 0,1 0 1,-1 0-1,1 0 0,0 0 1,0 0-1,0 0 0,0 0 1,1 6-1,-1-4-8,1 0 0,0 1 0,0-1 0,1 0 0,0 1 1,0-1-1,1 0 0,3 10 0,-3-12-12,0 0 0,0 1-1,0-1 1,1-1 0,0 1 0,0 0 0,0-1 0,0 1 0,1-1 0,-1 0 0,1 0 0,6 4 0,2-1 6,0 1 0,0-2 1,1 1-1,-1-2 0,24 6 1,-14-6 4,0-1 0,38 1 1,-49-4-13,-1 0 0,0-1 0,0 0 0,0-1-1,0 0 1,10-3 0,-14 3-1,0-1 0,0 1 0,-1-1 0,0 0-1,1-1 1,-1 1 0,0-1 0,0 0 0,-1 0 0,1-1-1,4-6 1,-6 7 3,0 0-1,0 0 1,-1-1-1,1 0 1,-1 1-1,0-1 1,0 0-1,-1 0 1,0 0-1,0 0 1,0 0-1,0 0 1,-1 0-1,1-1 1,-2 1-1,1 0 1,0 0-1,-1 0 1,0 0-1,0 0 1,0 0-1,-1 0 1,-3-8-1,-2-2-7,0 0-1,0 1 0,-2 0 1,1 0-1,-2 1 0,-16-19 1,23 29-17,1 1 0,-1-1 1,-1 0-1,1 1 0,-6-4 1,7 6-19,1-1 1,0 0-1,-1 1 1,1-1-1,-1 1 0,1 0 1,-1-1-1,1 1 1,-1 0-1,1 0 1,-1 0-1,0 0 1,1 0-1,-1 1 1,1-1-1,-1 0 0,1 1 1,-1-1-1,-1 1 1,0 1-335,-1 1 1,1-1-1,0 0 0,0 1 1,0 0-1,0 0 0,1 0 1,-1 0-1,1 0 0,-1 0 1,1 1-1,0-1 0,1 1 1,-3 6-1,-4 13-1251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10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9698,'0'0'66,"1"-1"371,0 1 0,0 0 0,-1-1 0,1 1 0,0 0 0,0-1 0,0 1 0,0 0 0,0 0 0,-1 0 0,3 0 0,-3 0-243,1 1 0,0-1 0,-1 0 0,1 1 0,-1-1 0,1 1 0,0-1 0,-1 1 0,1-1 1,-1 1-1,0-1 0,1 1 0,-1-1 0,1 1 0,-1 0 0,0-1 0,1 1 0,-1 1 0,4 8 408,-1 1 1,0-1 0,-1 1-1,-1 0 1,1 0 0,-1 19-1,-1-14-301,-4 135 1442,-1-46-1047,2 178-47,3-273-821,1-6-260,-1-1-1,0 1 1,-1-1 0,1 0-1,0 1 1,-2 3 0,7-15-2497,10-11 1198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10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4 11218,'0'0'245,"0"0"0,0 0 0,0-1 0,0 1 0,-1 0-1,1 0 1,0 0 0,0-1 0,0 1 0,-1 0 0,1 0-1,0 0 1,0-1 0,0 1 0,-1 0 0,1 0-1,0 0 1,0 0 0,-1 0 0,1 0 0,0-1 0,-1 1-1,1 0 1,0 0 0,0 0 0,-1 0 0,1 0 0,-1 0-1,-7 5 1999,-8 11-919,9-6-1034,0 0 1,0 0 0,1 1-1,1-1 1,0 2 0,0-1-1,1 0 1,-3 15 0,3-6-158,0 1 1,2-1 0,0 1 0,2 22-1,1-31-106,0 1 0,1-1 0,0 1 0,1-1 0,0 0 0,1 0 0,1 0 0,0 0 0,0-1 0,1 0 0,10 14 0,-11-18-357,0 0 0,1 0 0,0 0 1,0-1-1,1 0 0,0 0 0,0-1 0,0 0 0,1 0 0,0-1 0,-1 0 0,2 0 0,-1 0 0,0-1 0,1-1 0,14 3 0,17-3-1070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11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1 11298,'-36'1'6976,"2"3"-3926,28-3-2827,0 1 0,0-1 0,0 1 0,0 1 0,1-1 0,-1 1 0,1 0 0,-1 0 0,-4 4 0,4-2-41,5-5-148,0 1 0,0 0 1,0-1-1,0 1 1,0 0-1,0 0 1,0 0-1,0 0 1,0 0-1,0 0 1,1 0-1,-1 0 1,0 0-1,1 0 0,-1 0 1,1 1-1,-2 1 1,2-1-6,0-2-25,0 0-1,0 0 1,0 0-1,0 1 1,0-1-1,0 0 1,0 0-1,0 0 1,0 0-1,0 0 1,-1 0-1,1 0 1,0 0-1,0 0 1,0 0-1,0 0 1,0 1-1,0-1 1,0 0-1,0 0 1,0 0-1,0 0 1,-1 0-1,1 0 1,0 0-1,0 0 1,0 0-1,0 0 1,0 0 0,0 0-1,0 0 1,0 0-1,0 0 1,-1 0-1,1 0 1,0 0-1,0 0 1,0 0-1,0 0 1,0 0-1,-2-7 524,2 7-516,0-1 1,0 1-1,0 0 0,0 0 0,0 0 0,0 0 0,-1-1 0,1 1 1,0 0-1,0 0 0,0 0 0,0 0 0,0 0 0,0-1 0,0 1 1,0 0-1,0 0 0,-1 0 0,1 0 0,0 0 0,0 0 0,0 0 0,0-1 1,0 1-1,-1 0 0,1 0 0,0 0 0,0 0 0,0 0 0,0 0 1,-1 0-1,1 0 0,0 0 0,0 0 0,0 0 0,0 0 0,-1 0 1,1 0-1,0 0 0,0 0 0,0 0 0,0 0 0,0 0 0,-1 0 1,1 0-1,0 1 0,0-1 0,0 0 0,0 0 0,0 0 0,-1 0 1,1 0-1,0 0 0,0 0 0,0 1 0,-1 0 0,0 1 0,-1-1-1,2 1 1,-1 0 0,0 0 0,0-1-1,0 3 1,-10 19 29,-3-3-17,9-13-11,-1 1 0,1 0 0,0 0 0,1 0-1,-7 17 1,9-17-7,0-1 0,1 1 0,0 0 0,0 0 0,0 0 0,1 0 0,0-1 0,1 1-1,0 0 1,0 0 0,1 0 0,3 10 0,-1-8-4,-1-1 0,2 0 0,-1 0-1,1 0 1,0 0 0,1-1 0,0 0 0,1 0-1,9 9 1,-13-14-82,1 0 0,-1-1 0,1 1 0,-1-1 0,1 0 0,0 0 0,0 0 0,0-1-1,0 1 1,0-1 0,0 0 0,0 0 0,1 0 0,-1-1 0,0 0 0,1 1 0,-1-2 0,0 1 0,1 0 0,-1-1-1,0 0 1,0 0 0,0 0 0,6-2 0,12-7-579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11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54 11322,'0'0'176,"0"-1"0,0 1 0,-1 0 0,1 0 0,0 0 0,0 0 0,0 0 0,0-1-1,-1 1 1,1 0 0,0 0 0,0 0 0,0-1 0,0 1 0,0 0 0,-1 0-1,1-1 1,0 1 0,0 0 0,0 0 0,0-1 0,0 1 0,0 0 0,0 0 0,0-1-1,0 1 1,0 0 0,0 0 0,0-1 0,0 1 0,0 0 0,0 0 0,0-1 0,0 1-1,1 0 1,-1-1 0,10-6 2487,15-3-522,-16 8-1861,-1 0 0,1 1 0,13 0 0,7-1-193,78-17-2201,-95 19-317,-12 0 2304,0 1-1,0-1 1,-1 0 0,1 0 0,0 1-1,0-1 1,0 0 0,0 1-1,-1-1 1,1 0 0,0 0-1,0 1 1,0-1 0,-1 0 0,1 0-1,0 0 1,0 1 0,-1-1-1,1 0 1,0 0 0,-1 0-1,1 0 1,-1 0 0,-12 5-598,3-2 1515,9-3-641,0 1 0,0-1 0,0 1-1,0-1 1,0 1 0,0 0 0,1-1 0,-1 1 0,0 0-1,0 0 1,1 0 0,-1-1 0,0 1 0,1 0 0,-1 0-1,1 0 1,-1 0 0,1 0 0,0 0 0,-1 0-1,1 0 1,0 0 0,0 0 0,-1 3 0,0 1 131,0 0 1,-1 0-1,-3 8 1,-2-1-20,5-8-181,-1 0 1,1 0 0,0 0 0,0 0-1,1 0 1,-1 1 0,1-1 0,0 0-1,0 1 1,0-1 0,1 1 0,-1-1-1,1 1 1,1 5 0,4 18 431,13 42-1,-7-29-323,-11-41-191,5 20-357,1 0 0,9 19 0,-13-45-2734,5-12 2171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12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9866,'13'-1'1356,"0"0"0,-1 0 0,1 1-1,0 1 1,21 3 0,-25-2-980,1 1 0,-1 0 0,0 0 0,-1 1 0,1 0 1,-1 0-1,1 1 0,9 8 0,-7-4-86,-1 0 0,0 0 0,-1 1 0,0 1 0,-1-1 0,0 1 0,12 22 0,-15-24-179,-1 1 0,0 0 0,0 0 1,0 1-1,-2-1 0,1 1 0,-1 0 1,-1 0-1,0-1 0,0 15 0,-2-19-74,0-1-1,0 1 1,0 0 0,-1-1-1,1 1 1,-1-1-1,-1 1 1,1-1-1,-1 0 1,-4 6-1,-2 2-37,-1-1 0,-17 16 0,10-12-1166,-2-1 1,0-1-1,-36 21 1,50-31 668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17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14 581 7178,'0'4'1434,"-1"-1"0,-1 0 0,1 0 0,0 0 0,-4 5 0,5-8-1368,0 0 1,0 0-1,0 0 0,0 0 0,0 0 1,0 0-1,0 0 0,0-1 1,0 1-1,0 0 0,0 0 0,0 0 1,0 0-1,0 0 0,0 0 1,0 0-1,0 0 0,0 0 0,0 0 1,0 0-1,0 0 0,0 0 1,0 0-1,0 0 0,0 0 0,0 0 1,0 0-1,0 0 0,0 0 0,-1 0 1,1 0-1,0-1 0,0 1 1,0 0-1,0 0 0,0 0 0,0 0 1,0 0-1,0 0 0,0 0 1,0 0-1,0 0 0,0 0 0,0 0 1,0 0-1,0 0 0,0 1 1,-1-1-1,1 0 0,0 0 0,0 0 1,0 0-1,0 0 0,0 0 1,0 0-1,0 0 0,0 0 0,0 0 1,0 0-1,0 0 0,0 0 0,0 0 1,0 0-1,0 0 0,0 0 1,0 0-1,0 0 0,0 0 0,0 0 1,-2-8 1086,3-17-1138,19-165 397,-12 138-393,29-164 45,-37 213-63,15-51 17,-13 48-15,0 1 1,1 0-1,-1 0 0,1 0 1,0 0-1,1 0 1,4-6-1,-7 10-2,0 1-1,-1-1 0,1 0 0,0 1 0,-1-1 0,1 1 0,0-1 0,0 0 1,0 1-1,-1 0 0,1-1 0,0 1 0,0 0 0,0-1 0,0 1 1,0 0-1,0 0 0,0 0 0,0-1 0,0 1 0,0 0 0,-1 0 0,1 1 1,0-1-1,0 0 0,0 0 0,0 0 0,0 1 0,0-1 0,0 0 1,0 1-1,0-1 0,-1 1 0,1-1 0,0 1 0,0-1 0,-1 1 0,1 0 1,0-1-1,-1 1 0,1 0 0,0 1 0,4 4-1,-1 0 0,0 0 0,0 1 0,4 9 0,-8-15 2,17 39 44,16 61 1,-19-53 23,7 24 76,14 42 153,1-8-386,-31-82-2434,-3-20 1600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12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10402,'0'0'4593,"0"0"-1784,0 0-977,0 0-632,7 3-199,16 5-625,35 6-192,-22-14-136,-3-1 24,2-2-656,-1-1-553,-14 0 721</inkml:trace>
  <inkml:trace contextRef="#ctx0" brushRef="#br0" timeOffset="1">19 145 9986,'7'4'4809,"6"1"-2168,8-5-505,2-4-247,10 3-801,-2-3-360,2 4-464,-2 0-96,-9 0-856,5 6-440,-7 5 672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12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71 7330,'0'-1'147,"0"1"0,0 0 0,0 0 0,0 0 0,1 0 0,-1 0 0,0-1 1,0 1-1,0 0 0,0 0 0,0 0 0,0 0 0,0-1 0,0 1 0,0 0 0,0 0 1,0 0-1,0 0 0,0 0 0,-1-1 0,1 1 0,0 0 0,0 0 0,0 0 1,0 0-1,0 0 0,0 0 0,0-1 0,0 1 0,0 0 0,0 0 0,-1 0 1,1 0-1,0 0 0,0 0 0,0 0 0,0 0 0,0-1 0,0 1 0,-1 0 0,1 0 1,0 0-1,0 0 0,0 0 0,0 0 0,-1 0 0,1 0 0,0 0 0,-9-4 2095,7 4-2064,1 0 0,0 0 0,-1 0 1,1 0-1,-1 0 0,1 1 1,-1-1-1,1 0 0,0 1 1,-1-1-1,1 1 0,0 0 0,-1-1 1,1 1-1,0 0 0,0 0 1,0 0-1,0 0 0,0 0 1,0 0-1,0 0 0,0 0 0,-2 2 1,0 2 33,0 1 0,0-1 0,0 0 0,-3 9 0,4-7-149,-1 0-1,1 0 1,0 1-1,1-1 0,0 1 1,0-1-1,1 1 0,-1-1 1,2 1-1,-1 0 0,1-1 1,0 1-1,1-1 1,0 0-1,0 1 0,0-1 1,1 0-1,0 0 0,1 0 1,-1-1-1,1 1 1,1-1-1,-1 0 0,1 0 1,0 0-1,0-1 0,1 1 1,0-1-1,7 4 0,-5-3-38,2-1 0,-1-1 0,0 1-1,1-2 1,0 1 0,-1-1 0,2-1-1,-1 0 1,0 0 0,0-1 0,0 0-1,1-1 1,-1 0 0,17-2 0,-21 0-22,0 0 1,-1 0 0,1 0 0,0-1 0,-1 0 0,0 0 0,0 0 0,0 0-1,0-1 1,0 0 0,-1 0 0,1 0 0,-1-1 0,6-8 0,-5 6-18,0-1 0,-1 1 0,0-1 0,0 0 0,-1 0 0,0-1 0,0 1 0,-1-1 0,2-12 0,-4 14-13,1-1-1,-1 1 1,-1-1 0,1 1-1,-1-1 1,-1 1 0,1-1 0,-1 1-1,0 0 1,-1 0 0,0 0-1,0 0 1,-8-12 0,6 11-4,-1 1 1,0-1-1,-1 1 1,1 0-1,-1 1 1,0 0-1,-1 0 1,0 0-1,0 1 1,-16-8-1,19 11-147,0-1 0,0 2 0,-1-1 0,1 0 0,-1 1 1,1 0-1,-1 1 0,0-1 0,1 1 0,-1 0 0,1 0 0,-1 1 0,0-1 0,1 1 0,-1 1 0,1-1 0,-1 1 0,1 0 1,0 0-1,0 0 0,0 1 0,0 0 0,0 0 0,-6 5 0,-6 12-689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13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 8114,'0'0'89,"0"0"0,0 0 0,0 0 0,0 0 1,0 1-1,0-1 0,0 0 0,0 0 0,0 0 1,0 0-1,0 0 0,0 0 0,0 0 0,0 0 1,1 0-1,-1 0 0,0 0 0,0 0 0,0 0 1,0 0-1,0 0 0,0 0 0,0 0 0,0-1 0,0 1 1,0 0-1,0 0 0,0 0 0,0 0 0,0 0 1,0 0-1,0 0 0,0 0 0,0 0 0,0 0 1,0 0-1,1 0 0,-1 0 0,0 0 0,0 0 1,0 0-1,0 0 0,0 0 0,0 0 0,0 0 1,0 0-1,0 0 0,0-1 0,0 1 0,0 0 0,0 0 1,0 0-1,0 0 0,0 0 0,0 0 0,0 0 1,0 0-1,0 0 0,0 0 0,0 0 0,0 0 1,0 0-1,2 6 2815,-2-2-2174,0 1 0,0 0 0,-1 0 0,-2 10 0,1-1-3,-4 26 317,1-1 0,2 61 0,6-38-669,-3 156 463,-2-165-637,8 84 1,-6-134-317,1 0 1,-1 1 0,0-1 0,0 0 0,0 0 0,0 1 0,-1-1 0,1 0 0,-1 0 0,0 1 0,0-1 0,-2 3 0,3-11-2870,0 3 2021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13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24 7418,'1'-1'298,"0"1"0,-1 0 0,1-1 0,0 1 0,0 0 0,-1-1 0,1 1 0,0-1 0,-1 1 0,1-1 1,0 0-1,-1 1 0,1-1 0,-1 0 0,1 1 0,-1-1 0,1 0 0,-1 1 0,1-1 0,-1 0 0,0 0 1,1 0-1,-1 1 0,0-1 0,0 0 0,0-1 0,0 2-203,0-1 0,0 1 0,0 0 0,0 0 0,0-1-1,0 1 1,-1 0 0,1 0 0,0-1 0,0 1 0,0 0 0,-1 0 0,1 0 0,0-1 0,0 1 0,0 0 0,-1 0-1,1 0 1,0 0 0,0-1 0,-1 1 0,1 0 0,0 0 0,-1 0 0,1 0 0,0 0 0,0 0 0,-1 0-1,1 0 1,0 0 0,-1 0 0,1 0 0,0 0 0,0 0 0,-1 0 0,1 0 0,0 0 0,0 0 0,-1 1 0,-12 1 821,7 1-759,1-1 0,-1 1 0,1 0 0,0 0 1,0 0-1,0 1 0,0-1 0,1 1 0,-1 1 0,1-1 0,0 0 1,0 1-1,-3 6 0,0 0-26,0 0 0,1 0 0,1 1 0,0 0 0,-4 13 0,6-12-86,0 0 0,1 0 0,0 0 0,1 0 1,1 1-1,0-1 0,1 0 0,0 1 0,1-1 0,0 0 0,1 0 0,1 0 1,0-1-1,1 1 0,0-1 0,1 0 0,9 15 0,-13-24-128,1 1 1,0-1-1,0 1 1,0-1-1,1 0 0,-1 0 1,1-1-1,0 1 0,0-1 1,0 1-1,0-1 1,0 0-1,0-1 0,0 1 1,1-1-1,-1 0 0,0 0 1,1 0-1,-1 0 0,1-1 1,0 0-1,-1 0 1,1 0-1,-1-1 0,7 0 1,13-5-638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14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149 131 10354,'-11'3'3029,"4"-2"-1830,0 1 0,-1 0-1,1 0 1,0 0-1,-11 7 1,7-2-677,1 0-1,0 1 1,0 0 0,0 0-1,-14 18 1,23-25-504,0 1 0,0-1 0,0 0 0,1 1 0,-1-1 0,0 1 0,0-1 0,1 1 0,-1-1 0,1 1 0,0 0 0,-1-1 0,1 1 0,0-1 0,0 1 0,0 3 0,1-3-8,-1 1 0,1 0 1,0-1-1,0 1 0,0-1 0,0 1 0,0-1 0,1 0 0,1 4 0,2 0 5,1 0 0,-1 0-1,1-1 1,0 1-1,14 8 1,0-2 124,37 15 0,-7-3 236,-44-21-248,-1 0 1,1 0-1,-1 1 0,0 0 0,8 8 0,-12-11-85,0 0-1,0 0 1,0 0-1,0 0 1,0 0-1,0 0 1,-1 1-1,1-1 1,0 0-1,-1 0 0,1 1 1,-1-1-1,0 0 1,1 1-1,-1-1 1,0 1-1,0-1 1,0 0-1,0 1 0,0-1 1,0 1-1,0-1 1,0 1-1,-1-1 1,1 0-1,0 1 1,-1-1-1,0 0 1,1 1-1,-1-1 0,0 0 1,-1 2-1,-1 1 38,0 0 0,-1-1 0,0 1 1,0-1-1,0 0 0,-1 0 0,1 0 0,-9 3 0,-2 1 76,-22 7 1,28-11-333,-1 0 0,0 0 0,0-1-1,-1 0 1,1-1 0,0 0 0,-1-1 0,-13-1-1,23 1 45,0 0-1,0 0 0,0-1 1,0 1-1,0 0 0,0 0 1,0-1-1,0 1 0,0-1 0,1 1 1,-1-1-1,0 1 0,0-1 1,0 0-1,1 1 0,-1-1 1,0 0-1,0 1 0,1-1 1,-1 0-1,1 0 0,-1 0 1,1 0-1,-1-1 0,1 1 44,0 0-1,0 0 1,0 0-1,1 0 1,-1 0-1,0 0 0,1 0 1,-1 0-1,2-2 1</inkml:trace>
  <inkml:trace contextRef="#ctx0" brushRef="#br0" timeOffset="1">398 1 11106,'14'5'1612,"-1"1"0,1 0 0,-2 1 0,1 1 0,18 14 0,-20-12-1166,0 0-1,0 1 1,-1 0-1,0 1 1,-1 0-1,-1 0 1,0 1-1,12 26 1,-12-22-208,-1 0 0,-1 1 0,-1 0 0,0 1 0,-1-1 0,1 22 0,-4-30-169,-1 0-1,0 0 1,-1 0-1,0 0 1,0 0 0,-1 0-1,-1-1 1,0 1-1,0-1 1,0 1-1,-1-1 1,-1 0-1,-7 11 1,3-7-78,-1-1 1,-1 1-1,0-2 1,-1 0-1,-21 16 1,4-6-1959,-45 23 0,46-31-3067,3-3 2234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18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551 192 2200,'7'25'1737,"-7"-25"-1690,0 1 0,0-1 1,0 0-1,0 0 0,1 0 0,-1 0 0,0 1 1,0-1-1,0 0 0,1 0 0,-1 0 1,0 0-1,0 0 0,0 0 0,1 0 0,-1 0 1,0 0-1,0 0 0,0 0 0,1 0 0,-1 0 1,0 1-1,0-2 0,1 1 0,-1 0 1,0 0-1,0 0 0,0 0 0,1 0 0,-1 0 1,0 0-1,0 0 0,0 0 0,1 0 1,-1 0-1,0 0 0,0-1 0,0 1 0,0 0 1,1 0-1,-1-1 0,8-6 1416,-8 7-1339,3-4 388,0 1-1,0-1 1,0 0 0,-1 0-1,0 0 1,0 0 0,0-1-1,0 1 1,-1 0 0,1-1 0,-1 1-1,0-1 1,0 0 0,-1 1-1,0-9 1,0 11-377,-1-1 1,0 1-1,0 0 1,0 0-1,0-1 1,0 1-1,-1 0 1,1 0-1,-1 0 1,1 0-1,-1 0 1,0 0-1,1 1 1,-1-1-1,0 0 1,0 1-1,0 0 1,-1-1-1,-2 0 1,-5-3 89,1 1 1,-1 1-1,-13-4 0,7 3-131,0 1 0,0 1 0,0 1 0,0 0 0,0 1 0,0 0 0,-32 6 0,22 0-75,1 1 0,-1 0 0,1 2 0,-24 13 0,38-17-31,-1 1-1,2 1 1,-1 0-1,1 0 1,0 1-1,0 0 1,1 1-1,1 0 0,-1 0 1,1 1-1,1 0 1,0 1-1,0-1 1,-9 22-1,4-3-3,1 0 0,2 1-1,1 1 1,-7 47-1,12-52 26,1 0-1,2 0 1,0 0 0,2 0-1,8 46 1,-7-59 1,0-1 0,1 0 1,0 0-1,1-1 0,0 1 1,1-1-1,1 0 0,-1 0 1,2-1-1,-1 0 0,16 15 1,-6-10-2,0 0 0,30 18 1,41 17-4,-57-33-10,1-2 0,0-1 0,53 14 0,-65-23 2,0-1 0,0-1 0,0-1 0,1 0 0,-1-2 0,1 0 0,31-5 0,-31 1 2,1-1 0,-1-1-1,-1 0 1,1-2 0,-1 0 0,-1-1-1,1-1 1,-1-1 0,17-14 0,-22 15 5,-2-1 1,1 0 0,-2-1 0,1 0-1,-2-1 1,1 0 0,-2-1 0,0 0-1,-1 0 1,0-1 0,-1 0 0,8-23-1,-9 15 13,-1 1 0,4-47 0,-7-47 50,-6 67-14,-1 0 1,-24-95 0,24 126-42,-1 0 1,0 0-1,-2 0 0,0 1 1,-1 0-1,0 1 1,-2 0-1,0 1 0,-17-19 1,22 27-8,-1 0 0,0 0 0,-1 1 0,0 1-1,1-1 1,-2 1 0,1 1 0,0-1 0,-1 1 0,0 1 0,0 0 0,0 0 0,-1 0 0,1 1 0,0 1 0,-1 0 0,0 0 0,1 1 0,-1 0-1,-10 2 1,0 1 3,0 1 0,1 1 0,-30 12 0,-51 29-1185,93-42 408,1 0 0,-1 0 0,-8 8 0,5-2-173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19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452 184 7154,'0'-2'341,"-1"-1"0,0 1 0,0 0 1,1 0-1,-1 0 0,-1-1 1,1 1-1,0 0 0,0 0 1,-1 1-1,1-1 0,-1 0 1,1 0-1,-1 1 0,-4-4 1,3 4-45,0-1 1,1 1 0,-1 0 0,-1-1 0,1 1 0,0 1 0,0-1 0,0 0 0,0 1 0,-6-1 0,1 2-70,1-1 1,-1 1-1,0 0 1,0 1 0,0 0-1,1 0 1,-1 0 0,-13 8-1,2 1-156,0 1 0,0 1-1,2 0 1,0 1 0,0 1 0,1 1 0,-23 30-1,21-22-31,2 0 0,0 2 0,2-1 0,1 2 0,-14 37 0,19-33-10,1 0 0,1 1 0,-3 50 1,7-61-19,-5 105 128,7-104-105,1-1 0,1 0 0,1 0 0,6 21 0,7 10 5,2 0 1,2-1-1,2-1 1,34 54-1,-23-51-3,2-1 0,2-2 0,62 63 1,-72-87 36,0-2 1,32 22 0,65 34 207,-92-62-128,68 27 0,40 0 77,-108-38-197,1 0 0,-1-2 0,1-2-1,0-1 1,0-1 0,1-2 0,58-8 0,-70 4 25,1 0 0,-1-2 1,0 0-1,0-1 0,-1-1 0,-1-2 1,1 0-1,-1 0 0,33-28 0,-33 22-2,0-2 0,0 0-1,-2-1 1,-1-1-1,0 0 1,-1-2-1,-2 0 1,12-25-1,1-12 19,-3-2 1,22-84-1,-39 118-47,-1 0 1,-1-1-1,-1 1 1,-2-1-1,-1 0 1,-1 0 0,-2 0-1,0 1 1,-11-44-1,-2 6 52,-4 0 0,-35-84 0,40 119-56,-1 0 0,-1 2 0,-2 0 0,-1 1 0,-1 1 0,-40-42 0,25 35-15,-1 3-1,-2 1 0,-1 2 1,-1 1-1,-1 3 1,-80-36-1,63 37-21,0 2 0,-2 2 0,0 3 1,-68-9-1,53 14-8,-31-4-24,82 13-1,0 0 0,-33 4 0,50-2 10,-1 1 1,1 0-1,-1 1 1,1 0-1,0 0 0,-10 4 1,14-4-51,0-1 1,0 1 0,0 0 0,1 0-1,-1 0 1,0 1 0,1-1-1,0 0 1,0 1 0,-1 0 0,1-1-1,1 1 1,-1 0 0,0 0-1,1 0 1,-2 3 0,2-1-300,-1-1-1,1 1 1,0-1 0,1 1-1,-1-1 1,1 1 0,0 0 0,0-1-1,1 6 1,7 16-861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23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186 126 5449,'1'-3'463,"-1"0"-1,1 1 0,0-1 1,0 1-1,0-1 0,0 1 1,1 0-1,-1-1 1,1 1-1,-1 0 0,4-3 1,4-9 978,-7 11-1130,0-1 0,0 0 0,-1 0 1,0 0-1,0 0 0,0 0 0,0 0 1,-1 0-1,1 0 0,-1-6 0,0 9-233,0-1-1,0 1 1,0 0-1,-1 0 1,1-1-1,0 1 1,-1 0-1,1 0 1,-1-1-1,1 1 1,-1 0 0,1 0-1,-1 0 1,0 0-1,1 0 1,-1 0-1,0 0 1,0 0-1,0 0 1,0 0-1,0 0 1,0 1-1,0-1 1,0 0-1,0 1 1,0-1-1,-1 1 1,1-1-1,0 1 1,0-1 0,0 1-1,-1 0 1,1 0-1,0 0 1,-1 0-1,-1 0 1,-9 0 106,0 0 0,0 1 1,0 1-1,0 0 0,0 1 1,-16 6-1,21-7-172,1 1 1,-1 0-1,1 1 0,0 0 1,0 0-1,0 0 0,1 0 1,-1 1-1,1 0 1,0 0-1,1 0 0,-6 9 1,8-11-21,0 0 1,1 0 0,-1 0 0,1 0-1,0 1 1,0-1 0,0 0 0,1 1-1,-1-1 1,1 1 0,0-1-1,0 1 1,0-1 0,0 1 0,1-1-1,-1 0 1,1 1 0,0-1 0,0 1-1,0-1 1,0 0 0,1 0 0,-1 0-1,1 0 1,0 0 0,0 0-1,0 0 1,5 4 0,3 4 3,2-1-1,-1 0 1,1-1-1,22 13 1,57 24 165,-58-30 119,45 28 0,-68-37-175,18 12 248,-25-17-269,-1 0 0,1 0 0,-1 0 0,0 1 0,0-1 0,0 0-1,2 6 1,-3-7-58,-1-1 0,0 1 0,0-1-1,0 1 1,1-1 0,-1 1 0,0-1-1,0 1 1,0-1 0,0 1 0,0-1-1,0 1 1,0 0 0,0-1 0,0 1-1,-1-1 1,1 1 0,0-1 0,0 1-1,0-1 1,-1 1 0,1-1 0,0 1-1,-1-1 1,1 1 0,0-1 0,-1 0-1,1 1 1,0-1 0,-1 1 0,1-1-1,-1 0 1,1 1 0,-1-1 0,1 0-1,-1 0 1,1 1 0,-1-1 0,-2 1 60,-1 1-1,1-1 1,-1 0 0,-4 0 0,7 0-65,-16 1 116,-1 0 0,1 0 0,-1-2 0,0 0 0,-22-4-1,15 0-660,0-1 0,1-1-1,-28-10 1,51 15 507,-10-4 362,11 4-340,0 1 0,0 0 1,0-1-1,0 1 0,0-1 0,0 1 0,1 0 0,-1-1 0,0 1 0,0 0 1,0-1-1,0 1 0,1 0 0,-1 0 0,0-1 0,0 1 0,1 0 1,-1 0-1,0-1 0,0 1 0,1 0 0,-1 0 0,1-1 0,-1 1-5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23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7530,'0'2'414,"1"0"0,-1-1 0,1 1 0,0 0-1,0 0 1,-1 0 0,1-1 0,0 1 0,0-1 0,3 4 0,4 7 470,-3 0 403,6 20-1,-2-2-126,9 25 541,6 16 120,-20-62-1536,0 1-1,1-1 0,0-1 1,0 1-1,7 8 1,-10-15-200,0 1 0,1-1 0,-1 0 0,0 0 0,1 0 0,-1 0 0,1-1 0,-1 1 0,1-1 0,5 3 0,-7-4-57,1 1 1,-1-1 0,0 0-1,1 0 1,-1 0 0,0 0-1,1 0 1,-1 0 0,0 0-1,1 0 1,-1 0 0,1-1-1,-1 1 1,0-1 0,0 1-1,1-1 1,-1 1 0,0-1-1,0 0 1,0 1 0,1-1-1,-1 0 1,0 0 0,0 0-1,1-2 1,3-4 57,0 0 0,-1-1 0,1 0 0,-2 0 0,1-1 0,-1 1 0,2-12 0,1 2 8,12-45 55,15-102 0,-28 124-1433,-6 36-1256,-1 7-328,0 7 1018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24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49 11058,'0'-1'4897,"-4"-2"-2416,5-2-969,-1 4-7,0-1-545,12-2-184,20-5-440,31-8-120,-42 10-72,12 7-24,-6 3-528,4 2-520,-6 0 2616,0 2-1632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17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11258,'0'3'4713,"4"1"-2752,8 0-377,10 0-608,6 1-359,9-2-457,1-3-64,6 0-216,0-8 120,-8-5-32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24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2 12083,'-5'-1'5064,"-2"1"-4226,3 0-116,-7 2-333,0 0 0,0 0-1,1 1 1,-1 0 0,1 1 0,-1 1 0,1-1 0,0 2 0,1-1 0,-16 12 0,23-15-385,1-1 0,-1 0 0,0 1 0,1-1 0,-1 1 1,1-1-1,-1 1 0,1 0 0,0 0 0,-1 0 0,1 0 0,0 0 0,1 0 0,-1 0 1,0 0-1,0 0 0,1 0 0,-1 0 0,1 0 0,0 1 0,0-1 0,0 0 0,0 3 1,1-1-12,0 0 1,0-1 0,0 1 0,1 0-1,-1-1 1,1 1 0,0-1 0,0 1-1,1-1 1,-1 0 0,1 0 0,2 3-1,2 1 9,0-1 1,1 0-1,0 0 0,0 0 0,15 7 1,47 18 162,-32-16-13,-2 0 48,33 16 566,-66-29-655,1 0 0,-1 0 0,1 0 0,2 4 0,-5-5-71,-1-1-1,1 1 0,0-1 1,-1 1-1,1-1 0,-1 1 0,1 0 1,-1-1-1,0 1 0,1 0 1,-1-1-1,1 1 0,-1 0 0,0 0 1,0-1-1,0 1 0,1 0 1,-1 0-1,0 0 0,0-1 0,0 1 1,0 0-1,0 0 0,0-1 1,0 1-1,-1 0 0,1 0 0,0 0 1,0-1-1,-1 2 0,-1 1 48,0-1-1,0 0 0,0 1 1,-1-1-1,1 0 0,0 0 1,-1 0-1,0-1 0,1 1 1,-1-1-1,-4 2 0,-36 13 308,31-13-318,2 0-217,0 0 1,0-1 0,-1 0-1,1-1 1,-1 0-1,1-1 1,-1 0-1,1-1 1,-14-2 0,21 2-318,-1 0 0,1 0 0,-1 0 0,1-1 0,-1 0 0,-5-3 0,3-1-409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01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12 7170,'-4'-2'634,"-14"-4"5582,15 4-2994,12 1-1572,161 10 1417,-108-4-2824,110-4 0,-164-1-254,3-1-258,0 1 0,0 0 0,16 3 0,-23-1-1056,-8 2-671,-6 3 939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02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8002,'-1'1'405,"1"1"0,-1 0 0,1 0 0,0-1 1,0 1-1,0 0 0,0 0 0,0 0 0,0-1 0,0 1 1,0 0-1,1 0 0,-1-1 0,1 1 0,-1 0 0,1-1 1,0 1-1,1 2 0,0 0-18,1-1 1,0 0-1,-1 0 1,1 0-1,0 0 0,0 0 1,7 3-1,3 2 20,-1-1 1,2-1-1,21 8 0,40 10 393,-35-12-377,0 2 0,43 21 0,-77-31-358,0-1 0,0 1 1,0 0-1,-1 0 0,1 1 1,8 9-1,-12-12-46,0 0 1,-1 0 0,1 1-1,-1-1 1,0 0-1,1 1 1,-1-1-1,0 1 1,0 0-1,-1-1 1,1 1 0,0 0-1,-1 0 1,0-1-1,0 1 1,1 0-1,-2 0 1,1-1-1,-1 5 1,-1 2 19,0-1 0,-1 1-1,-1-1 1,1 0 0,-1 0 0,-1 0 0,1 0-1,-1-1 1,-11 13 0,8-11 6,-1-1 0,0 0 0,0-1 0,0 0 0,-1 0 0,-19 10 0,22-14-2,-15 9 121,20-12-139,1 1 1,0 0-1,0 0 0,0 0 1,0 0-1,0 0 0,0 0 1,0 0-1,0 0 0,1 0 0,-1 0 1,0 0-1,1 1 0,-2 1 1,2-3-20,1 0 0,-1 1 0,0-1 0,0 0 1,0 1-1,0-1 0,0 0 0,0 0 0,0 1 1,0-1-1,0 0 0,1 1 0,-1-1 0,0 0 1,0 0-1,0 0 0,0 1 0,1-1 0,-1 0 0,0 0 1,0 0-1,1 1 0,-1-1 0,0 0 0,0 0 1,1 0-1,-1 0 0,0 0 0,1 0 0,-1 1 1,0-1-1,0 0 0,1 0 0,-1 0 0,0 0 1,1 0-1,-1 0 0,0 0 0,1-1 0,16 1 75,-15 0-63,48-4 159,29-2 26,-25 4-75,-30 0-1032,1 2 0,26 2 0,-35 1 4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03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10 8058,'4'-5'3801,"-4"3"-1401,2 0-207,-4 2-521,1 0-288,-4 9-504,-7 24-119,-50 44-185,37-26-88,-5 4-192,6-5-88,10-3-128,-2-6-32,7-13-96,1-8-240,0-11-904,1-9-641,5-3 1065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03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9090,'11'8'4457,"5"7"-1633,7 8-719,1 5-185,4 4-559,-3 3-337,1 1-504,-10-3-128,0 7-168,3-8-72,-11-5-112,7 0-296,-9-9-880,2 4-553,7 0-3448,1-2 3369</inkml:trace>
  <inkml:trace contextRef="#ctx0" brushRef="#br0" timeOffset="1">394 339 11122,'2'16'4793,"0"-2"-2504,2 4-297,-4 0-663,2-3-409,-2 1-608,1-5-208,0-6-848,2-2-665,0-11 833</inkml:trace>
  <inkml:trace contextRef="#ctx0" brushRef="#br0" timeOffset="2">408 113 8778,'4'2'4761,"6"1"-944,0 0-1673,-1-1-327,-1 1-801,0-2-368,0 1-912,-2-1-496,1 2 472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04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 8818,'-4'-2'3761,"3"0"-1833,-1 1-168,1 1-279,-3 11-193,3 19-512,6 37-184,4-40-264,-1-1-120,-1-10-392,-4-4-440,-3-12 1440,0-4-840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04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9522,'0'0'3641,"5"3"-2345,2 10-368,5-4-136,1-3-135,10 2-1202,2-7-695,3 10 768</inkml:trace>
  <inkml:trace contextRef="#ctx0" brushRef="#br0" timeOffset="1">204 119 6833,'41'37'4017,"-33"-32"8,4 2-2360,1-3-161,11-3-608,4 0-328,-4-2-368,9-2-312,-8 0-1320,2 0-1505,-3 3 1753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05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1 121 8562,'9'2'3841,"4"1"-1833,-7-3-104,15 0-647,-9-3-409,4-1-600,8-1-536,-8 1 208</inkml:trace>
  <inkml:trace contextRef="#ctx0" brushRef="#br0" timeOffset="1">284 1 9818,'-7'3'4537,"7"14"-1560,0 7-649,-2 6-559,-1 6-385,0-2-784,3 0-256,3-6-240,1-7-112,3-10-656,-3-10-440,-3-5-1409,2-6 1497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05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8562,'2'-1'755,"0"1"1,0 0 0,0-1-1,-1 1 1,1 0-1,0 0 1,0 0 0,0 0-1,-1 1 1,3-1-1,-3 1-634,0-1-1,-1 0 1,1 1-1,0-1 0,0 0 1,0 1-1,-1-1 0,1 1 1,0 0-1,-1-1 0,1 1 1,-1-1-1,1 1 0,0 0 1,-1 0-1,1-1 0,-1 1 1,0 0-1,1 0 0,-1 0 1,0-1-1,1 2 1,2 7 104,0 0-1,7 15 1,-2-6-99,-8-16-111,1-1 1,0 0 0,-1 1 0,0-1-1,1 1 1,-1-1 0,0 1 0,0-1-1,0 1 1,0-1 0,0 1 0,0 0-1,0-1 1,-1 1 0,1-1-1,-1 0 1,1 1 0,-1-1 0,1 1-1,-1-1 1,0 0 0,1 1 0,-1-1-1,0 0 1,0 0 0,0 1 0,0-1-1,0 0 1,-2 1 0,3-2-19,0 0 0,0 0 0,0 0 1,0 0-1,-1 1 0,1-1 0,0 0 1,0 0-1,0 0 0,0 0 0,-1 0 1,1 0-1,0 0 0,0 0 0,0 0 0,0 0 1,-1 0-1,1 0 0,0 0 0,0 0 1,0 0-1,-1 0 0,1 0 0,0 0 1,0 0-1,0 0 0,0 0 0,-1 0 0,1 0 1,0 0-1,0 0 0,0 0 0,0 0 1,-1 0-1,1-1 0,0 1 0,0 0 0,0 0 1,0 0-1,0 0 0,0 0 0,-1-1 1,1 1-1,0 0 0,0 0 0,0 0 1,0 0-1,0-1 0,0 1 0,0 0 0,0 0 1,0 0-1,0 0 0,0-1 0,0 1 1,0 0-1,0 0 0,0 0 0,0-1 0,0-12-290,9-8 206,-3 10 68,-1 1 0,2 0 0,-1 0 0,2 1 1,8-10-1,-6 9-14,23-18 0,-29 25 43,0 0-1,0 0 1,0 1-1,0 0 1,1 0-1,-1 0 1,1 0-1,0 1 1,7-2-1,-10 3 30,1 0 1,0 0-1,0 0 1,0 1-1,-1 0 1,1-1-1,0 1 0,-1 0 1,1 0-1,-1 0 1,1 0-1,-1 1 1,1-1-1,-1 1 1,0-1-1,0 1 0,1 0 1,-1 0-1,-1 0 1,1 0-1,3 5 1,1 1 208,-1 0 1,0 1 0,0 0-1,6 17 1,-6-11-5,-1 0 0,-1 0 0,0 1 0,-1-1 0,0 1 0,-2 19 0,0-35-337,0 1 0,0-1 0,0 1 0,0-1-1,0 1 1,0-1 0,0 1 0,0 0 0,0-1-1,1 1 1,-1-1 0,0 1 0,0-1 0,0 1-1,1-1 1,-1 1 0,1 0 0,2-3-535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07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3801,'-1'1'830,"0"0"1,0 0 0,-1 0-1,1-1 1,0 1-1,-1 0 1,1 0 0,0-1-1,-2 1 1,1 0-24,0-1 0,1 1 0,-1-1 0,1 1 0,-1 0-1,1 0 1,-1 0 0,1 0 0,-2 1 0,3-1-666,-1-1 1,1 0-1,-1 1 0,1-1 0,0 1 0,-1-1 0,1 1 0,-1-1 1,1 1-1,0-1 0,-1 1 0,1-1 0,0 1 0,0-1 0,-1 1 1,1-1-1,0 1 0,0-1 0,0 1 0,0 0 0,0-1 0,0 1 1,0-1-1,0 1 0,0 1 0,1-1-109,0 0-1,-1 0 1,1 0 0,0-1-1,0 1 1,0 0 0,0 0-1,0-1 1,1 1 0,-1 0-1,0-1 1,0 1 0,2-1-1,7 4-86,0-1-1,0-1 0,0 0 1,0 0-1,1-1 0,19-1 1,-19 0-549,-1-1 0,1 0 1,16-5-1,8 0-2808,-15 5 1903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18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11 7634,'0'0'96,"1"0"0,-1 0-1,0 0 1,0 0 0,0 0 0,0 0 0,0-1 0,1 1 0,-1 0 0,0 0 0,0 0 0,0 0 0,0-1 0,0 1 0,0 0 0,0 0 0,0 0-1,0 0 1,0-1 0,1 1 0,-1 0 0,0 0 0,0 0 0,0-1 0,0 1 0,0 0 0,0 0 0,-1 0 0,1-1 0,0 1 0,0 0 0,0 0 0,0 0-1,0-1 1,0 1 0,0 0 0,0 0 0,0 0 0,0 0 0,-1-1 0,1 1 0,0 0 0,0 0 0,0 0 0,0 0 0,0 0 0,-1 0 0,1-1-1,0 1 1,0 0 0,0 0 0,0 0 0,-1 0 0,1 0 0,0 0 0,0 0 0,0 0 0,-1 0 0,1 0 0,0 0 0,0 0 0,-2-1 286,0 1 0,0-1 0,0 1 0,0-1 0,0 1 1,-4 0-1,3 0-133,0 1 0,-1 0-1,1-1 1,0 1 0,-1 0 0,1 1 0,0-1 0,0 1 0,0-1-1,0 1 1,0 0 0,0 0 0,1 0 0,-5 4 0,0 2 40,0 0 1,0 0-1,-9 15 0,8-9-182,1-1 0,1 1 1,0 0-1,1 0 0,0 1 0,1 0 0,1 0 0,-3 27 1,4-12-50,1 0 1,2 1-1,6 41 1,-2-41-42,1-1 0,1 0 0,1 0 0,2-1 0,1 0 0,2-1 0,0 0 0,25 36 0,-29-51 8,1-1 0,20 21 0,-26-29-120,1 0 1,-1-1-1,1 1 1,0-1 0,0 0-1,0 0 1,0 0-1,1-1 1,-1 0 0,9 2-1,-4-4-953,2-6 405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07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8170,'-11'2'3657,"11"-3"-1465,1 5-152,11-3-223,3-1-145,6 0-552,3 0-255,0 0-457,0 4-168,-1 4-728,-2-2-112,0-6 311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08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18 7762,'-2'0'694,"0"0"1,0-1 0,0 1 0,0-1-1,0 1 1,0-1 0,0 0 0,0 1-1,1-1 1,-1 0 0,0 0-1,1 0 1,-1-1 0,1 1 0,-1 0-1,-2-3 1,4 4-664,0 0-1,0 0 1,0 0 0,0 0-1,0 0 1,0 0-1,0 0 1,0 0 0,1 0-1,-1 0 1,0 0-1,0 0 1,0 0 0,0 0-1,0 0 1,0 0-1,0 0 1,0 0 0,0 0-1,0 0 1,0 0 0,0 0-1,0 0 1,0 0-1,0 0 1,0 0 0,0 0-1,0 0 1,0-1-1,0 1 1,0 0 0,0 0-1,0 0 1,0 0-1,0 0 1,0 0 0,0 0-1,0 0 1,0 0-1,0 0 1,0 0 0,0 0-1,0 0 1,0 0-1,0 0 1,0 0 0,0 0-1,0 0 1,0 0 0,0 0-1,0 0 1,0 0-1,0 0 1,0 0 0,0 0-1,0-1 1,0 1-1,0 0 1,0 0 0,0 0-1,0 0 1,0 0-1,0 0 1,0 0 0,0 0-1,0 0 1,0 0-1,0 0 1,0 0 0,5 1 387,-4-1-166,26 6 179,1-2 0,-1-1 0,42-1 0,-27-1-315,186 0-1308,-226-1 839,1 0 0,-1 0 0,0 0 0,0 0 1,0 0-1,0 0 0,0 1 0,0-1 0,4 2 0,-13 0-731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08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6 4705,'-3'-1'677,"1"0"-1,-2 0 1,1 0-1,0 1 1,0-1 0,0 1-1,-4 0 1,6 0-486,1 0 1,-1 0-1,1 0 0,-1 0 1,1 0-1,-1 0 1,0 0-1,1 1 1,-1-1-1,1 0 0,-1 0 1,1 1-1,-1-1 1,1 0-1,-1 1 1,1-1-1,0 1 0,-1-1 1,0 1-1,1 0 45,0 0 0,-1 0-1,1 0 1,0 0-1,-1 0 1,1 0-1,0 0 1,0 0 0,0 0-1,0 0 1,0 0-1,0-1 1,0 1 0,0 0-1,1 2 1,1 3 111,0 0 1,0-1-1,1 1 0,-1-1 1,1 1-1,1-1 1,-1 0-1,1 0 0,0 0 1,0-1-1,9 8 1,5 4 132,32 20 1,-48-35-449,38 23 436,25 19 158,-58-39-574,-2 1-1,1 1 0,0-1 0,-1 1 0,0-1 0,-1 1 0,8 12 0,-10-14-43,-1-1 0,0 1 0,0-1 0,0 1 0,0-1 0,0 1 0,-1 0 0,1-1-1,-1 1 1,0 0 0,0-1 0,-1 1 0,1 0 0,-1-1 0,1 1 0,-1-1 0,-1 1 0,1-1 0,0 1 0,-1-1-1,1 0 1,-4 5 0,0-1 9,0 0 1,0 0-1,-1-1 0,0 0 0,0 0 0,-1 0 0,1-1 0,-14 9 0,-18 6 39,-8 4 6,45-23-61,0-1 0,0 1 0,0-1 0,1 1 0,-1-1-1,0 1 1,0 0 0,0 0 0,1-1 0,-1 1 0,0 0 0,1 0 0,-1 0 0,1 0 0,-1 0 0,1 0 0,-1 0 0,1 1 0,0-2 1,0 1 0,0-1 0,0 1 0,0 0-1,0-1 1,1 1 0,-1-1 0,0 1 0,0-1 0,1 1 0,-1-1-1,0 1 1,0-1 0,1 1 0,-1-1 0,1 0 0,-1 1 0,0-1-1,1 1 1,-1-1 0,1 0 0,-1 0 0,2 1 0,1 1 16,1 0 0,0-1 0,0 1 0,0-1-1,1 0 1,-1-1 0,5 2 0,81 1 289,-15-2-158,69 4-1474,-141-5 1172,15 1-561,-16 1 615,1-1 0,0 0 0,0 1 0,-1 0 0,3 1-1,-5-3 99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08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5921,'0'12'3785,"2"6"152,5 6-1729,1 4-63,0 3-481,-2-3-328,2-1-583,-2-6-233,-2-7-304,0-2-136,-3-7-632,-1 0-392,-1-10 543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09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11018,'5'0'4625,"2"4"-2688,3 0-201,0 4-648,4 0-351,5-3-473,1 0-344,5 1 528,-1 0-368</inkml:trace>
  <inkml:trace contextRef="#ctx0" brushRef="#br0" timeOffset="1">425 19 9922,'-29'6'4297,"5"4"-1760,0 8-1393,0 4-40,8 6-128,-4 3-192,7 2-447,13-1-113,4-3-128,8 0-48,8-9-32,2-2-160,5-5-553,-7-6-431,11-7 632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09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 9274,'-4'0'4161,"12"4"-1897,3-1-287,0 0-721,8 1-424,-2-4-640,3-3-304,13-2-824,1-2-672,7 0 920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10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11 7850,'-1'-1'415,"-1"0"0,1 0 1,-1 0-1,1 0 0,-1 0 0,0 0 1,0 0-1,0 1 0,1-1 1,-1 1-1,0-1 0,0 1 0,0-1 1,0 1-1,0 0 0,0 0 1,0 0-1,0 0 0,0 1 1,1-1-1,-1 0 0,0 1 0,0-1 1,-2 2-1,-4 1 264,1 0-1,-1 0 1,1 0-1,-11 8 1,12-7-480,1 0 0,0 0 0,0 0 0,0 0 0,1 1 0,-1 0 0,1 0 0,0 0 0,1 1 0,-1-1 0,-3 10 0,5-11-163,1 0 1,0-1-1,0 1 0,0 0 1,0 0-1,1 0 0,0 0 1,-1 0-1,1 0 0,1 0 1,-1 0-1,1 0 0,-1 0 1,1 0-1,0 0 0,1 0 1,-1 0-1,1 0 0,-1-1 1,4 5-1,0-1 13,0 1 0,1-1 0,0 0 0,1 0 1,0-1-1,0 0 0,0 0 0,9 5 0,11 6 300,29 12-1,-30-16 71,-10-4-25,-16-9-380,0 1-1,0-1 0,0 0 0,1 0 0,-1 0 1,0 0-1,0 1 0,0-1 0,0 0 0,0 0 1,0 1-1,1-1 0,-1 0 0,0 0 0,0 1 1,0-1-1,0 0 0,0 0 0,0 0 0,0 1 1,0-1-1,0 0 0,0 0 0,0 1 0,0-1 1,0 0-1,0 0 0,0 1 0,0-1 0,-1 0 1,1 0-1,0 1 0,0-1 0,0 0 0,0 0 1,0 0-1,0 1 0,-1-1 0,1 0 0,0 0 1,0 0-1,0 0 0,-1 1 0,1-1 0,0 0 1,0 0-1,0 0 0,-1 0 0,-1 1 15,-1 0 0,1 0 0,0 0-1,0-1 1,-1 1 0,1-1 0,-1 0 0,1 1-1,0-1 1,-1 0 0,-2-1 0,-5 1 12,-5 1-363,-1-1 1,0-1-1,-16-2 0,27 2 246,0 0-1,0 0 0,0 0 1,1-1-1,-1 0 0,0 0 1,1 0-1,-1-1 0,1 1 1,0-1-1,0 0 0,0 0 0,-5-5 1,7 5 140,0 1 0,0-1 0,1 0 0,-3-5-1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10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0 10594,'0'0'4417,"-8"6"-2504,-4 6-233,-8 17-544,-8 7-232,-6 9-423,3 4-81,7 2-136,1-5-80,16-10-400,2-8-360,-3-18 3264,9-4-2232</inkml:trace>
  <inkml:trace contextRef="#ctx0" brushRef="#br0" timeOffset="1">0 132 11002,'16'13'4681,"-1"5"-2488,-5 7-193,10 6-495,3-5-329,6 1-576,0-5-168,-2-2-168,-4 7-360,-10-7-856,-1 0-2521,-3 2 2281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10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0 223 11546,'60'4'4994,"-56"9"-2474,-1 4-463,-2-1-769,-1 0-384,0-1-960,-5-5-472,1 0-944,1-4 879</inkml:trace>
  <inkml:trace contextRef="#ctx0" brushRef="#br0" timeOffset="1">53 0 9994,'8'3'4865,"0"-3"-2120,-1 4-1193,-3-1-512,1-1-648,3 0-320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11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 8890,'-38'35'3801,"39"-33"-1705,10 1-287,6 1-289,7-3-192,13 3-608,7-2-248,1-1-280,-1-1-152,-9-3-744,-8-1-552,-10-4 728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39:47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9034,'0'1'275,"-1"0"0,1 0 0,0 0 0,0 0 1,0 1-1,0-1 0,0 0 0,0 0 0,0 0 0,1 0 0,-1 0 0,0 0 1,1 0-1,-1 0 0,1 0 0,-1 0 0,1 0 0,-1 0 0,1 0 0,0 0 1,-1 0-1,1 0 0,1 0 0,7 11 865,-7-7-814,0-1 0,0 1 1,0-1-1,0 1 0,-1 0 0,2 9 1,2 33 996,-4-28-1297,-1-3 83,0-16-109,0 1 1,0-1 0,0 0-1,0 0 1,0 0 0,0 1 0,0-1-1,0 0 1,0 0 0,0 0 0,0 1-1,0-1 1,0 0 0,-1 0-1,1 0 1,0 1 0,0-1 0,0 0-1,0 0 1,0 0 0,0 0 0,-1 0-1,1 1 1,0-1 0,0 0-1,0 0 1,0 0 0,-1 0 0,1 0-1,0 0 1,0 0 0,0 1-1,0-1 1,-1 0 0,1 0 0,0 0-1,0 0 1,0 0 0,-1 0 0,1 0-1,0 0 1,0 0 0,-1 0-1,1 0 1,0 0 0,0 0 0,0 0-1,-1-1 1,1 1 0,0 0 0,0 0-1,0 0 1,0 0 0,-1 0-1,1 0 1,0 0 0,0-1 0,0 1-1,0 0 1,0 0 0,-1 0 0,1 0-1,0 0 1,0-1 0,0 1-1,0 0 1,-1-1-10,1 1 1,0 0-1,0-1 0,0 1 0,-1 0 1,1-1-1,0 1 0,0 0 1,0-1-1,0 1 0,0 0 0,-1-1 1,1 1-1,0-1 0,0 1 0,0 0 1,0-1-1,0 1 0,0-1 1,0-1-11,0-7-13,0-1 0,1 1 0,0-1 0,3-11 0,-2 14 17,-1 2 10,0 1-1,0 0 1,0-1 0,1 1 0,-1 0-1,1 0 1,0 0 0,1 0 0,-1 1-1,1-1 1,-1 0 0,5-3 0,-6 6 10,0 0 0,1 0 0,-1 0 1,1 0-1,-1 0 0,1 0 1,-1 0-1,1 1 0,0-1 1,-1 0-1,1 1 0,0-1 1,0 1-1,0 0 0,-1 0 0,1 0 1,0 0-1,0 0 0,-1 0 1,1 0-1,0 0 0,0 1 1,0-1-1,-1 1 0,1-1 0,0 1 1,-1 0-1,4 1 0,3 4 150,1 0-1,-1 1 1,0-1-1,-1 2 1,1-1-1,-1 1 1,-1 0-1,0 0 1,0 1-1,0 0 1,-1 0-1,6 15 1,-9-17-105,0 0 1,-1 0 0,0 0-1,0 0 1,0 0 0,-1 0 0,0 0-1,0 0 1,-3 13 0,-3-11-2381,6-17 1464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18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0 11530,'-20'1'4465,"12"1"-2912,2-2-289,10 6-96,10-3-368,12 2-592,9-2-39,7-4-49,8-1-24,3 1-40,5 1-16,-4-1-16,-5 5-8,-15-8-272,-11 1-393,-15 2-1247,-8-3-3393,-23 6 3536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11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7970,'0'1'3817,"0"7"-1025,4 8-463,-1 9-457,7 11-344,-8 2-767,0 4-297,2-6-296,-4-3-72,6-5-760,6-8-601,5-1 769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12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23 9762,'-20'-13'4201,"2"7"-1768,10 6-609,8 0-288,11 0-103,13 0-513,8 0-264,19-2-328,3 0-112,-3 2-136,1 0-16,-10 2-440,-6-1-408,1 3-1241,-10 0-991,-14-4 1863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12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 8146,'-5'0'1168,"4"0"-639,-1 0-1,1 0 1,-1 0 0,1 0-1,-1 1 1,1-1 0,-1 1-1,1-1 1,-3 2 0,4-2-446,0 0 1,0 0-1,-1 0 1,1 1-1,0-1 1,0 0-1,0 0 1,0 0-1,0 0 1,0 1 0,0-1-1,0 0 1,-1 0-1,1 1 1,0-1-1,0 0 1,0 0-1,0 0 1,0 1-1,0-1 1,0 0-1,0 0 1,0 1-1,1-1 1,-1 0 0,0 1-1,7 9 1660,45 44 1948,33 21-2268,-78-69-1344,0 0 0,0 1-1,0 0 1,-1 0 0,0 1 0,0 0-1,-1 0 1,5 10 0,-7-12-66,-1-1 0,0 0-1,0 1 1,-1-1 0,0 1 0,0-1 0,0 1 0,-1 0 0,1 0 0,-1-1 0,-1 1-1,1 0 1,-1-1 0,0 1 0,-2 7 0,-1-2-3,-1 1 0,0-1 0,-1 0 0,0-1 0,-8 13-1,-42 45 105,54-66-105,-6 7 7,8-8-16,0-1 0,-1 0 0,1 0 0,0 0 0,0 0 0,0 1 0,0-1 0,0 0 0,0 0 0,0 1 1,0-1-1,0 0 0,0 0 0,0 0 0,0 1 0,0-1 0,0 0 0,0 0 0,0 0 0,0 1 0,0-1 0,0 0 0,0 0 0,0 1 1,0-1-1,0 0 0,0 0 0,1 0 0,-1 0 0,0 1 0,0-1 0,0 0 0,0 0 0,0 0 0,1 0 0,-1 1 0,0-1 0,0 0 1,0 0-1,1 0 0,-1 0 0,0 0 0,0 0 0,0 0 0,1 0 0,-1 0 0,0 0 0,0 0 0,1 1 0,14 1 31,1-1 0,-1 0 0,1-1-1,30-4 1,-42 4-26,16-3 48,27-7-1,-3 0-32,-36 8-26,10-1-388,0 0 1,0 1-1,22 0 1,-39 2 270,1 0-1,-1 1 1,0-1-1,0 0 1,0 0 0,0 0-1,0 1 1,0-1-1,0 0 1,1 1-1,4 7-734</inkml:trace>
  <inkml:trace contextRef="#ctx0" brushRef="#br0" timeOffset="1">0 823 11682,'12'12'5154,"4"0"-2538,-1 5-1088,-3 2-239,-6 2-489,1-1-272,-6-3-320,2-4-40,-4-6-536,-1-4-504,0-9-1817,0 5 1665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12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7114,'1'-9'3688,"9"9"-447,2 0-1049,4 2-647,2 2-305,6 0-696,0 2-376,4 0-808,0 1-528,-1 5 664</inkml:trace>
  <inkml:trace contextRef="#ctx0" brushRef="#br0" timeOffset="1">384 51 17700,'-13'6'976,"3"2"-256,-7 10 728,-5 1-287,8 5-521,8 1-184,3-2-256,6-1-88,10-3-72,-2-4-24,7-5-24,5-4-200,-1-2-744,1-6-409,5-3 745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13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11690,'4'0'4938,"0"1"-3042,3-1-360,-7 0-752,6 0-383,22-1-698,37-5-311,-27 4-416,-4 2-656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13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5593,'0'1'9328,"1"1"-4690,5 28-3534,-4-18-790,3 12 680,14 46 1,-16-61-781,1 0 0,0 0 0,1 0 0,0-1 0,0 0 0,14 16-1,-17-22-177,1 1-1,-1 0 0,1-1 0,0 1 0,0-1 0,0 0 0,0 0 0,0 0 0,0-1 1,1 1-1,-1-1 0,1 1 0,-1-1 0,1 0 0,-1-1 0,1 1 0,0-1 1,-1 1-1,1-1 0,0 0 0,5-1 0,-6 0-17,0 0 0,0 0 0,0 0 1,0-1-1,0 1 0,0-1 0,0 0 0,0 0 0,0 0 0,-1 0 0,1 0 1,-1-1-1,0 1 0,1-1 0,-1 0 0,-1 0 0,1 1 0,3-7 1,1-5-63,0 0 1,8-27 0,-13 36-9,7-18-506,7-28-335,-14 46 3,0 0 1,0-1-1,-1 1 0,1 0 0,-1 0 1,0 0-1,-2-8 0,1 5-1233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14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9818,'-4'4'4281,"1"-2"-1664,2-2-777,-1 0-568,1 0-240,0 0-799,1 0-498,0 0-1135,9 4-2857,22 3 2833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14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4 9850,'0'0'489,"-1"0"0,1-1 0,0 1-1,-1 0 1,1-1 0,-1 1 0,1 0 0,-1 0-1,1-1 1,-1 1 0,1 0 0,-1 0 0,1 0-1,-1 0 1,1 0 0,-1-1 0,0 1 0,-9 3 3752,3-1-4526,6-2 311,-1 1-12,0-1-1,1 1 0,-1 0 0,0-1 0,1 1 1,-1 0-1,0 0 0,1 0 0,-2 1 1,-8 7 26,-13 15 1,22-22-36,0 0 0,1 0-1,-1 0 1,1 0 0,-1 1 0,1-1 0,0 0 0,-1 1-1,1-1 1,0 1 0,1-1 0,-1 1 0,0 0 0,1-1-1,0 1 1,-1-1 0,1 1 0,0 0 0,0 0 0,1-1-1,-1 1 1,0-1 0,2 5 0,1 0 26,0 0-1,1 0 1,-1 0 0,1-1 0,1 1-1,5 5 1,-3-2 74,1-1 143,0 0 1,10 9-1,-9-9 294,13 14 1,-21-22-462,0 1 1,0-1-1,0 0 1,-1 1 0,1-1-1,0 0 1,0 1-1,-1-1 1,1 1-1,-1-1 1,0 1 0,1 1-1,-1-2-32,0 0-1,0 0 1,-1 0-1,1-1 1,0 1-1,0 0 1,-1 0-1,1 0 1,0-1 0,-1 1-1,1 0 1,-1 0-1,1-1 1,-1 1-1,1 0 1,-1-1-1,0 1 1,1-1-1,-1 1 1,0-1-1,1 1 1,-1-1-1,0 1 1,-1 0 0,-4 1 5,0 1 0,-1-1 0,1 0 0,-1 0 0,1-1 1,-1 0-1,1 0 0,-8 0 0,6-1-559,-1 0 0,1-1 0,0 1 0,0-2 0,0 1 0,-11-4 0,11-1-1509,3-1 824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15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4 10490,'1'-4'4337,"1"8"-2384,-6 6-153,-16 14-464,1 6-224,-13 11-503,-4 5-121,4 3-152,-2-4-88,12-6-176,9-1-288,2-14-752,3-5-593,6-11 881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15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10234,'12'10'4377,"7"6"-2224,2 2-153,2 6-480,2-1-303,2 2-657,-5-2-224,1 3-472,-4-2-448,-1 4-1209,6 1-1215,0-2 1831</inkml:trace>
  <inkml:trace contextRef="#ctx0" brushRef="#br0" timeOffset="1">510 256 10882,'0'18'5193,"1"6"-2304,-1-1-841,-2-3-367,-4-1-953,1-7-560,-3-2-1048,3-3-584,3-7 847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19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8826,'-1'2'389,"1"-1"1,-1 0-1,0 0 1,1 1-1,0-1 1,-1 0-1,1 1 0,0-1 1,0 0-1,0 1 1,0-1-1,0 0 1,0 1-1,0-1 1,0 0-1,0 1 0,1-1 1,0 2-1,0-1-140,0 0-1,0-1 1,0 1 0,0 0-1,0-1 1,1 1 0,-1-1-1,1 1 1,-1-1-1,4 3 1,3 0-8,-1 1-1,2-1 1,-1-1-1,12 5 1,6 0 174,-10-3-163,0 0 1,-1 1-1,27 15 0,-38-19-225,0 1 0,0 0 0,0 1 1,0-1-1,-1 1 0,1-1 0,-1 1 0,0 0 0,0 0 1,0 0-1,-1 1 0,1-1 0,-1 1 0,0 0 0,0-1 1,2 10-1,-3-6-23,0-1 1,0 1 0,-1-1-1,0 1 1,0-1-1,0 1 1,-1 0 0,0-1-1,-1 0 1,0 1 0,0-1-1,-1 0 1,1 0-1,-1 0 1,-7 11 0,1-4 5,-1-1 1,0 0-1,-1-1 1,0 0 0,-1 0-1,-15 11 1,20-18-3,4-3-1,0 0 0,0 0 0,1 1 0,-1-1 0,1 0 0,0 1 0,-1-1 0,1 1 0,-3 5 0,5-8-6,0 1 0,0-1 0,0 0-1,0 1 1,0-1 0,0 0-1,0 1 1,0-1 0,0 0 0,0 0-1,0 1 1,0-1 0,0 0 0,0 1-1,0-1 1,0 0 0,0 1-1,0-1 1,0 0 0,0 1 0,0-1-1,1 0 1,-1 0 0,0 1 0,0-1-1,0 0 1,1 0 0,-1 1-1,0-1 1,0 0 0,1 0 0,-1 1-1,1-1 1,10 4 0,-10-4 0,13 3 6,-1-1-1,0 0 1,26-1-1,41-6 18,-7 0 5,-42 5-155,35 5 1,-58-5-412,-5 0 229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15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11298,'15'2'4705,"-2"2"-2880,0-2-305,-1 4-848,-1-1-840,1 0-8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16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27 9802,'20'-1'4225,"14"0"-2345,-3-3-295,2 0-761,-2-3-344,-4 2-800,-4 1-456,-4 4-865,-3 0 953</inkml:trace>
  <inkml:trace contextRef="#ctx0" brushRef="#br0" timeOffset="1">2 192 8482,'-1'8'3785,"1"-1"-1601,5-3-175,15 3-281,4-2-352,8-4-688,0 2-240,-2-3-760,1-3-408,-3 3-2448,0 0 2071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18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35 4569,'-2'-8'3685,"2"6"-3063,0 1 1,0-1 0,0 0 0,-1 1 0,1-1 0,0 1 0,-1-1 0,1 1 0,-1-1-1,0 1 1,1-1 0,-1 1 0,0 0 0,0-1 0,0 1 0,-1-2 0,1 4-530,0-1 0,1 1 0,-1-1 0,1 1 0,0 0 0,-1-1 1,1 1-1,-1-1 0,1 1 0,0 0 0,0 0 0,-1-1 0,1 1 0,0 0 0,0-1 1,0 2-1,-7 23 301,2-1-1,-2 27 1,6-36-258,-5 58 502,4-36-341,0-12-85,1-1 0,2 1 0,0 0-1,10 47 1,-10-42-56,1-25-133,-1-5-25,-1 1 0,0-1 1,0 0-1,0 0 1,0 1-1,1-1 0,-1 0 1,0 0-1,0 1 1,0-1-1,0 0 0,0 1 1,0-1-1,0 0 0,0 0 1,0 1-1,0-1 1,0 0-1,0 1 0,0-1 1,0 0-1,0 0 1,0 1-1,0-1 0,0 0 1,-1 1-1,1-1 0,0 0 1,0 0-1,0 1 1,0-1-1,-1 0 0,1 1-38,-3 2-1717,1-9-1724,2-9 2533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19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47 8818,'-2'-3'696,"0"-1"1,1 1-1,-2 0 1,1 0-1,0 1 1,0-1 0,-1 0-1,0 1 1,1 0-1,-1-1 1,0 1-1,0 0 1,-6-3-1,5 4-557,1 0-1,-1 0 0,1 0 1,-1 0-1,0 0 1,1 1-1,-1 0 0,0 0 1,1 0-1,-1 0 1,0 0-1,1 1 0,-1-1 1,0 1-1,1 0 1,-1 0-1,1 1 0,-1-1 1,1 1-1,0 0 1,-5 2-1,5-1-100,-1 0 1,1 0-1,-1 1 1,1-1-1,0 1 1,0-1-1,1 1 1,-1 0-1,1 0 1,0 0-1,0 1 1,0-1-1,0 0 1,1 1-1,0-1 1,0 1-1,0-1 1,0 1-1,1 0 1,0-1-1,0 1 1,0 0-1,0-1 0,1 1 1,0 0-1,0-1 1,0 1-1,0-1 1,1 1-1,0-1 1,0 0-1,0 0 1,5 7-1,4 2-24,0-1-1,1 0 0,1-1 1,0-1-1,22 14 1,25 21 332,-60-45-323,1 1 0,-1-1 1,1 1-1,-1-1 0,1 1 1,-1-1-1,1 1 0,-1-1 0,1 1 1,-1-1-1,0 1 0,1 0 0,-1-1 1,0 1-1,0-1 0,1 1 0,-1 0 1,0-1-1,0 1 0,0 0 0,0-1 1,0 1-1,0 0 0,0-1 0,0 2 1,0-1 9,-1 0 0,1 0 0,-1-1 0,0 1 0,1 0 0,-1 0 0,1 0 0,-1-1 0,0 1 0,0-1 1,1 1-1,-1 0 0,0-1 0,0 1 0,-1 0 0,-3 1 91,-1 0-1,0 0 1,0 0 0,-7 1-1,-1-1-18,-2 1-284,0 0 1,-34 0 0,50-3 98,0 0 0,-1 0 0,1 0 0,0 0 0,-1 0 0,1 0 0,0 0 0,-1 0 0,1 0 0,-1 0 0,1 0 0,0 0 0,-1 0 0,1-1 0,0 1 0,0 0 0,-1 0 0,1 0 0,0-1 0,-1 1 0,1 0 0,0 0 0,0-1 0,0 1 0,-1 0 0,1-1 0,0 1 0,0 0 0,0 0 0,-1-1 0,1 1 0,0 0 0,0-1 0,0 1 0,0-1 0,0 1 0,0 0 0,0-1 0,0 0-242,0 0 0,1 0 0,-1 0 0,0-1 1,0 1-1,1 0 0,-1 0 0,1 0 0,-1 1 1,1-1-1,1-2 0,13-12-1692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19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10874,'11'15'4705,"-2"9"-2248,0 9-297,-5 7-527,-5 6-313,-7 6-616,-1 0-160,5 1-160,5-5-80,4-10-104,9-5-56,-10-19-80,0-2-56,-3-9-472,-1-3-336,1-5-960,-2 3-577,0 1 1481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20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9018,'1'-1'5712,"0"3"-2088,-1 10-737,0 1-2666,-3 144 2482,3-142-2540,1-1 0,1 1 1,0-1-1,5 18 0,22 55-1808,-29-85 1222,1-2 194,-1 1 0,0 0 0,1-1-1,-1 1 1,0 0 0,0-1 0,0 1 0,0 0 0,1-1 0,-1 1-1,0 0 1,0-1 0,0 1 0,-1 0 0,1 0 0,-2 2-1014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20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 8234,'-10'1'3439,"6"-1"-811,5 0 1028,-1 0-2216,13-1 621,69-1-1048,-41 1-786,189-1 490,13-1-1500,-242 3 606,15 0-551,-9 1-313,-7 0 994,0-1 1,0 0-1,0 0 1,0 0-1,0 0 0,0 0 1,0 0-1,0 0 1,0 0-1,0 0 0,0 0 1,0 0-1,1 0 1,-1 0-1,0 0 0,0 0 1,0 0-1,0 0 1,0 0-1,0 0 0,0 1 1,0-1-1,0 0 1,0 0-1,0 0 0,0 0 1,0 0-1,0 0 1,0 0-1,0 0 0,0 0 1,0 0-1,0 0 1,0 1-1,0-1 0,0 0 1,0 0-1,0 0 1,0 0-1,0 0 0,0 0 1,0 0-1,0 0 1,0 0-1,0 0 0,0 0 1,-1 0-1,-5 7-1030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21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 7290,'0'0'118,"-1"0"785,0-1 0,0 0 0,0 1 0,0 0 1,0-1-1,0 1 0,0 0 0,0 0 0,0-1 0,0 1 0,-2 0 0,3 3 608,4 20-330,-2-5-636,0 0-1,0-1 1,-2 29 0,-11 79 742,8-96-1177,1-22-116,1-1 0,0 1 0,1-1-1,0 1 1,0-1 0,0 1-1,1-1 1,0 1 0,2 7 0,-3-13-65,0 0 0,1 0 0,-1 0 1,1 0-1,-1 0 0,1-1 0,0 1 1,-1 0-1,1 0 0,0-1 0,0 1 1,-1 0-1,1-1 0,0 1 1,0-1-1,0 1 0,0-1 0,0 1 1,1 0-1,0-1-201,0 0 1,0 1-1,1-1 1,-1 0-1,0 0 1,0 0 0,0 0-1,0-1 1,0 1-1,2-1 1,21-8-1079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21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30 9586,'0'-1'369,"0"0"0,0 0 0,0 0 1,0 0-1,0 0 0,0-1 0,-1 1 0,1 0 0,0 0 0,-1 0 0,1 0 0,-1 0 1,1 0-1,-1 0 0,0 0 0,1 0 0,-1 0 0,-2-1 0,2 1-111,-1 0-1,1 0 1,-1 0-1,1 0 1,-1 1-1,0-1 1,0 1-1,1-1 1,-1 1 0,-3-1-1,-1 1-20,-1-1 0,1 2 0,0-1 0,0 1 0,0 0 0,-7 2 0,5-1-69,1 0 0,-1 1 1,1 0-1,0 1 0,0-1 0,-12 9 0,17-10-142,0-1 0,0 1 0,1-1 0,-1 1 0,0 0 0,1-1 0,-1 1-1,1 0 1,0 0 0,0 0 0,0 0 0,0 0 0,0 1 0,0-1 0,0 0 0,0 0 0,1 1 0,0-1-1,-1 0 1,1 1 0,0-1 0,0 0 0,0 1 0,0-1 0,1 0 0,-1 1 0,0-1 0,2 3 0,1 2 3,0-1 0,0 1 1,1-1-1,0 0 0,0 0 1,10 10-1,33 31 167,39 21 333,-28-24 130,-57-43-632,13 12 249,-14-13-262,1 0 1,-1 1-1,0-1 1,1 0-1,-1 1 1,0-1 0,1 0-1,-1 1 1,0-1-1,0 0 1,0 1-1,1-1 1,-1 1 0,0-1-1,0 0 1,0 1-1,0-1 1,0 1 0,0-1-1,0 1 1,0-1-1,0 0 1,0 1-1,0-1 1,0 1 0,0-1-1,0 1 1,0-1-1,0 0 1,0 1-1,0-1 1,-1 1 0,1-1-1,0 0 1,0 1-1,-1-1 1,1 1-1,-3 1 36,0-1-1,1 1 1,-1-1-1,0 0 1,0 0-1,0 0 1,0 0-1,-3 0 0,-28 3 168,23-3-170,-5 1-58,-40 3-305,48-4-151,0-2 0,0 1 0,0-1 0,-14-3 0,21 4 305,-1-1 0,1 1 0,0-1 1,-1 1-1,1-1 0,0 1 1,0-1-1,0 0 0,-1 0 0,0-1 1,1 1 52,1 0 1,-1 0-1,0 0 1,1 0-1,-1 0 1,1-1-1,-1 1 1,0-2-1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22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0 12403,'8'19'5177,"-12"11"-3041,-4 6-287,0 11-617,-8 2-344,14 2-448,-2-5-32,-1-3-112,14-9-48,-6-10-96,1-6-296,3-13-616,-7-5-448,2-12-216,14-7 727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19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91 179 7842,'0'-7'3905,"1"16"-529,5 7-1303,-1 11-681,2 3-152,-2 5-680,0-4-248,-1-10-200,0 0-48,0-10-216,-2-6-376,-1-7-1704,-1-8 1512</inkml:trace>
  <inkml:trace contextRef="#ctx0" brushRef="#br0" timeOffset="1">0 6 10866,'0'-2'4385,"8"2"-2568,4 0-569,4-1-272,3 1-296,2-1-472,2 1-64,1-2-696,3 2-560,-2 10 696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23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8 4873,'-3'0'4706,"-2"0"3844,15 2-6329,13 1-1902,-1 0 1,1-2 0,0 0 0,32-4 0,59-12-694,-130 24-4508,0-1 3664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24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6625,'-1'1'186,"1"-1"0,0 0-1,-1 0 1,1 0-1,0 0 1,-1 0-1,1 0 1,0 0-1,0 1 1,-1-1 0,1 0-1,0 0 1,-1 0-1,1 1 1,0-1-1,0 0 1,-1 0 0,1 1-1,0-1 1,0 0-1,0 0 1,-1 1-1,1-1 1,0 0 0,0 1-1,0-1 1,0 0-1,0 1 1,0-1-1,0 0 1,0 1-1,0-1 1,0 1 0,0 15 720,0-9-61,5 180 5396,-3 96-4599,-2-283-1652,1 20-518,-1-19 424,0 0 0,1 0 0,-1-1 1,0 1-1,0 0 0,0 0 1,1 0-1,-1-1 0,0 1 0,1 0 1,-1 0-1,0-1 0,1 1 1,-1 0-1,1-1 0,-1 1 0,1-1 1,0 1-1,0 1 0,7-3-640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24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9210,'0'1'349,"0"46"6277,3 1-4051,-2-36-2265,1 0 1,0 0-1,1 0 1,0 0 0,8 18-1,-8-24-143,0 1 1,1-2-1,0 1 1,0 0-1,1-1 1,-1 1-1,1-1 0,0-1 1,1 1-1,9 6 1,-11-8-87,0-1 0,0 0-1,0 0 1,1 0 0,-1 0 0,0-1 0,1 1 0,0-1 0,-1 0 0,1-1 0,-1 1 0,1-1 0,0 0 0,0 0 0,-1 0 0,10-3 0,-10 2-51,-1 0-1,0-1 1,1 1-1,-1-1 1,0 0-1,0 0 1,0-1-1,0 1 1,0 0-1,-1-1 1,1 0 0,-1 0-1,1 0 1,-1 0-1,0 0 1,3-7-1,-1 2-2,0-1 0,-1 0 0,0 0 0,0 0 0,2-16 0,-2 1-340,-1 0-1,-1-1 0,-2-32 0,1 55 113,-2-8-667,2 10 818,0 0 1,0 0-1,0-1 1,0 1-1,0 0 1,0 0-1,0 0 1,0 0-1,0-1 1,-1 1-1,1 0 1,0 0-1,0 0 1,0 0-1,0 0 1,0-1-1,-1 1 1,1 0 0,0 0-1,0 0 1,0 0-1,0 0 1,-1 0-1,1 0 1,0 0-1,0 0 1,0 0-1,0 0 1,-1 0-1,1 0 1,0 0-1,0 0 1,0 0-1,-1 0 1,1 0-1,0 0 1,-9 5-849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25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26 10594,'-13'13'4505,"17"-13"-2320,5 0-737,2 0-624,1-3-128,3 1-304,-1-4-192,6 2-144,-3-1-56,3 0-696,-4-3-744,-1 2 896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25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125 193 8746,'-6'0'1196,"-44"-2"5160,44 3-6044,1-1-1,-1 1 1,1 0-1,0 0 1,-1 1 0,1 0-1,-5 2 1,9-4-257,0 1 1,-1-1 0,1 1 0,0-1-1,0 1 1,0 0 0,0 0-1,0-1 1,0 1 0,0 0 0,0 0-1,0 0 1,1 0 0,-1 0-1,0 0 1,1 0 0,-1 1 0,0-1-1,1 0 1,-1 0 0,1 0-1,0 0 1,-1 1 0,1-1 0,0 0-1,0 1 1,0-1 0,0 0-1,0 0 1,0 1 0,0-1 0,0 0-1,1 0 1,-1 1 0,0-1-1,1 0 1,0 2 0,2 4 117,1-1 0,0 0 0,0 0 0,0 0 1,7 6-1,-9-9-127,77 98 858,-76-97-843,0 1-1,-1-1 1,1 1 0,-1-1 0,0 1-1,0 0 1,2 7 0,-4-10-34,0 0 0,1 0 0,-1 0 0,0 0-1,0 0 1,0 0 0,-1 0 0,1 0 0,0 0 0,-1-1 0,1 1 0,-1 0 0,0 0 0,1 0 0,-1 0 0,0-1 0,0 1 0,0 0 0,-1-1 0,1 1 0,0-1 0,-3 3-1,2-2-68,-1 1 0,0-1 0,0 0 0,0 0 0,-1-1-1,1 1 1,0-1 0,0 1 0,-1-1 0,1 0 0,-1 0-1,0-1 1,1 1 0,-1-1 0,-5 1 0,6-1-331,0-1 1,0 1-1,0-1 1,0 1-1,0-1 1,1 0-1,-1 0 1,0 0-1,1 0 1,-1 0-1,1-1 1,-5-2-1,6 3 149,0 1 1,1-1-1,-1 0 0,0 0 0,0 0 0,0 1 0,1-1 1,-1 0-1,1 0 0,-1 0 0,1 0 0,-1-2 0,-1-17-1388</inkml:trace>
  <inkml:trace contextRef="#ctx0" brushRef="#br0" timeOffset="1">255 0 7394,'30'4'4272,"-28"20"-199,4 8-2040,-6 16-841,-2 5-128,1 8-224,-2 3-183,-1-1-265,2-5-64,-2-7-88,2-6-40,1-12-104,5-5-112,-4-12-480,0-5-344,-1-10-1345,2-2 1361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27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5489,'43'-19'2822,"-42"19"-2683,-1 0-1,1-1 1,-1 1-1,0 0 1,1 0-1,-1 0 1,1 0-1,-1-1 1,1 1-1,-1 0 1,0 0-1,1 0 1,-1 0-1,1 0 1,-1 0-1,1 0 1,-1 0-1,1 0 1,-1 1-1,0-1 1,1 0-1,-1 0 1,1 0-1,-1 0 1,0 1-1,1-1 1,-1 0-1,1 0 1,-1 1-1,0-1 1,1 0-1,-1 1 1,0-1-1,0 0 1,1 1 0,-1-1-1,0 0 1,0 1-1,1-1 1,-1 1-1,3 16 1048,-3-16-895,-1 17 569,0 0 0,-1-1-1,-7 31 1,0-5-180,2-6-514,-4 28 337,10-56-974,1 0 1,0 1-1,0-1 1,1 0-1,2 11 1,1-5-1799,-3-3 957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27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0 5921,'-89'1'2713,"71"0"-1190,15 1-124,13 0 2467,155 3-102,-136-3-3402,2-1-241,132 9 251,0 10-569,-147-16-147,23 8-1,1 0-2377,-31-9 1996</inkml:trace>
  <inkml:trace contextRef="#ctx0" brushRef="#br0" timeOffset="1">114 220 5713,'-1'0'325,"0"1"-1,1-1 0,-1 1 1,0-1-1,0 1 0,0 0 0,1-1 1,-1 1-1,0 0 0,1 0 1,-1-1-1,1 1 0,-1 0 1,1 0-1,-1 0 0,1 0 1,0 0-1,-1-1 0,1 3 1,-3 21 2874,2-8-2319,-4 12-60,3-20-760,0 0 0,0 0 0,1 1-1,1-1 1,0 13 0,2 1-33,1-4 47,-2 1 1,0 0-1,-1-1 0,-2 22 0,-36 225 5556,36-255-5766,-1 20 0,3-24-438,0-7-610,1-11-1257,0 3 1120,1 1 0,0 0 0,5-14 0,11-12-47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29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38 10370,'0'-30'3929,"0"30"-3867,0 0 0,0 0 0,0 1 0,0-1-1,0 0 1,0 0 0,0 0 0,0 0 0,0 0 0,0 0 0,0 0 0,0 0-1,0 0 1,1 0 0,-1 0 0,0 0 0,0 0 0,0 0 0,0 0 0,0 0-1,0 0 1,0 0 0,0 0 0,0 0 0,0 0 0,0 0 0,0 0-1,0 0 1,0 0 0,0 0 0,0 0 0,0 0 0,0 0 0,0 0 0,0 0-1,0 0 1,0 0 0,0 0 0,0 0 0,0 0 0,0 0 0,0 0 0,0 0-1,0 0 1,0 0 0,0 0 0,3 6 1119,1 8-224,13 121 3366,-17-133-4244,0-1-51,0 0 0,0 0 0,0 0 0,0 1 0,1-1 0,-1 0 0,0 0 0,0 0 0,1 0 0,-1 0 0,1 0 0,-1 0 0,1 0 0,0 1-1,1-2-1,-7-1-10,-27-1-3,32 2-13,0 0 0,0 0-1,0 0 1,0 0 0,-1 0 0,1 0 0,0 0-1,0 1 1,0-1 0,0 0 0,0 0-1,0 0 1,0 0 0,0 0 0,-1 0-1,1 0 1,0 0 0,0 0 0,0 0 0,0 0-1,0 0 1,0 0 0,0 0 0,0-1-1,-1 1 1,1 0 0,0 0 0,0 0-1,0 0 1,0 0 0,0 0 0,0 0 0,0 0-1,0 0 1,0 0 0,0 0 0,0 0-1,-1 0 1,1 0 0,0-1 0,0 1-1,0 0 1,0 0 0,0 0 0,0 0 0,0 0-1,0 0 1,0 0 0,0 0 0,0 0-1,0-1 1,0 1 0,0 0 0,0 0 0,0 0-1,0 0 1,0 0 0,0 0 0,0-1-1,6-3-24,-3 2-1,16-23-177,-6 8 41,-5 9-62,-1-1-1,0-1 1,0 1-1,9-20 1,-9 13-487,-5 9-91,2 0 0,-1 0 1,1 1-1,4-7 0,0 7-1502,3 4 1102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29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0 138 8170,'22'4'3913,"24"5"-1305,-24-11-911,-6 0-801,-5 1-224,5-2-392,-3 2-136,2 1-144,-3 0-232,-7 0-1264,-6 4 1047</inkml:trace>
  <inkml:trace contextRef="#ctx0" brushRef="#br0" timeOffset="1">283 14 9658,'0'0'134,"1"0"0,-1-1 0,0 1 0,0 0 0,0-1 0,0 1 0,0 0 0,1-1 0,-1 1-1,0-1 1,0 1 0,0 0 0,0-1 0,0 1 0,0 0 0,0-1 0,0 1 0,0 0 0,0-1 0,0 1 0,0-1 0,-1 1 0,1 0 0,0-1-1,0 1 1,0 0 0,0-1 0,-1 1 0,1 0 0,0-1 0,0 1 0,-1 0 0,1 0 0,0-1 0,0 1 0,-1 0 0,1 0 0,0 0 0,-1-1 0,1 1-1,0 0 1,-1 0 0,1 0 0,0 0 0,-1 0 0,1 0 0,0-1 0,-1 1 0,1 0 0,-1 0 0,1 0 0,0 0 0,-1 0 0,1 1 0,0-1 0,-1 0-1,1 0 1,-1 0 0,1 0 0,-1 0 0,-2 1 4,-1 0 1,1 0-1,-1 0 0,1 1 0,-1-1 0,1 1 0,-6 3 0,2 0-25,3-3-53,0 0 0,0 1-1,0 0 1,1 0-1,-1 0 1,1 0-1,-1 1 1,1-1-1,0 1 1,0 0 0,1 0-1,-1 0 1,-1 5-1,1-2 35,0 0-1,1 1 0,0 0 0,-2 11 1,4-16-74,-1 1 1,1-1 0,0 1-1,1 0 1,-1-1-1,0 1 1,1-1-1,0 1 1,0-1 0,0 1-1,3 6 1,14 20 207,-11-19-66,-1 0 0,0 1 1,-1-1-1,5 15 0,-3-5 138,-4-12-12,0 0 0,1 9 0,-4-17-265,0 0 0,0 0 0,0 0 0,0-1 1,0 1-1,-1 0 0,1 0 0,0 0 0,-1-1 0,1 1 0,0 0 1,-1-1-1,1 1 0,-1 0 0,1-1 0,-1 1 0,1 0 0,-1-1 1,0 1-1,1-1 0,-1 1 0,0-1 0,1 1 0,-1-1 0,0 0 1,0 1-1,-2 0-40,1 0 0,-1 0 0,1 0 0,-1 0 0,1 0 0,-1-1 0,-2 1 0,1-1-477,0-1 0,-1 1-1,1-1 1,0 0 0,0 0-1,0-1 1,0 1-1,1-1 1,-1 0 0,0 0-1,1 0 1,-1 0 0,1-1-1,-1 1 1,1-1 0,0 0-1,0 0 1,-3-4 0,2-4-1005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31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5673,'0'-2'2665,"0"1"-665,8-2-151,-8 2-65,0 0-184,3-1-695,14 1-249,8 0-376,34 3-360,-28 4-1441,-5-2 1105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20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10178,'1'0'4249,"7"2"-2160,3-1-745,9 3-336,35 8-328,-29-9-552,-2-2-72,0 3-152,-6-1-376,-4-1-1608,-5 2 1424</inkml:trace>
  <inkml:trace contextRef="#ctx0" brushRef="#br0" timeOffset="1">87 168 5625,'0'1'3545,"0"2"144,8-3-1697,-8 0-143,0-1-681,7-1-432,14-2-528,30-8-96,-34 7-464,4 1-584,1 7 608</inkml:trace>
  <inkml:trace contextRef="#ctx0" brushRef="#br0" timeOffset="2">432 6 11346,'-2'10'4769,"2"14"-2512,0 3-465,0 8-527,-1 2-385,0-3-624,2 0-112,0-9-72,3-6-144,-4-13-1064,0-6-953,4-14 1257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31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5257,'5'7'2833,"8"-5"-321,7 1-287,3-3-497,-3-3-448,4-1-776,3-1-279,-1-2-1162,6 3 713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32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41 9714,'-8'6'2633,"-13"13"-1,11-9-1957,1 1 0,1 0 0,0 1-1,-9 17 1,14-24-550,0 1 0,1-1 0,-1 0 0,1 1 0,1-1 0,-1 1 0,1 0 0,0 0 1,0-1-1,0 1 0,1 0 0,0 0 0,0 0 0,1 0 0,0 0 0,0-1 0,0 1 0,1 0 0,2 6 0,-1-6-70,0 0 0,0 1 0,1-2 0,0 1-1,0 0 1,1-1 0,0 0 0,0 0 0,0 0 0,0-1 0,1 0 0,8 6 0,-11-8-44,0-1-1,1 1 1,-1-1 0,0 1-1,0-1 1,1 0 0,-1 0-1,1 0 1,-1-1 0,1 1 0,-1-1-1,1 0 1,0 0 0,-1 0-1,1-1 1,-1 1 0,1-1-1,-1 0 1,1 0 0,-1 0-1,0 0 1,1 0 0,-1-1 0,0 0-1,0 1 1,3-4 0,0 1-4,-2-1 1,1 0-1,0 0 1,-1 0-1,0 0 0,0-1 1,-1 0-1,0 0 1,0 0-1,0 0 1,-1 0-1,1 0 1,-1-1-1,-1 1 1,1-1-1,-1 0 1,-1 1-1,1-1 1,-1 0-1,0 0 1,-1 1-1,1-1 0,-1 0 1,-1 1-1,1-1 1,-1 1-1,0-1 1,-1 1-1,-4-10 1,-2-1 17,-1 0 0,-20-25 1,25 36-45,0 0 0,0 0 0,-1 1 0,0 0 1,0 0-1,0 0 0,-1 1 0,1 0 0,-12-6 1,15 9-79,0 1 1,0-1-1,0 0 1,-1 1-1,1 0 1,0-1-1,0 1 1,0 1-1,0-1 1,0 0-1,-1 1 1,1-1-1,0 1 1,0 0-1,0 0 1,0 0-1,0 1 1,1-1 0,-4 2-1,-1 2-898,1-1-1,-1 1 1,1 0-1,0 1 1,1-1-1,-7 9 1,-4 12-1250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43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1 6513,'36'26'3262,"-35"-26"-3169,-1 1 0,1-1 0,-1 0-1,0 0 1,1 0 0,-1 0 0,1 1-1,-1-1 1,0 0 0,1 0-1,-1 0 1,1 0 0,-1 0 0,1 0-1,-1 0 1,1 0 0,-1 0 0,0 0-1,1 0 1,-1-1 0,1 1-1,-1 0 1,0 0 0,1 0 0,-1-1-1,1 1 1,-1 0 0,0 0 0,1-1-1,-1 1 1,0 0 0,1 0-1,-1-1 1,0 1 0,0-1 0,1 1-1,-1 0 1,0-1 0,0 1 0,0 0-1,1-1 1,-1 1 0,0-1-1,0 1 1,0-1 0,1-7 2857,-1 8-2864,0 1 1,0-1-1,0 0 0,0 0 0,0 0 0,0 0 1,0 0-1,0 0 0,0 0 0,0 0 1,0 0-1,0 0 0,0 0 0,0 0 1,0 0-1,0 0 0,0 0 0,0 0 0,0 0 1,0 0-1,-1 1 0,1-1 0,0 0 1,0 0-1,0 0 0,0 0 0,0 0 0,0 0 1,0 0-1,0 0 0,0 0 0,0 0 1,0 0-1,0 0 0,0 0 0,0 0 0,0 0 1,0 0-1,0 0 0,-1 0 0,1 0 1,0 0-1,0 0 0,0 0 0,0 0 1,0 0-1,0 0 0,0 0 0,0 0 0,0 0 1,0 0-1,0 0 0,0 0 0,0 0 1,0-1-1,0 1 0,-1 1-45,0 3 51,-1-1-1,0 0 0,0 1 0,-1-1 0,-3 4 0,-54 55 369,31-35-242,11-9-127,1 1 1,1 1 0,0 0 0,2 1 0,-17 31-1,10-13-321,29-59-4951,0-4 3626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43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9954,'2'1'509,"0"0"0,0 0 0,0 0 0,0 0 0,0 0 0,0 1 0,0-1 0,0 1 1,0-1-1,0 1 0,-1 0 0,1-1 0,1 4 0,2 2 9,-1 0 0,5 11 0,-6-13-5,35 73 1615,105 225-58,-119-246-1909,18 61 0,-41-111-372,1-1-1,0 1 1,1 0 0,0-1 0,0 1 0,0-1 0,0 0-1,8 9 1,-9-13-2009,4-2 837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44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11290,'26'-9'6754,"-14"7"-6025,0 0 0,0 1-1,16 0 1,-24 1-652,1 0 1,-1 0-1,0 1 0,0 0 0,0 0 1,0 0-1,0 0 0,0 0 1,0 1-1,-1 0 0,1 0 0,0 0 1,4 3-1,-7-4-61,1 1 0,0 0 0,-1-1 0,1 1 0,-1 0 0,0-1 0,0 1 0,1 0 0,-1 0 0,0 0 0,-1 0 0,1 0 0,0 1 0,-1-1 0,1 0 0,-1 0 0,1 0 0,-1 0 0,0 1 0,0-1 0,0 0 0,0 0 0,-1 1 0,1-1 0,0 0 0,-2 3 0,-2 4 58,0 1 1,0-1 0,-1 0-1,-1-1 1,0 1-1,-13 14 1,-4 7 450,23-30-510,0 0 0,0 0 0,-1 1 0,1-1 0,0 0 0,0 0 0,0 0 0,0 0 0,-1 1 1,1-1-1,0 0 0,0 0 0,0 0 0,0 1 0,0-1 0,0 0 0,0 0 0,0 1 0,0-1 0,0 0 1,0 0-1,0 0 0,0 1 0,0-1 0,0 0 0,0 0 0,0 1 0,0-1 0,0 0 0,0 0 0,0 1 0,0-1 1,0 0-1,0 0 0,0 0 0,0 1 0,1-1 0,-1 0 0,0 0 0,0 1 0,11 0 666,-4 0-556,5 0 4,12 2 112,0-2 0,33-1 0,-31-1-10,-9 1 82,31-4-1,-39 1-441,-10 0-436,-5 0-173,-9 0 195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52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35 2769,'12'-5'3087,"-10"4"-2734,0 1-1,0-1 1,-1 1-1,1-1 1,-1 0 0,1 1-1,0-1 1,-1 0-1,1 0 1,-1 0-1,0-1 1,2-1 0,-1 2 198,-1-1 0,1 1 0,-1-1 0,1 1 0,-1 0 0,1 0 0,0-1 1,0 1-1,0 0 0,-1 1 0,1-1 0,0 0 0,0 0 0,0 1 0,3-1 0,-7 1-286,0 0 0,0 1-1,0-1 1,0 1 0,0-1-1,0 1 1,0 0 0,0-1-1,0 1 1,-3 2 0,-19 15 421,9-5-392,-8 2-28,-39 21-1,38-24-142,-39 28-1,61-39-112,0 1 1,0-1-1,0 1 0,0-1 0,1 1 0,-1 0 0,1 0 1,-1 0-1,1 0 0,-2 3 0,3-4-5,-1 0 0,1 0 0,0 0-1,0 1 1,0-1 0,0 0-1,0 0 1,0 0 0,0 0 0,1 0-1,-1 0 1,0 0 0,0 0 0,1 0-1,-1 0 1,1 0 0,-1 0 0,1 0-1,-1 0 1,1 0 0,0-1 0,-1 1-1,1 0 1,0 0 0,0-1-1,1 2 1,7 5 23,-1 0-1,1-1 0,0-1 1,1 1-1,0-1 1,0-1-1,0 0 1,13 4-1,14 1 190,39 4-1,-64-11-148,31 4 168,16 2-1289,-64-8-2487,-3-3 2420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53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7786,'8'8'4057,"1"-2"-897,8-6-1199,9 2 135,5 1-416,5 0-231,2 1-473,-8 0-144,-7 2-264,1 4-128,-7-1-200,0-4-80,3-1-16,-10-1-264,-5-2-672,-4 3-504,-3 1 672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54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70 5889,'-30'-36'2722,"24"25"-693,8 5-201,-2 6-1733,0 0-1,1-1 1,-1 1-1,0 0 1,0-1-1,0 1 1,0 0-1,0 0 1,1-1-1,-1 1 1,0 0-1,0-1 1,0 1-1,0 0 1,0-1-1,0 1 0,0 0 1,0-1-1,0 1 1,-1-1-1,-2-8 2797,3 9-2840,0 0-1,0 0 1,0 0 0,0 0 0,0 0-1,0 0 1,0 0 0,0 0 0,0 0-1,0 0 1,0 0 0,0 0 0,0 0 0,0 0-1,0 0 1,0 0 0,0 0 0,0 0-1,0 0 1,0 0 0,0 0 0,0 0-1,0 0 1,0 0 0,0 0 0,-1 0 0,1 0-1,0 0 1,0 0 0,0 0 0,0 0-1,0 0 1,0 0 0,0 0 0,0 0-1,0 0 1,0 0 0,0 0 0,0 0 0,0 0-1,0 0 1,0 0 0,0 0 0,0 0-1,0 0 1,0 0 0,0 0 0,0 0-1,0 0 1,0 0 0,0 0 0,0 0 0,0 20 2944,1-8-3469,19 281 3227,-16-252-2340,17 79 0,-20-113-389,2 4 13,-1-1-1,-1 1 0,1 11 0,-1-11-1019,4-19-2510,-4 5 3089,7-11-1039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54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9802,'0'-1'250,"0"0"0,0 0 0,0 0 0,0 0-1,0 0 1,0 0 0,1 0 0,-1 0 0,0 0 0,0 0 0,1 1 0,-1-1-1,1 0 1,-1 0 0,0 0 0,1 0 0,0 0 0,-1 1 0,1-1-1,-1 0 1,1 0 0,0 1 0,0-1 0,-1 1 0,1-1 0,0 0 0,0 1-1,0 0 1,0-1 0,0 1 0,0-1 0,-1 1 0,3 0 0,2-2 90,0 1 1,0 1 0,0-1 0,0 1 0,6 0 0,3 0 131,-1 1-1,0 1 1,21 5 0,-29-6-388,-1 0 0,1 1 0,-1-1 1,1 1-1,-1 1 0,0-1 0,0 0 1,0 1-1,0 0 0,-1 0 0,1 0 1,-1 0-1,5 7 0,-6-8-66,-1 1-1,0-1 1,0 1 0,0-1-1,0 1 1,0-1 0,0 1-1,-1-1 1,1 1 0,-1 0-1,0-1 1,0 1 0,0 0-1,0-1 1,0 1 0,-1 0-1,1-1 1,-1 1 0,1 0-1,-1-1 1,0 1 0,0-1 0,-3 4-1,-2 5 19,0 0-1,-1-1 0,-15 16 1,20-22-25,-15 16 22,1 0 7,-2 0 0,-22 20 1,39-39-40,-1-1 0,1 1-1,0 0 1,0 0 0,1 0 0,-1 0 0,0 0 0,0 0 0,0 0 0,1 0 0,-1 1 0,0 0-1,1-1-1,0 0 0,0 0 0,0 0-1,0 0 1,0 0 0,0 0 0,1 0-1,-1 0 1,0 0 0,1 0 0,-1 0 0,0-1-1,1 1 1,-1 0 0,1 0 0,-1 0-1,1-1 1,1 2 0,8 10 68,1-1 0,0 0 0,23 17 0,43 23 801,-73-49-816,60 32 875,0-1-60,-56-28-785,-1 0 1,0 0-1,0 0 0,-1 1 0,0 0 1,7 7-1,-12-10-31,0-1 0,1 0 0,-1 1 1,0-1-1,1 5 0,-1 2-527,-1-9 410,-1 0 0,1 0 1,0 0-1,0 0 0,0 1 1,0-1-1,0 0 0,0 0 1,0 0-1,0 0 0,-1 0 1,1 0-1,0 1 0,0-1 1,0 0-1,0 0 0,0 0 1,-1 0-1,1 0 0,0 0 1,0 0-1,0 0 0,0 0 1,-1 0-1,1 0 0,0 0 1,0 0-1,0 0 0,0 0 1,-1 0-1,1 0 0,0 0 1,0 0-1,0 0 0,0 0 1,-1 0-1,1 0 0,-2-1-1723,1 0 730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54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72 6793,'-2'-3'539,"0"1"-1,0-1 0,0 1 0,0-1 0,0 0 0,1 0 0,0 0 0,-1 0 0,1 0 0,-1-4 0,-8-21 4055,9 27-4484,1 1 0,0-1 1,0 1-1,0 0 0,0-1 0,-1 1 0,1-1 0,0 1 1,-1 0-1,1-1 0,0 1 0,0-1 0,-1 1 0,1 0 1,-1 0-1,1-1 0,0 1 0,-1 0 0,1 0 0,-1-1 1,1 1-1,0 0 0,-1 0 0,1 0 0,-1 0 0,1-1 1,-1 1-1,1 0 0,-1 0 0,1 0 0,-1 0 0,1 0 1,-1 0-1,1 1 0,-1-1 0,1 0 0,-1 0 1,0 0-1,0 1 21,-1 0 0,1 0 1,-1-1-1,1 1 0,-1 0 1,1 1-1,0-1 1,0 0-1,-3 2 0,0 3 63,0 1 0,1-1 0,-1 0 0,1 1 0,0-1 0,-2 12 0,-9 44 321,12-43-427,0 0 1,1 0 0,1 0-1,4 28 1,0-19-11,2 0 0,11 36 0,-13-53-56,0 0 1,1-1-1,0 1 0,1-1 0,0 0 1,0 0-1,15 17 0,-15-21-59,-1-1-1,1 1 1,0-1-1,1-1 1,-1 1 0,1-1-1,0 0 1,0-1-1,0 1 1,1-1 0,-1-1-1,11 3 1,-15-4-415,1-1 1,-1 1 0,1-1 0,0 0-1,0 0 1,-1 0 0,1-1 0,7-1-1,10-3-1215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20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92 9754,'-4'-20'3381,"4"18"-2395,0 3 18,4 12 969,-2 0-1411,0 0-1,-1 0 0,-1 0 0,0 0 1,0 0-1,-4 17 0,4-30-556,0 1-1,0-1 0,0 0 1,0 0-1,0 1 0,0-1 1,0 0-1,0 0 0,0 1 1,0-1-1,0 0 0,0 0 1,0 1-1,0-1 0,-1 0 1,1 0-1,0 1 0,0-1 1,0 0-1,0 0 0,-1 0 1,1 1-1,0-1 0,0 0 1,-1 0-1,1 0-52,0-1 1,0 0-1,-1 0 0,1 1 0,0-1 0,0 0 1,0 0-1,0 1 0,0-1 0,0 0 0,0 0 1,0 1-1,1-3 0,3-16-391,7-26 0,-7 31 279,0 1-74,0-1 0,10-19 0,-12 30 216,0-1 1,0 0 0,1 1 0,-1-1-1,1 1 1,0-1 0,0 1 0,0 0 0,0 0-1,1 1 1,3-3 0,-6 4 35,1 0 0,-1 1 0,1-1 0,-1 0 0,0 1-1,1-1 1,-1 1 0,1 0 0,-1-1 0,1 1 0,0 0 0,-1 0 0,1 0 0,-1 0 0,1 0 0,-1 0-1,1 1 1,-1-1 0,1 0 0,-1 1 0,3 0 0,-2 0 59,0 1-1,0-1 1,0 1 0,0-1-1,0 1 1,0-1 0,-1 1 0,1 0-1,0 0 1,-1 0 0,0 0-1,2 3 1,3 7 212,-1 0 1,0 0 0,-2 1-1,1-1 1,-1 1-1,-1 0 1,0-1-1,-1 1 1,0 21-1,-2-31-288,1-2-111,0 1 0,0-1 0,0 1-1,0-1 1,0 1 0,0-1 0,0 1 0,0-1-1,1 0 1,-1 1 0,0-1 0,1 1 0,0-1-1,-1 0 1,1 1 0,1 1 0,6 1-536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55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1 7882,'1'0'425,"-1"0"0,0 0 0,1 0 0,-1 0 0,1 0 0,-1 0 0,1 1 0,-1-1 0,0 0 0,1 0 0,-1 1 0,0-1 0,1 0 0,-1 0 0,0 1 0,1-1 0,-1 0 0,0 1 0,0-1 0,1 0 0,-1 1 0,0-1 0,0 0 0,0 1 0,1-1 0,-1 1 0,-4 11 6164,1-5-8130,-42 81 2457,20-43-523,16-29-306,2 0 0,-1 0 0,2 1 0,0 0 0,2 1 0,-4 20 0,7-34-204,-1 10-76,2-14 100,0 0-1,0 1 1,0-1-1,0 0 1,0 1-1,0-1 1,0 0 0,0 1-1,0-1 1,-1 0-1,1 1 1,0-1-1,0 0 1,0 0 0,-1 1-1,1-1 1,0 0-1,0 0 1,0 1-1,-1-1 1,1 0 0,0 0-1,-1 0 1,1 1-1,0-1 1,-1 0-1,1 0 1,-2-1-2437,2-1 1035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55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2 215 9522,'-1'9'4393,"7"2"-1552,5 5-553,9 5-271,1 2-337,11 2-568,5 4-224,3-1-288,0-4-103,-4 0-217,-8-4-80,-8-1-104,-1-1-32,-11-2-256,-4-1-336,-4-2-809,0-2-503,0-3 1088</inkml:trace>
  <inkml:trace contextRef="#ctx0" brushRef="#br0" timeOffset="1">414 1 11386,'11'5'2294,"0"0"0,18 12 0,-14-6-676,16 14 0,49 58 1221,-68-69-2501,0 0 0,-2 0 1,0 1-1,0 1 0,13 30 1,-19-37-254,-1 0 1,0 0 0,-1 1-1,1 0 1,-2-1-1,0 1 1,0 0 0,-1 0-1,0 0 1,0-1 0,-1 1-1,-3 13 1,0-9-21,0-1 0,-1 0-1,-1 0 1,0 0 0,-12 18 0,0-5-824,-28 32 1,5-17 55,30-25 918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04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4001,'-13'9'8800,"11"-7"-1787,10 0-4641,-3-1-3416,18 2 1220,-1 0 0,1-1 0,24-1 0,55 1-1254,-91 0-393,-4 4 538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05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9450,'0'6'4105,"3"-5"-1857,2 2-319,-5-5-313,0 1-216,17 0-383,10-2-209,37-4-200,-38 3-56,6 2-200,-10 0-72,-4 5-128,-1 2-40,-13 1-16,3-1-320,-3-5-904,-4 4-184,0-4 608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00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10 6937,'-34'1'4099,"-13"-2"-448,30-2-283,51 4 39,38 5-3159,0-3 1,0-4-1,88-11 0,-153 11-633,-5 0 175,-1 1-1,1 0 1,0-1-1,-1 1 1,1 0-1,-1 0 1,1 0-1,0 0 1,-1 0-1,1 0 0,-1 1 1,3 0-1,-3-1 152,-1 0 0,0 1 0,0-1 0,0 0-1,1 1 1,-1-1 0,0 1 0,0-1 0,0 0-1,0 1 1,0-1 0,0 1 0,0-1 0,1 0 0,-1 1-1,-1-1 1,1 1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00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7274,'4'10'3512,"3"-6"-999,1 0-377,11 0-271,-3 0-225,4-3-488,9-1-248,0-1-359,7-5-121,5 2-200,-7 0-56,-1 2-64,-4 2-256,-9-2-888,-1 2-649,-10-1 945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3:01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8602,'1'0'217,"-1"0"1,1 0-1,-1 0 1,0-1 0,1 1-1,-1 0 1,1 0-1,-1 0 1,1 0-1,-1 0 1,0 0-1,1 0 1,-1 0-1,1 0 1,-1 0-1,1 0 1,-1 0-1,0 0 1,1 0 0,-1 0-1,1 0 1,-1 1-1,0-1 1,1 0-1,-1 0 1,1 1-1,15 5 895,143 66 2366,-157-71-3462,36 15 560,57 33-1,-86-44-493,1 1-1,-1 0 1,-1 1-1,1 0 1,-1 1-1,-1 0 1,1 0-1,-1 0 1,-1 1-1,1 0 0,5 12 1,-10-15-46,1 0-1,-2 1 1,1-1 0,-1 0 0,0 0 0,0 1-1,0-1 1,-1 1 0,0-1 0,0 0-1,-1 1 1,0-1 0,0 0 0,-1 1 0,1-1-1,-1 0 1,-4 8 0,-2 3 37,-1 0 0,0-1 0,-2 0 0,-19 23 0,21-28-24,0-1 0,-1 0 0,0-1 0,-1 0 0,0-1-1,-1 0 1,-22 11 0,27-15-477,0 1-1,-12 8 1,28-22-839,12-9 477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36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19 3105,'-4'-5'7142,"3"4"-6149,0 0 0,0-1 0,0 1 0,0 0 0,0 0 0,0 0-1,-1 0 1,1 0 0,0 0 0,-1 0 0,-2-1 0,3 3-931,1-1 0,-1 1 0,1 0 0,-1-1 0,1 1 0,-1 0 0,1-1-1,0 1 1,-1 0 0,1 0 0,0-1 0,-1 1 0,1 1 0,-2 3 91,-2 4-60,-1-1-1,0 1 0,0-1 1,0 0-1,-11 11 0,8-11-34,1 1-1,1 0 0,0 0 0,-10 19 0,-17 52 192,20-48-434,-22 43 0,35-75 132,0 0-1,-1 0 1,1 1 0,0-1-1,0 0 1,0 0-1,-1 0 1,1 0 0,0 1-1,0-1 1,-1 0-1,1 0 1,0 0 0,0 0-1,-1 0 1,1 0-1,0 0 1,0 0 0,-1 0-1,1 0 1,0 0 0,-1 0-1,1 0 1,0 0-1,-3-3-3704,3 2 2394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36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10658,'20'31'7792,"-1"3"-4921,10 16-1194,25 23-241,-31-44-872,24 40 1,-46-67-572,1 1 1,0 0 0,-1 0-1,1 0 1,-1 1-1,0-1 1,0 0-1,0 0 1,-1 1 0,1-1-1,-1 1 1,0-1-1,0 0 1,0 1 0,0-1-1,0 1 1,-1-1-1,0 0 1,1 1 0,-3 4-1,2-8-96,1 0 32,0 1 1,0-1-1,0 0 0,0 0 0,0 0 0,0 0 1,0 0-1,0 1 0,0-1 0,0 0 1,0 0-1,0 0 0,0 0 0,0 0 1,0 0-1,0 1 0,0-1 0,0 0 0,0 0 1,0 0-1,-1 0 0,1 0 0,0 0 1,0 0-1,0 0 0,0 0 0,0 1 1,0-1-1,0 0 0,-1 0 0,1 0 0,0 0 1,0 0-1,0 0 0,0 0 0,0 0 1,-1 0-1,1 0 0,0 0 0,0 0 1,0 0-1,0 0 0,0 0 0,0 0 0,-1 0 1,1 0-1,0 0 0,0 0 0,0 0 1,0-1-1,0 1 0,0 0 0,-1 0 1,1 0-1,0 0 0,0 0 0,-1-2-1040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38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4713,'0'0'3066,"0"0"97,0 0-417,0 0-413,0 0-339,1 3-427,4 15-800,-2 0 0,0 0 0,1 23 0,-3-11-209,0-12-206,0-1 0,5 23 0,-5-37-668,0 1-107,-1-5-3259,0 0 2555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21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144 189 7082,'4'-30'3930,"-2"-60"0,-2 61-2351,0 28-1456,0-1 1,0 0-1,0 0 1,0 0-1,-1 0 1,1 1-1,-1-1 1,1 0-1,-1 0 0,1 1 1,-1-1-1,0 0 1,0 1-1,0-1 1,-2-2-1,2 3-40,0 0 1,0 0-1,-1 0 0,1 0 0,-1 1 0,1-1 0,-1 0 1,1 1-1,-1-1 0,1 1 0,-1-1 0,0 1 0,1 0 1,-1 0-1,1 0 0,-1 0 0,0 0 0,-2 0 0,0 0-17,0 1-1,0-1 0,-1 1 0,1 0 0,0 1 1,0-1-1,0 1 0,0-1 0,0 1 1,0 0-1,1 1 0,-7 4 0,5-3-29,1 0 0,0 0 0,1 1 0,-1-1 0,1 1 0,0 0 0,0 0 0,0 0 0,-1 6 0,1-3-19,0 1 1,1 0 0,0 0-1,0 0 1,1 0-1,0 0 1,1 0 0,0 0-1,0 0 1,1 0-1,0 0 1,3 13 0,-1-14-10,-1 0 0,2 0 0,-1 1 0,1-2 1,0 1-1,1 0 0,0-1 0,0 0 0,0 0 1,1-1-1,11 11 0,-11-12-26,0-1 0,0 0 0,0 0 1,0 0-1,1-1 0,0 0 0,0 0 0,0-1 0,0 0 0,0 0 1,0-1-1,0 1 0,0-2 0,10 1 0,-11-1-215,-1-1-1,1 1 1,-1-1 0,1 0-1,-1-1 1,1 1 0,-1-1-1,0 0 1,0-1-1,5-2 1,20-13-771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38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8546,'4'-4'4393,"1"4"-1385,0 0-871,1 0-233,-1 4-663,2-1-321,-1 3-560,2-2-136,0 2-232,0-1-472,0 3-713,2 4 745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39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 10490,'-16'0'4377,"9"0"-2304,3 0-249,4 0-480,0 0-255,0 0-617,17 0-192,10-2-160,31 1-40,-30 1-80,-2 0-296,-5 7-1065,-4-1-1007,-6 6 1392</inkml:trace>
  <inkml:trace contextRef="#ctx0" brushRef="#br0" timeOffset="1">84 150 7954,'-5'2'4177,"3"0"-1393,5-2-495,-3 0-313,0 0-568,3-1-263,18 0-409,35 1-152,-34 0-248,4 1-104,-2 2-344,-3-2-456,-3 0 376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40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438 154 6089,'-2'-9'1021,"1"1"0,-1-1 0,-1 1 0,0 0 0,0 0 0,0-1 0,-1 2 0,0-1-1,-8-10 1,8 13-842,0 0 0,0 1-1,0 0 1,-1 0-1,0 0 1,0 0 0,0 1-1,0 0 1,0 0-1,-1 0 1,1 1 0,-1 0-1,0 0 1,-8-2-1,-5 0 62,0 1 0,0 1-1,-1 1 1,-23 2 0,29 0-149,1 0 0,-1 1 1,0 1-1,1 0 0,0 1 1,-22 9-1,30-11-45,0 1-1,-1 0 1,1 0 0,0 1-1,1-1 1,-1 1-1,1 0 1,-8 8 0,10-8-4,-1 0 1,1-1 0,0 1-1,0 0 1,0 0 0,1 0-1,-1 1 1,1-1 0,0 0 0,0 0-1,1 1 1,-1 5 0,1 23 164,1-1 0,1 0-1,10 44 1,30 95 59,-31-134-232,78 239 281,-82-257-268,2 8 87,-1 0-1,7 46 1,-13-57-77,-1 0-1,0 0 1,-2 0-1,1 1 1,-7 30-1,3-28-22,-2-1 0,1 0-1,-2 0 1,-1-1-1,0 0 1,-16 25-1,10-22 5,-1-1 0,0 0-1,-2-1 1,-31 26-1,47-43-43,0 1 0,0-1 0,0 0 0,-1 0 0,1 0 0,-1 0 0,1-1 1,0 1-1,-1 0 0,0-1 0,1 1 0,-1-1 0,1 1 0,-1-1 0,0 0 0,-3 1 0,5-1-2,0-1 0,0 1 1,-1 0-1,1 0 0,0-1 0,0 1 0,-1 0 1,1 0-1,0-1 0,0 1 0,0 0 1,-1-1-1,1 1 0,0 0 0,0-1 0,0 1 1,0-1-1,0 1 0,0 0 0,0-1 1,0 1-1,0 0 0,0-1 0,0 1 1,0 0-1,0-1 0,0 1 0,0-1 0,0 1 1,0 0-1,0-1 0,0 1 0,1 0 1,-1-1-1,0 1 0,0 0 0,0-1 0,1 1 1,-1 0-1,0-1 0,6 0 12,0 0-1,0-1 1,-1 2-1,1-1 1,0 1-1,0 0 1,0 0-1,0 1 1,-1-1-1,8 3 1,-10-2 3,0 0 0,-1 0 0,1 0-1,-1 0 1,0 1 0,1-1 0,-1 1 0,0-1 0,0 1 0,0 0 0,0 0 0,0 0-1,3 4 1,-1 1 20,0-1 0,-1 1-1,4 8 1,-6-13-22,4 13 31,0 0-1,0 1 1,-1-1 0,2 31-1,-1 65 27,-5-90-53,0 43 10,2 77 3,1-105-19,13 67 1,3-29 4,3-2 0,33 72 0,-23-80 2,-13-28-4,-11-22-3,3 9-2,1 0 1,22 31-1,-31-51-14,1 1 1,-1 0-1,0-1 1,1 1-1,0-1 1,-1 0-1,1-1 1,1 1-1,-1 0 1,0-1-1,0 0 1,8 2-1,-9-3-59,0 0-1,0-1 0,0 1 1,0-1-1,0 0 1,0 0-1,0 0 1,0 0-1,1 0 1,-1-1-1,0 1 0,-1-1 1,1 0-1,0 0 1,0 0-1,0 0 1,0-1-1,-1 1 1,1-1-1,-1 0 0,4-2 1,20-24-440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41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44 4953,'-6'-13'1012,"4"9"-450,1 1 1,-1-1 0,1 1-1,0-1 1,0 1 0,-1-6-1,3 13 8418,3 35-7792,10 59 350,-10-72-1178,1-1 0,2-1 0,12 33 0,-15-44-308,-4-10-145,0-1-1,1 0 1,0 0 0,-1 0 0,1 0 0,0 0 0,0 0 0,0 0 0,0 0 0,2 1 0,-3-4-3244,-1 0 2121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42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16 5649,'0'-1'402,"-1"1"0,1-1-1,-1 1 1,1-1 0,-1 1-1,0-1 1,1 1 0,-1-1 0,0 1-1,1 0 1,-1-1 0,0 1 0,0 0-1,0 0 1,1 0 0,-1-1-1,-1 1 1,8 1 5163,4 0-3774,15 3-1895,154 11 1345,240-29-390,-163 0-355,-232 13-397,0 1 1,0 1-1,0 1 1,0 1-1,26 7 1,-49-10-98,0 1-1,0-1 1,0 1 0,1-1 0,-1 1-1,0-1 1,0 1 0,0 0 0,0-1-1,0 1 1,1 1 0,-2-2-20,0 1-1,0-1 1,0 0 0,1 1 0,-1-1 0,0 1-1,0-1 1,0 1 0,0-1 0,0 1-1,0-1 1,0 0 0,0 1 0,0-1-1,0 1 1,-1-1 0,1 1 0,0-1-1,0 0 1,0 1 0,0-1 0,-1 1-1,1-1 1,0 0 0,0 1 0,-1-1-1,1 0 1,0 1 0,-1-1 0,1 0 0,0 0-1,-1 1 1,1-1 0,0 0 0,-1 0-1,1 1 1,-1-1 0,-13 10-1919,1-2-1,-24 12 1,11-7 283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43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19 4889,'0'-1'1301,"-1"-1"0,0 1 0,0-1 0,1 1 0,-1-1-1,0 1 1,0 0 0,0 0 0,-1-1 0,1 1 0,0 0 0,-2-1 0,1 5-486,-1 6-616,1 1 1,1-1 0,0 1 0,0 12 0,0-6-35,0 14 289,6 58 0,-4-83-477,-1-1-13,0-1 1,0 1-1,1 0 0,-1-1 0,1 1 0,0-1 0,0 1 0,1-1 0,1 5 1,-2-8 51,-1 0 1,0 0-1,1 0 1,-1 0-1,0 0 1,0-1 0,1 1-1,-1 0 1,0 0-1,0 0 1,1-1-1,-1 1 1,0 0 0,0-1-1,0 1 1,1 0-1,-1 0 1,0-1-1,0 1 1,0-1 0,1-1 221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43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1 10218,'-26'1'8960,"-14"6"-7509,16-3-570,-7 0-358,17-3-172,-29 7 1,42-8-345,0 1 0,1-1 1,-1 0-1,1 0 1,-1 1-1,0-1 1,1 0-1,-1 1 1,1-1-1,-1 0 1,1 1-1,-1-1 0,1 1 1,0-1-1,-1 1 1,1-1-1,-1 1 1,1-1-1,0 1 1,0 0-1,-1-1 1,1 1-1,0-1 1,0 1-1,0 0 0,0-1 1,-1 1-1,1 0 1,0-1-1,0 1 1,0 0-1,0-1 1,1 1-1,-1-1 1,0 1-1,0 0 0,0-1 1,0 1-1,1-1 1,-1 1-1,1 0 1,1 4 21,0 0-1,1 0 1,5 8 0,-4-7-3,4 6 46,0 0-1,0 0 1,1-1 0,1 0-1,15 13 1,-22-21-40,11 8 201,-2 0 1,17 19-1,-26-26-81,0 0 1,0 0-1,-1 0 0,1 0 1,-1 0-1,0 0 0,0 1 0,-1-1 1,1 1-1,-1-1 0,0 1 1,0 0-1,0 8 0,-1-12-122,0-1 0,0 1 0,0 0-1,0 0 1,-1-1 0,1 1 0,0 0-1,-1 0 1,1-1 0,0 1-1,-1 0 1,1-1 0,-1 1 0,1-1-1,-1 1 1,0 0 0,1-1 0,-1 1-1,1-1 1,-1 0 0,0 1 0,1-1-1,-1 1 1,0-1 0,0 0 0,1 0-1,-1 1 1,0-1 0,0 0 0,0 0-1,-1 0 1,-4 1 33,0-1 1,0 1-1,-7-2 1,6 1-8,-18-1-852,0-1 0,-40-10 0,64 12 778,-7-2-1224,8 2 1181,0 0 1,0-1 0,-1 1 0,1 0 0,0 0-1,0 0 1,0 0 0,0 0 0,0 0 0,-1 0-1,1 0 1,0-1 0,0 1 0,0 0 0,0 0 0,0 0-1,0 0 1,0 0 0,-1-1 0,1 1 0,0 0-1,0 0 1,0 0 0,0 0 0,0-1 0,0 1 0,0 0-1,0 0 1,0 0 0,0-1 0,0 1 0,0 0-1,0 0 1,0 0 0,0 0 0,0-1 0,0 1 0,0 0-1,1 0 1,-1 0 0,4-5-1078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44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49 9194,'-14'-48'6685,"14"48"-6632,0 0 0,0 0 0,0 0 0,0 0 0,0 0 0,0 0-1,0 0 1,0 0 0,0 0 0,0 0 0,0 0 0,0 0 0,0 0-1,0 0 1,0 0 0,0 0 0,0 0 0,0 0 0,0 0 0,0 0-1,0 0 1,0 0 0,0 0 0,0 0 0,0 0 0,-1 0 0,1 0-1,0 0 1,0 0 0,0 0 0,0 0 0,0 0 0,0 0 0,0 0-1,0 0 1,0 0 0,0 0 0,0 0 0,0 0 0,0 0 0,0 0-1,0 0 1,0 0 0,0 0 0,0 0 0,0 0 0,0 0 0,0 0-1,0 0 1,0 0 0,0 0 0,0 0 0,-1 5 1290,-1 10-56,2 6-510,0 0 0,1 0 0,7 37 0,21 60 609,-7-34-696,-21-79-667,0-3-29,0 0-1,-1 1 0,1-1 0,-1 0 1,0 0-1,1 0 0,-1 0 0,0 0 1,0 0-1,-1 4 0,1-6-51,0 0-1,0 0 1,0 1-1,0-1 0,0 0 1,0 0-1,-1 0 1,1 0-1,0 0 1,0 0-1,0 0 0,0 0 1,0 0-1,0 0 1,0 0-1,0 0 1,0 1-1,0-1 0,-1 0 1,1 0-1,0 0 1,0 0-1,0 0 1,0 0-1,0 0 0,0 0 1,0 0-1,-1 0 1,1 0-1,0 0 1,0 0-1,0 0 0,0 0 1,0 0-1,0 0 1,0 0-1,0 0 0,-1-1 1,1 1-1,0 0 1,0 0-1,0 0 1,0 0-1,0 0 0,0 0 1,-2-4-6936,2-4 4705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44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36 7954,'-53'-36'3696,"53"39"-1191,1-3-497,5 9-119,-1 3-185,0 6-440,-5 2-295,8 6-377,-2-2-120,0-1-200,4-2-80,-6-8-280,0-3-440,-4-6 2824,6-4-1904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45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10122,'-6'8'4529,"6"-7"-1880,2 0-801,6 2-512,-8-3-383,0 0-577,9 2-584,11 6 2552,50 18-1840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21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36 149 10034,'-4'16'4545,"4"4"-1696,2 5-681,-1 3-575,0-2-417,2-5-808,2-5-208,-1-11-208,0-4-368,0-11-1177,0-6-1159,3-12 1624</inkml:trace>
  <inkml:trace contextRef="#ctx0" brushRef="#br0" timeOffset="1">15 19 7290,'-12'-16'3896,"11"13"-383,-1 3-1184,4 0-801,-2 0-392,0 0-720,0 0-640,20 7 168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45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322 4 7690,'-45'-3'9707,"36"3"-8295,-1 0 0,-17 3 0,23-3-1297,0 1 0,1 0 0,-1 0-1,0 0 1,0 1 0,1-1-1,-1 1 1,1 0 0,-1 0 0,1 0-1,0 1 1,0-1 0,0 1-1,0-1 1,0 1 0,0 0 0,1 0-1,0 0 1,-1 1 0,1-1-1,-2 5 1,1 0-60,0 1 0,0 0 0,1 0-1,0 0 1,0 0 0,1 0 0,0 1 0,1-1 0,0 0-1,2 13 1,1 2-11,2 0 0,13 42 0,29 59 57,0-2-586,-45-116 34,0 0 0,0 0 0,-1 1 0,0-1 0,0 9 0,-4-3-523</inkml:trace>
  <inkml:trace contextRef="#ctx0" brushRef="#br0" timeOffset="1">1 322 8874,'0'-9'4313,"13"6"-1377,7 1-607,5 3-721,4-2-423,9 1-657,0 0-256,11 4-568,2 1 920,-1 10-552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45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5 179 10922,'8'6'4913,"-4"2"-2280,2 4-321,0 5-791,2 1-345,-3 4-600,2 0-200,-2-6-256,0 2-40,11-4-448,-9-7-296,0 0-800,-7-7-665,-6-4 1361</inkml:trace>
  <inkml:trace contextRef="#ctx0" brushRef="#br0" timeOffset="1">1 8 10458,'4'-4'5129,"-1"1"-1960,3 3-1265,-6 0-399,0 0-761,0 0-256,11 4-784,3 1-4969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46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11 5753,'0'0'300,"0"0"-1,0-1 1,0 1 0,0-1-1,0 1 1,0 0-1,0-1 1,0 1 0,0-1-1,0 1 1,0 0-1,-1-1 1,1 1 0,0 0-1,0-1 1,-1 1 0,1 0-1,0-1 1,0 1-1,-1 0 1,1-1 0,0 1-1,-1 0 1,1 0-1,0-1 1,-1 1 0,1 0-1,0 0 1,-1 0-1,1 0 1,-1-1 0,0 1 149,-1 0 1,1 0 0,0 0 0,0 0-1,-1 0 1,1 0 0,0 0 0,0 1-1,-1-1 1,1 0 0,-1 1 0,-9 4-133,0 0 0,0 0 0,0 1 0,-9 7 0,12-8-143,3-1-143,0-1 1,1 0-1,-1 1 0,1 0 1,0 0-1,1 0 0,-1 0 1,0 1-1,1-1 0,0 1 1,0 0-1,1 0 0,-1 0 1,1 0-1,0 1 0,1-1 1,-1 0-1,1 1 1,0-1-1,0 1 0,1 0 1,-1-1-1,1 1 0,1 0 1,-1-1-1,1 1 0,0-1 1,0 1-1,1-1 0,-1 1 1,1-1-1,0 0 0,1 0 1,-1 0-1,1 0 1,0 0-1,1 0 0,-1-1 1,1 0-1,-1 1 0,1-1 1,1-1-1,-1 1 0,0-1 1,1 1-1,8 3 0,-3-2-141,-1-2 0,1 1-1,0-1 1,0-1-1,0 0 1,0 0-1,0-1 1,0 0-1,0-1 1,13-1 0,1 1 167</inkml:trace>
  <inkml:trace contextRef="#ctx0" brushRef="#br0" timeOffset="1">13 166 9762,'-9'4'4961,"6"0"-1616,8-3-1377,5 2-351,8-3-745,5 1-272,3-1-400,4 4-40,-1-4-752,0-1-448,3 5 632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47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73 6601,'0'0'3977,"2"-1"-2363,5-3 807,-2 2-1327,-1 0 1,0 0-1,0 0 1,7-5-1,-11 6-978,1 1 0,0-1 0,-1 0 1,1 1-1,0-1 0,-1 0 0,1 0 0,0 0 0,-1 1 0,0-1 0,1 0 1,-1 0-1,1 0 0,-1 0 0,0 0 0,0 0 0,1 0 0,-1 0 1,0 0-1,0 0 0,0 0 0,0 1 0,0-1 0,0 0 0,0 0 0,-1 0 1,1 0-1,0 0 0,-1-1 0,1 1-92,0 1 0,0 0 0,-1-1-1,1 1 1,0 0 0,0-1 0,-1 1 0,1 0 0,0 0 0,0-1 0,-1 1-1,1 0 1,0 0 0,-1-1 0,1 1 0,-1 0 0,1 0 0,-1-1-1,-2 0 45,-4-2-42,1 0 0,-1 0-1,0 1 1,0 0 0,0 0 0,0 0-1,-11 0 1,13 2-17,0 0 0,1 1 0,-1-1 0,1 1 0,-1 0 0,1 0 0,0 0 0,-7 3 1,-10 3 16,20-7-26,0 0 0,0 0 0,0 0 0,-1 1 0,1-1 0,0 0 0,0 1 0,0-1 0,0 1 0,0-1 0,0 1 0,0 0 0,0 0 0,0-1 0,0 1 0,0 0 0,-1 1 0,1 0-4,1-1 0,-1 1 0,1 0 0,-1-1 0,1 1 0,-1 0 0,1 0 0,0 0 0,0 2 0,0 3-1,-4 10 10,4-15 2,-1 0-1,1 1 1,-1-1-1,1 0 1,0 1-1,-1-1 1,1 0-1,0 1 1,1 4-1,0-4 0,0 0-1,0 0 1,0 0 0,1 0-1,-1-1 1,1 1 0,-1 0-1,1 0 1,4 4-1,23 19 19,-14-13-17,78 64 20,-55-46 14,-32-26-6,0 0 0,0 1 1,0 0-1,5 7 0,-9-11 10,-1 0-1,0 0 1,1 1-1,-1-1 1,0 0 0,0 0-1,-1 1 1,1-1-1,0 0 1,-1 1-1,1-1 1,-1 0-1,0 1 1,0-1 0,0 1-1,0-1 1,0 1-1,-1 2 1,0-3 21,0-1 0,1 1 0,-1 0 0,0-1 0,0 1 0,0-1 0,-1 1 0,1-1 0,0 1 0,0-1 0,-1 0 0,1 0 0,-1 1 0,1-1 0,-1 0 0,0-1 0,1 1 0,-1 0 0,0 0 0,1-1-1,-1 1 1,0-1 0,0 1 0,-2-1 0,-3 1 36,0 0-1,1 0 0,-1-1 0,0 0 0,-10-2 0,-5-3-1233,0-1 0,-31-11 0,48 15 782,-13-5-594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49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39 9010,'-48'-31'4258,"46"30"-3657,0-1 0,0 2 0,0-1 0,0 0 0,0 0-1,0 1 1,-5-2 0,7 2 307,3 0 3914,76 1-3881,-42 1-590,-17-1-174,136-2 492,-155 1-694,0 0 0,0 0 0,0 0 0,0 0 0,1 0 0,-1 0-1,0 0 1,0 0 0,0 1 0,0-1 0,2 1 0,-3-1-1,0 0 0,0 0 0,0 0 1,0 0-1,0 0 0,0 1 0,0-1 0,0 0 0,0 0 0,1 0 0,-1 0 0,0 0 0,0 0 0,0 0 0,0 0 1,0 1-1,0-1 0,0 0 0,0 0 0,0 0 0,0 0 0,0 0 0,0 0 0,0 1 0,0-1 0,0 0 0,0 0 1,0 0-1,0 0 0,0 0 0,0 0 0,0 0 0,0 1 0,0-1 0,-7 6-1212,-4 1-432,0 4 743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50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59 6441,'-35'-34'3248,"34"33"-2986,0 0 0,0 1 0,1-1-1,-1 0 1,0 0 0,0 0 0,0 0 0,1 0 0,-1 0 0,0 0 0,1-1 0,-1 1 0,1 0 0,-1 0 0,1-2 0,-3-4 2564,2 7-791,1 6 775,1 20-1832,10 50 1,-8-63-822,4 28 274,-4-19-280,0-1 1,2 1-1,1-1 1,12 31-1,-17-51-327,-1 1 0,1-1 0,0 1 0,0-1 0,0 0 0,0 1 0,0-1 0,0 0 0,0 0 0,0 0 0,0 0 0,2 1 0,-2 0-2153,-1-2 1769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50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22 4489,'0'0'26,"-5"0"866,0 1 1,0-1-1,0 0 0,0 0 1,0-1-1,0 1 1,0-1-1,-8-2 1,13 2-691,-1 1 1,1 0 0,-1 0 0,1-1 0,-1 1 0,1 0-1,0-1 1,-1 1 0,1 0 0,0-1 0,-1 1-1,1 0 1,0-1 0,-1 1 0,1-1 0,0 1 0,0-1-1,-1 1 1,1-1 0,0 1 0,0-1 0,0 1-1,0-1 1,0 1 0,0-1 0,0 1 0,0-1-1,0 1 1,0-1 0,0 1 0,0-2 0,0 2 208,1-1-329,0 1-1,0 0 1,1-1-1,-1 1 1,0 0-1,0 0 1,0-1-1,0 1 1,1 0-1,-1 0 1,2 1-1,-2-1-7,22 0 134,0 2 0,27 5 0,-9-1-21,118 12 590,241-5 0,158-40-240,-504 24-516,244-11 337,-232 15-73,1 2-1,94 18 1,-152-19-254,1-1 11,-1 1 0,1 0 1,-1 1-1,0 0 1,10 5-1,-35-6-767,-43-5-2349,17-1 1933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51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13 6745,'-3'-12'6385,"4"19"276,4 16-6124,28 208 2492,-31-181-2817,-1-25-426,4 28 0,-3-48-223,-2-5 406,0 1 0,0-1 1,0 0-1,0 0 0,0 0 0,0 0 1,0 0-1,0 0 0,0 0 0,0 0 1,0 0-1,0 0 0,0 0 0,0 0 1,0 1-1,0-1 0,0 0 0,0 0 1,0 0-1,0 0 0,0 0 1,0 0-1,0 0 0,0 0 0,1 0 1,-1 0-1,0 0 0,0 0 0,0 0 1,0 0-1,0 0 0,0 0 0,0 0 1,0 0-1,0 0 0,0 0 0,0 0 1,0 0-1,0 0 0,1 1 1,-1-1-1,0 0 0,0-1 0,0 1 1,0 0-1,0 0 0,0 0 0,0 0 1,0 0-1,0 0 0,0 0 0,0 0 1,0 0-1,0 0 0,1 0 0,-1 0 1,0 0-1,0 0 0,0 0 1,0 0-1,0 0 0,0 0 0,0 0 1,0 0-1,0 0 0,6-12-816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51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10058,'1'0'360,"0"0"0,0 1 1,0-1-1,0 1 0,0-1 0,0 1 0,0 0 0,0-1 0,0 1 1,0 0-1,0 0 0,0 0 0,-1 0 0,1-1 0,0 1 0,0 1 1,11 20 1214,-7-13-668,8 16 573,-5-10-938,0 0 0,0-1 0,2 0 1,0 0-1,19 20 0,48 32 1011,-75-64-1482,-1-1 0,1 1 0,0-1 0,0 0 0,0 0 0,0 0 0,0 0-1,3 1 1,-4-1-48,-1-1-1,1 0 1,-1 0-1,1 0 1,0 0-1,-1 0 0,1 0 1,-1 0-1,1 0 1,-1 0-1,1 0 1,0-1-1,-1 1 1,1 0-1,-1 0 1,1 0-1,-1-1 0,1 1 1,-1 0-1,1-1 1,-1 1-1,1 0 1,-1-1-1,0 1 1,1-1-1,-1 1 1,1-1-1,-1 1 1,0-1-1,1 1 0,-1-1 1,0 0-1,5-8 85,-1 0-1,0-1 1,-1 1-1,0-1 1,0 0-1,1-12 1,-1 7-304,0-1-1,-2 1 1,1-1 0,-2 0 0,0 1 0,-1-1-1,-3-15 1,3 29-220,0-5-745,1 7 1102,0-1 0,0 1 0,0 0 0,0 0 0,0 0 0,0 0 0,0 0 0,0 0 0,0-1 0,0 1 0,0 0 0,0 0-1,0 0 1,0 0 0,0 0 0,0 0 0,0-1 0,0 1 0,0 0 0,0 0 0,0 0 0,1 0 0,-1 0 0,0 0 0,0 0 0,0 0 0,0 0 0,0-1 0,0 1 0,0 0 0,0 0 0,1 0 0,-1 0 0,0 0 0,0 0 0,0 0-1,0 0 1,0 0 0,0 0 0,1 0 0,-1 0 0,0 0 0,0 0 0,14 4-1171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52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10 10562,'-6'4'4665,"7"-3"-1912,3 2-801,-4-3-391,0 0-225,0 0-536,17-2-288,6 0-304,33-6-64,-32 4-280,0 3-528,-4 1 1008,-3 0-472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22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11827,'-1'28'6620,"6"1"-3895,10 27-1669,-13-47-628,3 8-271,1-1 1,0 0-1,1 0 1,17 29 0,-21-40-121,0-1 1,1 0-1,-1 1 1,1-1-1,-1-1 1,1 1-1,0 0 1,1-1 0,-1 0-1,1 0 1,-1 0-1,1-1 1,0 1-1,0-1 1,0 0-1,0-1 1,0 1-1,1-1 1,9 1-1,-14-2-24,0 0-1,0 0 0,0 0 0,0 0 0,0-1 0,1 1 0,-1 0 0,0-1 0,0 1 0,0 0 0,-1-1 0,1 1 0,0-1 0,0 0 0,0 1 0,0-1 0,0 0 0,1-1 0,11-19 82,-6 9-66,2-2-152,0-1-1,-1 0 0,-1 0 1,-1-1-1,6-22 1,0-14-6488,-11 40 3989</inkml:trace>
  <inkml:trace contextRef="#ctx0" brushRef="#br0" timeOffset="1">370 243 9922,'-12'20'4609,"14"2"-1296,0 1-1073,-2 0-695,2-3-289,-4-8-832,1 1-248,-2-8-176,1 2-248,2-7-960,0-2-601,0 1 1017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52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14 10754,'-1'-2'759,"-1"1"-1,1 0 1,-1 0-1,1 0 1,-1 0-1,0 0 1,1 0-1,-1 0 1,0 0-1,0 0 1,-3 0-1,4 1-434,-1 0 0,0-1 0,0 1 0,0 0-1,0 0 1,1 1 0,-1-1 0,0 0 0,0 1-1,-3 0 1,3 0-239,0 0-1,0 0 0,0 0 1,0 1-1,0-1 0,0 0 1,0 1-1,0-1 1,1 1-1,-1 0 0,1 0 1,-1 0-1,1-1 0,0 1 1,-1 1-1,1-1 1,0 0-1,-1 4 0,-2 6 47,3-10-124,0-1 0,0 1 0,1 0 0,-1 0 1,1-1-1,-1 1 0,1 0 0,0 0 0,-1 0 0,1 0 0,0 0 1,0 0-1,0-1 0,1 1 0,-1 0 0,1 2 0,3 5-4,0-1-1,0 0 1,1-1 0,0 1-1,0-1 1,9 10-1,-8-9 10,13 13 24,-13-14 140,1 1 0,-1-1 0,0 1 1,0 0-1,-1 0 0,0 1 0,-1-1 0,5 14 0,-9-21-139,1 0-1,-1 0 0,0 0 0,0 0 0,0 0 0,0 0 0,0 1 0,0-1 0,0 0 1,0 0-1,0 0 0,0 0 0,-1 0 0,1 0 0,0 0 0,-1 0 0,1 0 0,-1 0 1,1 0-1,-1 1 0,-1-1 9,1 0 0,0 0 0,-1 1 0,1-1 1,-1 0-1,1 0 0,-1 0 0,1 0 0,-1-1 1,-3 2-1,-3 1-67,1-2 0,-1 1 0,0-1 0,-11 1 0,18-2-51,0 0 0,0 0 0,0 0 0,0 0-1,0 0 1,0 0 0,1 0 0,-1 0 0,0 0 0,0 0 0,0 0 0,0-1 0,0 1 0,0 0-1,0-1 1,1 1 0,-1 0 0,0-1 0,0 1 0,0-1 0,1 1 0,-1-1 0,0 0-1,1 1 1,-1-1 0,1 0 0,-1 1 0,0-1 0,1 0 0,0 0 0,-1 0 0,0-1-1,0-10-250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52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0 252 10850,'1'0'406,"0"0"-1,-1 0 0,1 0 0,0 0 0,-1 0 1,1 1-1,-1-1 0,1 0 0,0 0 1,-1 0-1,1 1 0,-1-1 0,1 0 1,0 1-1,0 0 0,5 9 2597,-4-5-2480,-1-1 0,1 2-1,0 5 1,-2-7 48,8 42 1240,-1-1-639,22 79 1,0-53-703,-2 0-97,-20-45-180,-7-12-200,0-14-10,0 0 0,0 1 0,0-1-1,0 0 1,-1 1 0,1-1-1,0 0 1,0 1 0,0-1-1,0 0 1,0 1 0,-1-1-1,1 0 1,0 0 0,0 1-1,-1-1 1,1 0 0,0 0-1,0 1 1,-1-1 0,1 0 0,0 0-1,-1 0 1,1 1 0,-1-1-1,1 0-43,0 0 0,-1 0 0,1 0 0,-1 0 0,1 0 0,0 0 0,-1-1 0,1 1 0,-1 0 0,1 0 0,0 0 0,-1 0 0,1-1 0,0 1-1,-1 0 1,1 0 0,0 0 0,-1-1 0,1 1 0,0 0 0,0-1 0,-1 1 0,1 0 0,0-1 0,0 1 0,0 0 0,-1-1 0,1 1 0,0-1 0,-5-14 410,2-7-116</inkml:trace>
  <inkml:trace contextRef="#ctx0" brushRef="#br0" timeOffset="1">908 0 9266,'5'2'4521,"-2"2"-1344,2 9-1273,-1 4 72,1 10-447,-1 1-329,0 4-568,0-2-176,-4-8-240,4-5-24,-1-12-568,1-1-392,3-2-1128,-10-8-1153,3 0 1961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53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9594,'5'4'4481,"-4"3"-2008,10 8-1129,-4-3-360,6 2-680,4 1-488,-3-6-1264,10 6 992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53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20 10002,'-3'-2'802,"0"0"-1,0-1 1,-1 1 0,1 1-1,0-1 1,-1 0 0,0 1-1,1 0 1,-1 0 0,0 0-1,-3-1 1,5 2-682,1 0-1,-1 0 1,1 1-1,0-1 1,-1 0-1,1 0 1,-1 1 0,1-1-1,0 1 1,-1-1-1,1 1 1,0-1 0,-1 1-1,1 0 1,0 0-1,0 0 1,0 0-1,0 0 1,0 0 0,0 0-1,0 0 1,0 0-1,0 0 1,0 0-1,1 1 1,-1-1 0,0 0-1,1 1 1,-1-1-1,1 0 1,0 1 0,-1-1-1,1 2 1,-3 11 188,1 1 1,0-1-1,1 24 0,6 47 348,4-15-304,2 0-1,36 113 0,-44-170-374,0-6-101,0 0 0,-1 1 0,-1-1 1,1 1-1,-1-1 0,0 1 1,-1 0-1,0 0 0,-1 7 1,1-13-53,0-1 0,0 1 1,-1-1-1,1 1 0,-1-1 1,0 1-1,1-1 0,-1 1 1,0-1-1,0 0 0,1 0 0,-1 1 1,-2 1-1,2-3 5,0 1-1,0-1 1,1 1 0,-1-1-1,0 1 1,0-1 0,0 0-1,0 1 1,1-1 0,-1 0-1,0 0 1,0 0 0,0 1-1,0-1 1,0 0-1,0 0 1,0 0 0,0-1-1,1 1 1,-1 0 0,0 0-1,0 0 1,0-1 0,0 1-1,-1-1 1,-16-12-1393</inkml:trace>
  <inkml:trace contextRef="#ctx0" brushRef="#br0" timeOffset="1">0 354 6905,'8'-12'4009,"5"0"-840,3 6-624,4-2-257,10 5-672,-1 2-319,7 1-665,0 5-232,2-1-568,-3-3 2656,12-3-1952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54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57 7706,'-44'-57'4417,"45"59"0,3 3-1769,0 12-623,-2 6-289,-2 9-640,1 0-288,2-6-424,-2-2-136,4-9-256,-5-6-384,0-7-928,4-4-544,7-11 1040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54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11546,'6'2'5210,"-2"-2"-2626,5 5-1032,6 6-359,-7-6-665,5 0-224,1 6-768,6-3 1672,25 16-1040</inkml:trace>
  <inkml:trace contextRef="#ctx0" brushRef="#br0" timeOffset="1">714 106 12347,'-2'-2'540,"0"0"1,1 0-1,-1 0 1,0 0-1,0 1 1,0-1 0,0 1-1,-1-1 1,1 1-1,0 0 1,-1 0-1,1 0 1,0 0 0,-1 1-1,-3-2 1,2 2-300,0 0 0,0 0 0,0 0 0,0 0 0,0 0 0,0 1 0,0 0 0,-8 2 0,4 0-266,-1 1-1,1 0 1,0 1 0,0-1 0,0 1 0,1 1 0,-13 12 0,16-14 31,0 0 1,0 1 0,1 0 0,-1 0 0,1 0 0,1 0 0,-1 0 0,1 1 0,0-1-1,0 1 1,0-1 0,1 1 0,0 0 0,0 0 0,0-1 0,1 1 0,0 0 0,0 0-1,1 7 1,0-7-2,0 1 0,1-1 0,0 1 0,0-1 0,0 0-1,1 0 1,0 0 0,0 0 0,1 0 0,-1-1 0,1 1-1,0-1 1,1 0 0,-1 0 0,1-1 0,11 9 0,-9-9-177,1 1 1,-1-1 0,1 0-1,0 0 1,0-1 0,1 0-1,-1-1 1,1 0 0,-1 0-1,1-1 1,0 0 0,14 0-1,2-5-524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54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7 358 8450,'-6'-4'4249,"7"4"-825,7 0-1151,11 0-625,6 1-239,7 0-601,1 1-320,-1-2-320,-5-3-56,-3 0-776,-3-1-544,2 2 735</inkml:trace>
  <inkml:trace contextRef="#ctx0" brushRef="#br0" timeOffset="1">103 1 11434,'4'12'5362,"4"9"-2522,0 6-895,0 5-305,10 17-704,1 2-224,0 10-320,-2 3-88,-5-9-144,-2-4-39,3-14-73,2-3-24,-3-17-529,5-4-351,-8-8-976,-2-9 1048,14-5 312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2:55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267 112 7330,'1'-5'1200,"0"0"0,-1 0 0,1-1 1,-1 1-1,-1 0 0,1 0 0,-2-10 1,1 13-944,0 0 1,0-1 0,0 1 0,0 0 0,0-1 0,0 1-1,-1 0 1,1 0 0,-1 0 0,1 0 0,-1 0 0,0 0-1,0 1 1,0-1 0,0 1 0,0-1 0,-3-1 0,-1 0 168,-1-1 1,0 1-1,0 1 1,-12-4-1,11 4-323,-1 1-1,1 0 0,-1 0 1,0 1-1,1 0 1,-1 0-1,1 1 1,-1 0-1,1 1 1,-1-1-1,1 2 1,0-1-1,0 1 0,0 1 1,0-1-1,-12 9 1,17-10-100,0 0 1,1 0-1,-1 0 1,1 0-1,-1 0 1,1 0-1,0 1 1,0-1 0,0 1-1,0 0 1,1 0-1,-1-1 1,1 1-1,0 0 1,-1 0-1,1 0 1,1 0-1,-2 6 1,2-4-4,-1 1 0,2-1 0,-1 1 0,1-1 0,-1 0 0,1 1 0,1-1 0,-1 0 0,1 0-1,4 8 1,7 13 30,2 0-1,0-1 0,2-1 1,39 43-1,-40-51 64,0-2 0,22 16 0,-21-18 155,0 1 0,15 17 0,-30-28-194,-1-1 1,1 1-1,-1 0 0,1 0 1,-1 0-1,0 1 0,0-1 1,0 0-1,0 0 0,0 1 1,0-1-1,0 3 0,-1-3-15,0-1 0,0 0 1,0 1-1,0-1 0,0 1 0,0-1 0,-1 0 0,1 1 0,0-1 0,-1 0 1,1 0-1,-1 1 0,0-1 0,1 0 0,-1 0 0,0 0 0,0 1 1,1-1-1,-1 0 0,0 0 0,-2 1 0,-2 2 29,0-1 0,1 0 0,-1-1 0,0 1-1,-1-1 1,1 0 0,0 0 0,-1-1 0,1 1 0,-1-1 0,-6 0 0,-9 1-33,-33-3 0,52 1-41,-5 0-40,1 0-304,0 0-1,-1 0 1,1-1-1,0 0 1,0 0-1,0 0 0,0-1 1,-9-3-1,15 4 265,-1 1 0,0-1 0,1 0 0,-1 1 0,0-1 0,1 0 0,-1 1 0,1-1-1,-1 0 1,0-1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11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41 7562,'-17'-3'4387,"-7"0"771,8 2 1163,73-1-5612,8 2-559,110 0 180,121-32 52,-324 47-5625,1-5 3971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12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5 6665,'-18'-2'5539,"-2"0"5643,22 4-10878,16 18-56,-4-7-152,1 0 0,1-2 1,32 20-1,31 8 129,-52-28-149,0 2 0,-1 1 0,45 33 0,-69-46-70,0 1 0,0-1-1,0 1 1,0 0 0,0 0 0,-1 0 0,1 0 0,0 0-1,-1 0 1,0 0 0,0 1 0,1-1 0,-1 0 0,0 1 0,-1-1-1,1 1 1,0-1 0,-1 1 0,0 0 0,1-1 0,-1 1-1,0-1 1,0 1 0,0 0 0,-1-1 0,1 1 0,-1-1-1,1 1 1,-1-1 0,0 1 0,-2 3 0,-6 13 61,-19 32 1,17-33-39,5-9-12,-1 1 1,0-2-1,-1 1 1,0-1 0,0 0-1,-1 0 1,0-1-1,0 0 1,0-1-1,-1 0 1,-17 8-1,-1 1 43,28-15-60,0 1 0,0-1 0,-1 0-1,1 0 1,0 0 0,0 0-1,-1 0 1,1 0 0,0 0 0,0 1-1,-1-1 1,1 0 0,0 0 0,0 0-1,0 0 1,0 1 0,-1-1-1,1 0 1,0 0 0,0 1 0,0-1-1,0 0 1,0 0 0,0 1-1,-1-1 1,1 0 0,0 0 0,0 1-1,0-1 1,0 0 0,0 0-1,0 1 1,0-1 0,0 0 0,0 0-1,0 1 1,0-1 0,0 0-1,1 0 1,-1 1 0,0-1 0,0 0-1,0 0 1,0 1 0,0-1 0,0 0-1,1 0 1,-1 1 0,0-1-1,0 0 1,1 0 0,0 2-4,1-1 0,0 0 0,-1 0 0,1 0 0,0 0 0,0 0 0,3 1 0,24 7 25,0-1 0,32 4 0,64 3 175,-109-13-162,42 1 175,-37-2-36,38 5 1,-45-2-593,-14-4 359,0 0-1,1 0 1,-1 0-1,0 0 1,0 0-1,1 0 1,-1 1-1,0-1 1,0 0-1,0 0 1,1 0-1,-1 0 1,0 1-1,0-1 1,0 0-1,0 0 1,1 0-1,-1 1 1,0-1-1,0 0 1,0 0-1,0 1 1,0-1-1,0 0 1,0 0-1,0 0 1,0 1-1,0-1 1,0 0-1,0 0 1,0 1-1,0-1 1,0 0-1,0 1 1,0-1-1,0 0 1,0 0-1,0 0 1,0 1-1,0-1 1,0 0-1,-1 1 1,-2 4-999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22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11 368 7602,'-10'-8'4193,"9"8"-1,1 1-1711,5 2-745,-5-3-367,0 0-849,0 0-456,0 0 2600,6 4-2008</inkml:trace>
  <inkml:trace contextRef="#ctx0" brushRef="#br0" timeOffset="1">65 1 10018,'19'10'3312,"24"16"0,13 18-471,47 56-674,-97-95-1967,17 19 428,23 31 1,-37-43-453,0 2 1,-1-1-1,0 1 1,9 24-1,-11-20-67,-1 0 0,-1 0 0,-1 1 0,0-1 0,-1 1 0,-1 21 0,-2-9 29,-1 0 0,-13 57 1,10-67-295,-1 1 1,-1-1 0,-1-1-1,0 1 1,-2-1 0,0-1 0,-2 0-1,0 0 1,-1-1 0,-19 20-1,9-18-1231,4-9 577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12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5225,'2'-12'7513,"0"6"856,4 19-6400,10 26-1530,13 35 2,-27-65-2814,-3-10 1554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12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10850,'3'5'4441,"3"2"-2752,4 4-1,-1-1-632,2 4-264,1-1-488,-2-4-55,2 7-978,0-4-951,2-5 1096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13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68 176 8810,'-1'3'690,"1"0"0,-1 0 1,1-1-1,-1 1 0,1 0 0,0 0 0,0 0 1,0 0-1,1 4 0,8 28 2366,-6-24-2371,5 24 769,-2 0-1,2 54 1,-6-69-1146,2 16 240,-1-21-182,0 24-1,-3-35-314,0 1-1,-1 0 1,1-1-1,-1 1 1,0-1 0,0 0-1,-1 1 1,1-1-1,-4 7 1,4-10-82,1 0 0,0-1 1,-1 1-1,1 0 0,-1-1 0,1 1 1,-1 0-1,1-1 0,-1 1 0,1-1 1,-1 1-1,0 0 0,1-1 0,-1 0 1,0 1-1,0-1 0,1 1 0,-1-1 1,0 0-1,0 0 0,1 1 0,-1-1 1,0 0-1,0 0 0,0 0 0,1 0 0,-1 0 1,0 0-1,0 0 0,0 0 0,0 0 1,1 0-1,-1 0 0,0-1 0,0 1 1,1 0-1,-1-1 0,0 1 0,0 0 1,1-1-1,-1 1 0,0-1 0,1 1 1,-2-2-1,-1 0-195,1-1 0,-1 1 0,1-1 1,0 1-1,0-1 0,0 0 0,0 0 0,1 0 1,-3-4-1,3 2 6,0 0 0,0 0 0,-1-8-1,2 13 218</inkml:trace>
  <inkml:trace contextRef="#ctx0" brushRef="#br0" timeOffset="1">0 0 10394,'15'8'4145,"1"3"-2625,-2-2-79,4 3-577,-4-5-80,4 2-1360,6 2-88,9-6 328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13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67 10234,'-3'0'928,"1"1"0,-1-1 0,1 0 0,0 1 0,-1 0 0,1-1 0,0 1 1,-1 0-1,-3 2 0,2 0-340,0 0 1,-1 0-1,1 0 1,-4 5 0,-3 4-436,-18 25 1,26-32 235,0 0-350,0 0-1,0 1 1,0 0-1,1-1 0,0 1 1,0 0-1,1 0 1,0 0-1,0 1 1,0-1-1,0 10 0,1-10-39,0-1 1,1 1-1,-1 0 0,1 0 0,0 0 0,1 0 0,-1 0 0,1-1 0,0 1 0,1-1 1,0 1-1,3 4 0,-4-6-23,1-2 1,-1 1-1,1 0 0,0 0 1,0-1-1,0 1 1,0-1-1,0 0 0,0 0 1,1 0-1,-1 0 1,1-1-1,-1 0 0,6 2 1,-2-1-331,1-1-1,-1-1 1,1 1 0,-1-1-1,1 0 1,9-2 0,7 0-452</inkml:trace>
  <inkml:trace contextRef="#ctx0" brushRef="#br0" timeOffset="1">80 175 9994,'-6'3'4505,"6"-1"-1984,0 1-625,0-3-512,0 0-351,1 0-497,17 0-192,37-1-120,-34-3-288,2-2-648,1 6 528</inkml:trace>
  <inkml:trace contextRef="#ctx0" brushRef="#br0" timeOffset="2">332 1 9426,'12'8'4505,"-3"-5"-1424,3-3-1201,5 1-320,3 5-407,4-4-393,-5-1-208,10 2-256,-1-6-64,-4 2-120,3-2-112,-13-1-672,-6 2-440,-9-1-1801,-5 4 1777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14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5105,'-4'10'3153,"4"0"263,1 2-679,3 9-320,4 4-265,2 9-624,-5 1-279,-2 3-489,-3-4-176,4 4-256,8-4-112,0-7-224,4-6-312,-10-13-928,-8-7-777,12-3 1185</inkml:trace>
  <inkml:trace contextRef="#ctx0" brushRef="#br0" timeOffset="1">16 178 8610,'7'4'4625,"1"-4"-1080,-2 0-1625,9 0-176,9-2-703,3 2-273,5 0-408,-3-1-96,-5 1-848,-3 0-560,-12 1 703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15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10106,'4'1'4505,"5"-1"-2048,2 0-89,8 0-647,-5-3-345,6 2-656,3 1-272,-3 5-128,5 1-376,-6 0 2249,-1 1-1673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15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18 7674,'-5'-5'7761,"0"0"-3683,3 4-3978,1 0 0,-1 0-1,1 1 1,-1-1 0,0 0 0,0 0 0,1 1 0,-1-1-1,0 1 1,0 0 0,0 0 0,1-1 0,-1 1 0,0 0-1,0 0 1,0 1 0,-3-1 0,1 1-38,0-1 0,1 1 0,-1 0 0,0 0 0,0 0 0,1 1 0,-1-1 0,1 1 0,-1 0 0,1 0 0,0 0 1,0 0-1,0 1 0,0-1 0,0 1 0,-3 4 0,-2 3 29,0 1 1,1-1 0,1 1-1,0 1 1,1-1-1,0 1 1,0 0 0,1 0-1,1 0 1,0 1-1,1-1 1,0 1 0,1 0-1,0 0 1,1-1-1,1 1 1,0 0-1,0-1 1,1 1 0,1 0-1,6 16 1,-1-10-21,1 0 0,1-1 0,1 0-1,1-1 1,15 19 0,-15-22-40,1 0 0,0 0 0,1-2 0,0 0 0,1 0 0,0-2 0,29 16 0,-15-10-513,-28-15-256,-5-5-5850,2 2 5306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16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1 8098,'2'-1'4153,"-4"2"-1361,-2 7-663,-2 4-249,-6 15-480,-7 1-215,-2 8-441,5 5-128,-7 0-200,11 1-120,-2-5-176,3-3-56,0-8-112,6-5-224,0-6-792,-5-7-497,12-8 881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16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9650,'10'10'4329,"0"5"-1752,-2 5-433,11 8-392,1 5-327,-6-2-561,9 2-256,-8-4-240,-6-2-80,7-1-136,1-2-304,-4-5-968,6 0-584,1-5 911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17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31 169 10514,'4'14'5121,"2"-1"-2136,-1 2-841,-1-1-399,0 5-825,-1-3-352,-1 1-344,1-2-280,-3-9-936,3-4-736,-3-10 959</inkml:trace>
  <inkml:trace contextRef="#ctx0" brushRef="#br0" timeOffset="1">7 16 6537,'-6'-14'4145,"7"12"472,3 9-2016,0-7-881,-4 0-472,0 0-655,0 0-561,0 0-32</inkml:trace>
  <inkml:trace contextRef="#ctx0" brushRef="#br0" timeOffset="2">170 119 12291,'0'-2'5425,"0"1"-2569,0 0-1607,6-5-33,17-2-568,36-4-160,-27 11-352,-3 1 16,1 0-696,-2-3-456,-4 7 624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25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84 7442,'-10'-1'3664,"2"0"-1503,7-2-481,2 0-231,-1 2-649,0 0-336,31-11-264,42-18-40,-28 17-72,-2 2-24,-13 6-168,-4 2-472,-9 10-3841,-8 9 3129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17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1 11106,'3'8'5394,"-4"-3"-2034,-9 12-1511,-4 3-209,-9 16-776,-5 8-240,-4 3-416,2 2-104,6-10-72,5-4-24,10-8-216,2-7-264,3-12-824,0-4-624,2-7 1159</inkml:trace>
  <inkml:trace contextRef="#ctx0" brushRef="#br0" timeOffset="1">7 63 9938,'-7'10'4529,"10"-2"-1656,8 4-649,5 10-303,2 6-329,10 9-528,-2 1-256,2 0-304,2 6-127,-3-5-193,-2-5-152,-5-8-777,0-9-431,-5-9 648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18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79 236 9258,'25'22'5569,"-8"10"-136,-2 9-3432,-6 2-185,-1 6-680,3-2-151,-4-10-313,1 0-128,-7-10-200,-8-4-80,-3-8-64,-12-8-88,2-6-496,3-9-408,1 0-865,-20-15 73,-16-33 912</inkml:trace>
  <inkml:trace contextRef="#ctx0" brushRef="#br0" timeOffset="1">11 12 9034,'36'-4'3409,"-7"-1"-2841,-4 2-232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18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8546,'12'9'4404,"15"11"0,8 13-1186,29 40-2551,-47-52 517,14 15-512,3 3 404,49 73 1,-79-105-989,1 1-1,-1 0 1,-1 0-1,0 1 1,0-1-1,0 1 1,-1-1-1,-1 1 1,1 0-1,-1 0 1,-1 17-1,0-20-108,-1-1 1,0 1-1,0-1 0,0 1 1,-1-1-1,0 0 0,0 1 1,0-1-1,-1 0 0,0 0 0,0-1 1,0 1-1,0-1 0,-1 1 1,1-1-1,-1 0 0,0 0 1,-1-1-1,-7 6 0,10-7-209,0-1 0,-1 1 0,0-1 0,1 0 0,-1 0 0,0 0 0,0 0 0,1 0 1,-1 0-1,0-1 0,0 1 0,0-1 0,0 0 0,0 0 0,0 0 0,0 0 0,1-1 0,-1 1 0,0-1 0,0 0 0,0 0 0,-3-1 0,-12-9-1161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19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11819,'35'16'7575,"-30"-14"-7325,0-1 1,1 2-1,-1-1 1,-1 0-1,1 1 1,0 0-1,-1 0 1,1 0-1,-1 1 1,0 0-1,0 0 1,4 5-1,-6-6-219,0 0-1,-1 0 0,1 1 1,-1-1-1,1 1 0,-1-1 1,0 1-1,0 0 0,-1-1 1,1 1-1,-1 0 0,0 0 1,1-1-1,-2 1 0,1 0 1,-2 6-1,1-3-4,-1 0 0,0 0 0,-1 0 0,0 0-1,0 0 1,-1-1 0,-5 10 0,3-11 28,6-4-50,0-1-1,-1 0 0,1 0 1,0 1-1,-1-1 0,1 0 1,0 1-1,0-1 0,-1 0 1,1 0-1,0 1 0,0-1 0,0 1 1,0-1-1,-1 0 0,1 1 1,0-1-1,0 0 0,0 1 1,0 0-1,0-1 40,0 0 34,4 1 34,1 0-77,9 2 30,0 0 0,1-2 0,-1 1 0,1-2-1,29-2 1,-24 0-43,96-13-187,-108 13 163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19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44 158 9562,'-6'0'1525,"0"0"1,0-1-1,0 0 1,0 0-1,-8-2 1,38 1 1056,146-10-1817,59-7-326,92-8-158,322-23 173,-425 35-294,324-12 188,2 32 140,514 21 593,-999-26-1033,123-1 120,-3 13 55,-159-8-186,-15-3-201,0 0 0,0-1 0,0 1 0,8-1 0,-51-1-2258,29 0 2124,-39-2-554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20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260 393 6609,'8'3'2176,"0"0"0,0-1 0,14 3 0,-22-5-2046,1 0 1,0 0 0,-1 0-1,1 0 1,0 0-1,-1 0 1,1 0 0,-1 0-1,1-1 1,0 1 0,-1 0-1,1 0 1,-1-1-1,1 1 1,0 0 0,-1-1-1,1 1 1,-1 0 0,1-1-1,-1 1 1,0-1 0,1 1-1,-1-1 1,1 1-1,-1-1 1,0 1 0,1-1-1,-1 1 1,0-1 0,0 1-1,1-1 1,-1 0 0,0 1-1,0-1 1,0 1-1,0-1 1,0 0 0,0 1-1,0-1 1,0 0 0,0 0-1,0-4 145,0 0 0,0 0 0,-2-10 0,1 8-210,-1 1 0,0-1 0,-1 1 0,1 0 0,-1 0 0,0 0 0,-1 0 0,1 1 0,-1-1 0,0 1-1,-1 0 1,1 0 0,-1 0 0,0 1 0,0 0 0,0 0 0,-1 0 0,0 0 0,1 1 0,-1 0 0,-10-4-1,10 5-61,-1 0 0,1 0 0,0 0 0,-1 1 0,1 0 0,-1 0-1,0 1 1,1-1 0,-1 1 0,0 1 0,1 0 0,-1-1 0,1 2-1,-1-1 1,1 1 0,0 0 0,-1 1 0,1-1 0,0 1 0,1 0-1,-11 8 1,9-6-7,1 1-1,0 0 0,1 0 1,0 1-1,0 0 0,0 0 1,1 0-1,0 0 1,0 1-1,1 0 0,0-1 1,0 1-1,0 0 0,2 1 1,-2 8-1,1-7 11,1 0 0,1 1 1,0-1-1,0 0 0,1 1 0,0-1 0,1 0 1,0 0-1,1 1 0,0-2 0,8 19 0,-8-23 3,0 0 0,0 0-1,1 0 1,-1 0 0,1-1-1,0 1 1,0-1-1,0 0 1,1 0 0,0-1-1,-1 1 1,1-1 0,1 0-1,-1 0 1,10 3 0,-11-4-5,0-1 0,1 0 0,-1 0 0,1-1 1,-1 1-1,0-1 0,1 0 0,-1 0 0,1-1 1,-1 1-1,1-1 0,-1 0 0,0 0 0,1 0 1,-1-1-1,0 1 0,0-1 0,0 0 0,0 0 1,0-1-1,3-2 0,0-1-16,0-1-1,0 1 0,-1-1 1,0 0-1,-1-1 1,1 1-1,-1-1 1,-1 0-1,0 0 1,0-1-1,4-13 0,1-8-114,-2-1 0,4-33 0,-8 39 64,3-7 22,0-8 11,4-66 1,-10 94 50,0 0 0,-1 0 0,-1 0 0,0 0 0,0 0 0,-1 0 0,-1 0 0,0 1 0,-9-20 0,6 22 103,4 9 8,0 7 4,2 6-8,1-1 0,0 1 0,0-1 0,3 17 0,0-5 47,2 16 217,2 0 0,15 48 0,-15-64-228,2 12 86,2-2 0,19 41 0,-25-64-250,1 1 1,1-1 0,-1 0 0,2-1 0,0 1-1,0-1 1,1-1 0,0 0 0,17 14-1,-19-19-343,-1 0-1,1 0 0,0-1 0,-1 0 1,2 0-1,-1-1 0,0 0 1,0 0-1,1-1 0,13 2 1,10-3-776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20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 12515,'-3'-2'5281,"3"0"-3097,8 2-823,-8 0-65,21 4-496,51 12-144,-21-12-360,-3 1-80,1-5-64,1 0-40,-7 0-32,-3 0-256,-16 0-792,-7 4-552,-17 0-2305,-5-4 2409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21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7810,'0'0'48,"-19"4"3822,18-4-3746,1 0 1,-1 0-1,1 0 0,-1 0 1,1 0-1,-1 1 0,1-1 1,-1 0-1,1 0 0,-1 1 0,1-1 1,-1 0-1,1 1 0,0-1 1,-1 1-1,1-1 0,0 0 1,-1 1-1,1-1 0,0 1 1,-1-1-1,1 1 0,0-1 1,0 1-1,0-1 0,0 1 1,-1-1-1,1 1 0,0-1 1,0 1-1,0-1 0,0 1 1,0 0-1,0-1 0,0 1 0,1 1 66,0 0 0,0-1-1,0 1 1,0 0-1,0-1 1,0 1-1,0-1 1,0 0-1,1 1 1,-1-1-1,0 0 1,1 0-1,-1 0 1,1 0-1,-1 0 1,1 0-1,0 0 1,2 0 0,6 3 322,-1 0 1,12 1 0,-14-3-261,34 7 850,21 6 253,-55-13-1227,0 1 0,-1 0-1,1 0 1,-1 0 0,0 1 0,10 7 0,-14-9-118,0-1 0,0 0 0,-1 1 0,1-1 0,0 1 0,-1 0 0,0 0 0,1 0 0,-1-1 0,0 1 0,0 0 0,0 1 0,0-1 1,0 0-1,0 0 0,-1 0 0,1 0 0,-1 1 0,1-1 0,-1 0 0,0 0 0,0 1 0,0-1 0,0 0 0,-1 1 0,1-1 0,-1 0 0,1 0 0,-1 1 1,0-1-1,1 0 0,-3 3 0,-3 4 14,1-1 1,-2 1-1,0-1 0,0 0 1,-14 11-1,6-4 18,10-10-33,1 1 0,-1 0 0,1 0 0,0 1 1,1-1-1,-1 1 0,-3 11 0,7-17-10,-1 0 0,1 1 0,-1-1 0,1 0 0,-1 1 0,1-1 0,0 0 0,0 1 0,0-1 0,0 0 1,0 1-1,0-1 0,0 0 0,0 1 0,1-1 0,-1 1 0,0-1 0,1 0 0,-1 0 0,1 1 0,-1-1 0,1 0 0,0 0 0,0 0 0,-1 0 0,1 1 0,0-1 0,0 0 0,0-1 0,0 1 0,0 0 0,0 0 0,0 0 0,1-1 0,-1 1 0,0 0 0,0-1 1,1 1-1,-1-1 0,0 1 0,2-1 0,7 2 2,-1 0 0,1-1 0,-1 0 1,17 0-1,-16-1 5,186-4-455,-189 4-839,-10 3-2184,-6-1 1493</inkml:trace>
  <inkml:trace contextRef="#ctx0" brushRef="#br0" timeOffset="1">43 681 8698,'19'3'4585,"-6"13"-608,-7 1-1553,-1 10-527,3-1-417,-8 1-696,4 0-296,-1-7-336,-3-4 24,0-6-656,0-7-536,-3-4-1585,3-6-807,0 6 2063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21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8938,'4'-4'4113,"2"2"-1753,6 6-703,3 7-729,2 3-344,10 6-656,-1-2-624,8 0 448</inkml:trace>
  <inkml:trace contextRef="#ctx0" brushRef="#br0" timeOffset="1">405 104 12331,'-5'-2'1372,"0"-1"1,0 1 0,-9-2 0,12 3-1130,0 1-1,-1 0 1,1-1 0,0 1-1,0 0 1,-1 1 0,1-1-1,0 0 1,0 1 0,0-1-1,-1 1 1,-1 0-1,0 1-66,0 0-1,0 1 1,0-1-1,0 1 0,1 0 1,-1 0-1,1 0 0,0 0 1,-4 4-1,0 3 41,-1 0-1,-6 13 1,12-19-198,1-1 0,-1 1 0,0 0 1,1 0-1,0-1 0,0 1 0,0 0 0,0 0 0,1 0 0,-1 0 1,1 0-1,0 0 0,1 0 0,-1 0 0,0 0 0,1 0 0,0 0 0,0 0 1,0 0-1,1-1 0,-1 1 0,1 0 0,0-1 0,4 7 0,0-4-43,0 1 0,0-1 0,1 0 0,0 0-1,0-1 1,1 0 0,12 6 0,-16-8-174,1-1 0,-1-1 0,1 1 0,-1 0 0,1-1 0,0 0 0,0 0 0,0 0 0,-1-1 0,1 0 0,0 0-1,0 0 1,0 0 0,0-1 0,7-1 0,10-10-705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22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5 118 10458,'-4'1'4345,"9"0"-2769,-1 2-263,-4-3-737,2 0-192,20 5-296,39 9-464,-34-13 256</inkml:trace>
  <inkml:trace contextRef="#ctx0" brushRef="#br0" timeOffset="1">254 1 10970,'3'19'2406,"1"1"0,1-1-1,7 19 1,-6-23-1937,1 0 1,0 0 0,1-1-1,1 0 1,0 0-1,22 24 1,-28-34-375,14 14 608,25 22-1,-41-40-679,0 1-1,-1-1 1,1 1-1,0-1 1,-1 1 0,1-1-1,0 1 1,-1-1-1,1 0 1,0 1-1,0-1 1,0 0 0,-1 0-1,1 0 1,0 0-1,0 1 1,0-1-1,0 0 1,-1 0 0,1 0-1,0-1 1,0 1-1,0 0 1,0 0-1,1-1 0,-1 0-1,0 0 0,0 1 0,0-1 0,0 0 1,0 0-1,-1 0 0,1 0 0,0 0 0,0 0 1,-1 0-1,1 0 0,1-3 0,0-2 20,0 0 0,0-1 0,0 1 0,1-13 0,-1-18-96,-1 24-229,-1 0 0,2 0 0,0 1 0,0-1 0,1 1 0,1-1 0,5-12-1,8-6-316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39:47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11098,'0'8'4401,"-5"0"-2632,5 9-73,-8 7-480,-3 0-255,-5 5-729,-3-10-120,7 2-88,-2-9-24,10-3-569,-2 2-359,2-11-1640,2 4-1489,-2-11 2593</inkml:trace>
  <inkml:trace contextRef="#ctx0" brushRef="#br0" timeOffset="1">0 13 5361,'7'0'3497,"-1"0"248,4 5-1633,0 10-183,9 7-601,-6 5-360,1-1-568,-8-2-128,1-5-144,-3-10-152,7 5-1120,5-5-1113,-4 0 1377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26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6769,'20'8'3289,"-3"-8"-936,7-4-297,3-4-376,-2 0-231,2-4-625,-5 4-248,1 2-320,-8 2 8,-1 4-968,0 0 560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22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0 12723,'-2'4'5137,"-4"10"-3249,-10 4-159,-4 11-553,-5 6-272,-8 2-464,2 1-232,7 0-168,6-5-88,4-7-656,6-9-480,0-9-1705,-1-5 1753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22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7810,'7'8'4225,"6"2"-561,3 5-991,8 8-425,2 5-335,0 8-561,5-2-320,-3 3-496,-6-2-151,-3-8-522,-7 1-519,7-6-1240,-1-1 560,8-1 575</inkml:trace>
  <inkml:trace contextRef="#ctx0" brushRef="#br0" timeOffset="1">416 278 10890,'-8'6'5033,"10"6"-1896,1 1-920,2 1-457,1 0-528,-5-3-624,0-3-424,-1-5-1072,3-2-344,-3-2 624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23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12499,'3'1'5113,"9"-1"-3233,1-1-368,-5 1-679,-1-1-433,-1 1 776,4-3-872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23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9978,'21'-6'7501,"1"5"-3853,-15 1-3250,0 1 0,0 0 0,0 0-1,0 0 1,-1 1 0,1 0-1,9 5 1,-14-6-374,0 0 0,0 0 0,0 0 0,0 0-1,0 0 1,-1 0 0,1 1 0,0-1 0,-1 1 0,1-1 0,-1 1-1,0 0 1,0-1 0,1 1 0,-1 0 0,0 0 0,0 0 0,-1 0-1,1 0 1,0 0 0,-1 0 0,1 0 0,-1 0 0,0 0 0,1 0-1,-1 1 1,0-1 0,0 0 0,-1 0 0,1 0 0,0 0 0,-1 0-1,1 0 1,-1 0 0,-1 3 0,-6 14 12,-19 32-1,1-3 11,25-47-44,0 1 0,1-1 0,-1 1 0,1-1 0,-1 1 0,1-1 0,-1 1 0,1 0-1,0 2 1,0-3-1,0-1-1,0 1 1,0-1-1,1 1 1,-1-1-1,0 1 0,0-1 1,1 1-1,-1-1 1,0 1-1,1-1 1,-1 1-1,0-1 1,1 1-1,-1-1 1,1 0-1,-1 1 0,0-1 1,1 0-1,-1 0 1,1 1-1,-1-1 1,1 0-1,-1 0 1,1 0-1,0 1 0,-1-1 1,1 0-1,-1 0 1,1 0-1,0 0 1,9 0 9,0 0 0,0 0 1,0-1-1,0 0 0,0-1 0,10-3 1,1 1 2,17-4-3,48-9-1220,-83 17 1379,0 0 0,-1 0 0,1 0 0,-1 0 1,5 1-1,21 6 209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25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18 9266,'-51'-4'4201,"43"4"-1657,-1 0-367,9 0-393,0 1-295,11 0-513,6-1-288,15-1-248,0-2-80,1-1-152,4 2-56,-2-2-56,2 2-120,-2 2-704,-9 0-464,-10 8-1321,-4 2 1473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26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9746,'5'2'4153,"7"0"-2177,5-1 25,7 2-329,0-2-272,1 3-583,3-3-257,-4-1-352,-1 0-40,-3 0 24,-6 0-128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26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12 9506,'-21'0'4113,"14"-1"-1913,2 0-423,9-2-217,-4 2-216,8-1-391,23 1-185,44-2-248,-31 6-64,11 1-112,3 3-80,-4-2-112,-4-1-40,-6-1-104,-9-3-216,-13-3-880,-7 3-504,-19-1 887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27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9122,'0'0'293,"0"0"0,-1 1-1,1-1 1,0 0 0,0 1 0,0-1 0,-1 0-1,1 1 1,0-1 0,0 1 0,0-1 0,0 1 0,0-1-1,0 0 1,0 1 0,0-1 0,0 1 0,0-1-1,0 1 1,0 0 0,5 10 2180,10 10-403,-4-8-1614,1-1 1,0 0 0,1-2 0,0 1-1,0-1 1,2-1 0,27 14 0,-9-8-224,-1-2-25,48 30-1,-77-41-201,0 0 1,0 1-1,1-1 0,-1 1 1,-1 0-1,1-1 1,0 1-1,3 6 0,-5-8-4,0 1 0,-1 0-1,1-1 1,0 1-1,-1 0 1,1 0-1,-1-1 1,0 1-1,0 0 1,0 0-1,0 0 1,0 0-1,0 0 1,0-1-1,0 1 1,-1 0-1,1 0 1,-1 0-1,1-1 1,-2 4-1,0 0 0,-1-1 1,0 0-1,1 0 0,-1 0 1,0 0-1,-1 0 0,1-1 1,-1 1-1,0-1 0,-4 3 1,-8 5 12,-24 11 1,-3 3 5,40-23-16,-26 20 19,27-21-21,1 0 0,-1 1 0,1-1 0,0 0 0,-1 1 0,1 0-1,0-1 1,0 1 0,0 0 0,0-1 0,1 1 0,-1 0 0,0 0 0,0 3 0,1-4 0,0-1-1,0 1 0,0-1 1,0 1-1,0-1 0,0 0 1,0 1-1,0-1 0,1 1 1,-1-1-1,0 0 0,0 1 1,0-1-1,1 1 0,-1-1 1,0 0-1,1 1 1,-1-1-1,0 0 0,0 1 1,1-1-1,-1 0 0,1 1 1,13 3 39,20-2 64,-27-2-73,71-2 242,70 3 47,-143-1-428,1 1 1,0-1 0,0 1-1,-1 0 1,1 1 0,7 2 0,-12-4 58,-1 1 1,1-1 0,0 0-1,-1 1 1,1-1 0,-1 1 0,1-1-1,-1 1 1,1-1 0,-1 1 0,1 0-1,-1-1 1,1 1 0,-1-1-1,1 1 1,-1 0 0,0-1 0,0 1-1,1 0 1,-1 0 0,0-1 0,0 1-1,0 0 1,0 0 0,0-1 0,0 1-1,0 0 1,0 0 0,0-1-1,0 1 1,0 0 0,0-1 0,-1 1-1,1 0 1,-1 1 0,-5 15-545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27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119 130 10738,'-4'13'4665,"7"0"-2112,-3 9-641,6 12-231,-2 6-337,-1 1-576,4-18-256,-1 1-320,4 5-72,-1-6-288,0-10-304,-1-18-1032,-8-6-921,7-8 1481</inkml:trace>
  <inkml:trace contextRef="#ctx0" brushRef="#br0" timeOffset="1">1 5 7498,'8'-4'4553,"-2"5"64,6 6-2809,4 3-48,-5 6-823,6-2-289,-6 0-608,1 1-472,10 1-4449,10-2 3512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27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54 177 6153,'0'20'2692,"0"-1"-1,2 1 0,7 31 1,20 57 1981,-13-49-2935,-15-58-1714,19 83 1678,-17-69-1440,-1 0 0,-1 0 0,-1 26 0,0-39-259,0-1-1,0 0 1,0 0-1,0 0 1,0 0-1,-1 0 0,1 0 1,0 0-1,-1 0 1,1 0-1,0 0 1,-1 0-1,0 0 1,1 0-1,-1 0 1,1 0-1,-1 0 1,0-1-1,0 1 0,-1 1 1,1-2-54,0 1 1,0-1-1,0 0 0,0 0 1,0 0-1,0 0 0,0 0 1,0 0-1,0 0 0,0 0 1,0 0-1,0 0 0,0-1 1,0 1-1,0 0 0,0-1 1,1 1-1,-1-1 0,0 1 1,0-1-1,0 1 0,-1-2 1,-3-2-402,1 1 0,0-1 0,0 0 1,0 0-1,1-1 0,-1 1 0,-4-9 1,-10-19-802</inkml:trace>
  <inkml:trace contextRef="#ctx0" brushRef="#br0" timeOffset="1">0 5 8314,'0'-4'4185,"16"4"-1041,0 1-1143,2 4-449,0 2-384,0 3-447,-2 1-545,-2 0 920,2 1-856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26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5825,'-21'6'11143,"21"-5"-9940,1-1-365,84 16-51,-67-14-716,18 2-4,-1-1 1,39-2-1,64-11-507,-130 9 353,-1-1-857,-7 2 920,0 0 0,0 0-1,0 0 1,0 0 0,0 0 0,0 0 0,0 0 0,0 0 0,0 0 0,0 0 0,0 0-1,0 0 1,-1 0 0,1 0 0,0 0 0,0 0 0,0 0 0,0 0 0,0 0-1,0 0 1,0 0 0,0 0 0,0 0 0,0 0 0,0-1 0,0 1 0,0 0 0,-1 0-1,1 0 1,0 0 0,0 0 0,0 0 0,0 0 0,0 0 0,0 0 0,0 0 0,0 0-1,0 0 1,0 0 0,0 0 0,0-1 0,0 1 0,0 0 0,0 0 0,0 0 0,0 0-1,0 0 1,0 0 0,0 0 0,0 0 0,0 0 0,0 0 0,0 0 0,0 0 0,0-1-1,0 1 1,0 0 0,0 0 0,0 0 0,0 0 0,0 0 0,0 0 0,0 0 0,1 0-1,-1 0 1,-13 0-859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28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0 9242,'-26'3'4945,"14"5"-728,-7 4-2177,0 11-695,2 5-433,-2 9-408,6 4-152,9-1-208,5-1-24,10-5-48,6-4-24,9-12-40,-2-3-40,1-11-672,-1-4-432,-3-6 672</inkml:trace>
  <inkml:trace contextRef="#ctx0" brushRef="#br0" timeOffset="1">5 139 8146,'6'11'4233,"-2"-8"-865,6-1-1375,4-2-729,4 1-392,9-1-504,-3-1-160,5-1-408,3 1-384,-3-7 368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28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9578,'3'2'4729,"3"-2"-1904,10 3-1121,4-3-392,5 1-736,5-1-199,-1 0-249,0 0 32,-5 0-641,-3 0-495,-9 2 624</inkml:trace>
  <inkml:trace contextRef="#ctx0" brushRef="#br0" timeOffset="1">47 42 5961,'-10'24'3833,"10"5"432,0 6-1744,4 9-745,-4-3-448,5 2-632,-2-2-248,3-8-232,2 2-39,-1-9-225,1-6-449,-1-9-1095,-1-4 1424,2-7-304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29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 7266,'-3'1'3960,"14"-1"-791,2 0-1176,7-1-705,2-2-480,-1 2-448,3 1-144,-6 0-896,-3 0-656,-7 4 808</inkml:trace>
  <inkml:trace contextRef="#ctx0" brushRef="#br0" timeOffset="1">35 136 7794,'5'-2'4273,"5"1"-1161,3 0-911,3-5-329,4 5-832,1 0-328,4-3-479,1 4-41,-4 1 2688,0-2-2144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29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 9514,'-5'0'553,"0"1"0,1 0 0,-1 1 0,0-1 0,0 1 0,1 0 0,-1 0 0,1 0 0,0 1 0,0 0 0,0 0 0,0 0 0,0 0 0,-4 5 0,-3 4 77,1 0 1,0 0-1,-10 17 1,13-16-382,0 1 0,0 0 0,1 0 0,1 0 0,0 1 0,1 0 0,1 0-1,-2 26 1,2-4 128,3 1 0,4 50-1,3-37-140,1-1-1,3 0 1,22 62 0,-20-73-183,2 0-1,1-1 1,2-1 0,2-1-1,34 48 1,-43-70-53,1 0 0,15 14 0,-23-24-154,1 0 0,0 0 0,0 0 0,0-1 1,0 0-1,1 0 0,0 0 0,-1-1 0,10 3 0,5-3-382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29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 4561,'5'-38'6421,"-2"29"-4342,1 7-53,-3 3-1884,-1-1-1,1 1 0,0 0 0,-1-1 0,1 1 0,-1-1 0,1 1 0,-1 0 0,1-1 0,-1 1 1,0 0-1,1 0 0,-1-1 0,0 1 0,1 1 0,5 22 920,0 0 1,-1 0-1,1 29 1,-3-24-515,12 53 1,20 25-261,-33-100-616,1 0-1,-2 0 1,1 1 0,-1-1 0,0 1 0,-1 9-1,-1-9-1478,-6-4 752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30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10114,'0'4'4193,"12"6"-2417,4-6-15,15 4-473,6 2-248,21-9-488,13 2-183,7-2-193,1-2-32,-7-3-48,-8-6-32,-10 5-104,-5 2-184,-17 3-513,-10 3-255,-18-6 560</inkml:trace>
  <inkml:trace contextRef="#ctx0" brushRef="#br0" timeOffset="1">100 232 10586,'0'8'4481,"3"17"-2248,1 6-529,1 6-168,-1 7-295,1 1-473,3-2-208,-2-4-288,3-8-56,-1-8-88,-4-4-264,5-9-840,-2-8 1200,1-18-472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31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12 11546,'-4'-2'1027,"0"0"-1,1 1 0,-1-1 0,0 1 1,0 0-1,0 0 0,-4 0 0,3 1-579,0 0-1,0 0 1,0 0-1,0 0 1,-8 3-1,9-2-402,1-1 0,0 1-1,-1 1 1,1-1 0,0 0 0,0 1-1,0 0 1,0-1 0,0 1 0,0 0-1,1 1 1,-1-1 0,1 0 0,-1 1-1,1 0 1,0-1 0,0 1 0,0 0 0,-2 5-1,1-1-17,0 0 0,1 1-1,0-1 1,0 0-1,-1 12 1,3-16-19,0-1 0,0 1-1,0 0 1,0-1 0,1 1 0,-1-1 0,1 1-1,0-1 1,-1 1 0,1-1 0,0 1-1,0-1 1,1 0 0,-1 0 0,0 1-1,1-1 1,0 0 0,-1 0 0,1 0 0,2 1-1,34 24 314,-26-19 69,-1 0-1,18 15 0,-26-20-275,0 0 1,-1 0-1,1 0 0,-1 0 0,0 1 1,1-1-1,-2 1 0,1-1 0,0 1 0,-1 0 1,1 0-1,-1-1 0,1 8 0,-2-9-84,0-1 0,0 0-1,0 0 1,0 0-1,0 1 1,0-1 0,0 0-1,0 0 1,-1 0-1,1 0 1,0 1-1,-1-1 1,1 0 0,-1 0-1,1 0 1,-1 0-1,0 0 1,1 0 0,-2 1-1,0-1 8,1 1 0,-1-1 0,0 0 0,0 0 0,1 0-1,-1 0 1,0 0 0,0 0 0,0 0 0,-3 0 0,-5 1 8,1-1-1,-1 0 1,-18-1 0,20 0-111,5 0-167,-1 0-1,0 0 1,1-1-1,-1 1 1,1-1-1,-5-1 1,7 1 68,0 1 0,0 0 1,0-1-1,0 1 1,0-1-1,0 0 0,0 1 1,1-1-1,-1 1 1,0-1-1,0 0 1,1 0-1,-1 0 0,1 1 1,-1-1-1,0 0 1,1 0-1,0 0 1,-1 0-1,1 0 0,-1 0 1,1 0-1,0 0 1,0-2-1,1-13-944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31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11226,'11'0'5113,"1"16"-2200,-1 9-528,-2 12-537,0 7-384,-4 7-591,2 1-249,0-2-336,1-5-88,0-3-72,-2-10-40,1-10-160,0-3-432,-5-15-1041,4-3-415,-1-5 1048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31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18 10810,'-6'1'4491,"7"-3"-1318,0-2 1201,0 4-4255,-1-1 0,1 1 0,0 0 0,0-1 0,0 1 0,0 0 0,0 0 0,-1 0 0,1-1 0,0 1 0,0 0 0,1 0 0,1 0 98,35-4 478,-18 1-335,35 1 1,2 3 7,22 1-334,-75-2-23,12-1-586,-15 1 539,0 0 0,-1 0-1,1 0 1,0 1-1,0-1 1,-1 0 0,1 0-1,0 0 1,0 1-1,-1-1 1,1 0 0,0 0-1,-1 1 1,1-1-1,1 2 1,-1 4-131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32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 6945,'-10'-1'3721,"8"1"-464,1 0-969,-7 10-215,-2 20-217,0 47-439,14-33-257,3 2-496,2 1-200,0-12-216,-1-5-40,0-11-608,2-6-480,-1-9-5193,3 3 4184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26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9018,'0'5'826,"0"0"-1,1-1 1,0 1 0,0 0-1,0-1 1,0 1 0,3 5-1,0-3-241,-1 0 0,1 0 0,9 11 0,-1-4-259,0-2 0,0 1 0,18 12 0,50 28 602,-53-37-526,35 29 0,-60-43-379,1 0-1,0 1 0,-1-1 0,0 1 0,0 0 1,1-1-1,-2 1 0,1 0 0,3 7 0,-4-8-13,-1 0-1,1 0 0,-1 1 0,0-1 0,1 0 1,-1 1-1,0-1 0,0 0 0,-1 0 1,1 1-1,0-1 0,-1 0 0,1 0 1,-1 1-1,0-1 0,-1 3 0,-1 0 1,1 0-1,-1 0 0,-1 0 0,1-1 1,-1 1-1,0-1 0,0 0 1,-4 4-1,-8 4 7,-17 11 1,17-13-2,-15 14-1,21-16-7,-16 14 16,25-21-19,0 0 0,0 0 0,0 0 0,0 1 0,0-1 0,0 0 0,0 1 1,0-1-1,1 0 0,-1 1 0,0-1 0,1 1 0,0-1 0,-1 1 0,0 2 0,2-3-1,-1 0 0,0 0 0,1 0 1,-1 0-1,0 0 0,1 0 0,-1 0 0,1 0 0,0 0 1,-1-1-1,1 1 0,-1 0 0,1 0 0,0 0 0,0-1 0,0 1 1,-1 0-1,1-1 0,0 1 0,0-1 0,0 1 0,0-1 1,0 0-1,2 1 0,4 1 7,0 0 0,12 2 0,-10-2 2,17 2 22,0-1 1,48-1-1,53-10 156,-98 4-116,-18 2-228,19-1 0,-23 5-1596,-7-2 1653,0 0-1,0 1 0,0-1 1,0 0-1,0 0 0,0 1 1,0-1-1,0 0 0,0 0 1,0 1-1,0-1 1,0 0-1,0 0 0,0 1 1,0-1-1,0 0 0,-1 0 1,1 1-1,0-1 0,0 0 1,0 0-1,0 0 1,0 1-1,-1-1 0,1 0 1,-12 12-1622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32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6833,'0'0'4113,"0"-1"8,5 13-2088,1 7-9,-1 7-504,-1 8-287,0 4-625,0 3-208,3 3-232,-1 2-48,2-8-72,3 1-40,-1-7-408,0-3-352,0-7-873,-3-6-63,-8-13 976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33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10602,'-1'0'340,"1"1"-1,-1-1 0,1 0 0,-1 1 1,0-1-1,1 1 0,-1 0 0,1-1 1,0 1-1,-1-1 0,1 1 1,-1 0-1,1-1 0,0 1 0,0 0 1,-1 0-1,1-1 0,0 1 1,0 0-1,0 0 0,0 0 0,0 0-207,1 0-1,0 0 1,0-1-1,0 1 1,0 0-1,0-1 1,-1 1-1,1-1 0,0 1 1,0-1-1,1 1 1,-1-1-1,0 0 1,0 1-1,2-1 1,19 5 310,0-1 1,0-1 0,0 0 0,32-2 0,-40-1-332,133-3 401,-43-1-267,316-4 235,-290 9-646,-120 1-324,-10-2 464,0 0 0,0 0 0,0 0-1,0 0 1,0 0 0,0 0 0,0 0 0,0 0-1,0 1 1,0-1 0,0 0 0,0 0 0,0 0-1,0 0 1,0 0 0,0 0 0,0 0-1,0 0 1,0 0 0,0 0 0,0 1 0,0-1-1,0 0 1,0 0 0,0 0 0,0 0 0,0 0-1,0 0 1,0 0 0,0 0 0,0 0 0,0 0-1,0 0 1,0 0 0,0 0 0,0 1 0,0-1-1,0 0 1,-1 0 0,1 0 0,0 0-1,0 0 1,0 0 0,0 0 0,0 0 0,0 0-1,0 0 1,0 0 0,0 0 0,0 0 0,-1 0-1,-19 8-2794,-12 3 1469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33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11 7690,'-14'-10'4008,"8"10"-791,6 1-1112,0 14-441,0 5-232,3 17-351,-3 2-209,3 6-384,5 0-128,1-2-168,0-5-72,-1-12-320,2-7-368,-2-13-1073,1-1-895,3-12 1536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33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8994,'2'2'847,"1"0"0,-1 1-1,1-1 1,-1 1 0,0-1 0,0 1 0,0 0 0,-1 0-1,1-1 1,2 6 0,0 4 322,4 18 1,-1-5 37,-1-7-538,0-1-1,18 31 0,-22-43-574,1 0 0,0-1 0,1 1 0,-1 0 0,1-1 0,0 0 0,0 0 0,1 0 0,-1-1 0,1 1 0,-1-1 0,1 0 0,8 3 0,-12-5-73,0-1 1,1 0-1,-1 1 0,0-1 1,0 0-1,1 0 0,-1 0 0,0 0 1,1 0-1,-1 0 0,0 0 1,1-1-1,-1 1 0,0 0 0,0-1 1,1 1-1,-1-1 0,0 1 1,0-1-1,0 0 0,0 1 0,0-1 1,0 0-1,0 0 0,0 0 1,0 0-1,2-1 0,0-2 20,-1 0-1,1 0 1,-1-1 0,1 1-1,-1 0 1,1-6-1,6-15-169,-3-1 0,5-29-1,-2-14-3109,-9 50-1384,-1 7 2052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34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8 11514,'-2'7'4946,"2"-7"-2554,0 0-728,0 0-487,0-1-321,0-1-408,20 1-176,37-6-184,-33 6-24,-3 0-416,0-1-512,-1 2-753,0 0 897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34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59 4745,'6'-14'1162,"1"-3"302,1 1 2830,-7 16-4002,-1-1-1,0 1 1,0 0 0,1-1-1,-1 1 1,0-1 0,0 1-1,0 0 1,0-1-1,1 1 1,-1-1 0,0 1-1,0-1 1,0 1 0,0-1-1,0 1 1,0 0-1,0-1 1,0 1 0,0-1-1,-1 0 1,1 1-103,0 0 1,0-1-1,-1 1 1,1 0-1,0 0 1,0 0-1,-1 0 1,1 0 0,0 0-1,-1-1 1,1 1-1,0 0 1,-1 0-1,1 0 1,0 0-1,-1 0 1,1 0-1,0 0 1,-1 0-1,1 0 1,0 1-1,-1-1 1,1 0-1,-4 1 83,1 0 0,-1 1 0,1-1-1,0 1 1,-1 0 0,-3 3 0,-28 24 91,33-28-341,0 1 0,0 0 1,0 0-1,0 0 1,0 0-1,0 1 0,1-1 1,0 0-1,-1 1 0,1-1 1,0 1-1,0-1 1,0 1-1,0 0 0,1-1 1,-1 1-1,0 3 0,2-3-18,-1 0-1,0 0 1,1 0-1,-1 0 1,1 0-1,0 0 1,0-1-1,0 1 0,1 0 1,-1-1-1,1 1 1,-1 0-1,3 2 1,5 5-10,0-1 1,1 0-1,0 0 1,0-1 0,16 9-1,-25-16 12,85 50 332,-85-51-318,0 1-1,-1-1 1,1 0 0,-1 1-1,1-1 1,-1 0-1,1 1 1,0-1-1,-1 1 1,1-1-1,-1 0 1,0 1-1,1 0 1,-1-1-1,1 1 1,-1-1-1,0 1 1,1-1-1,-1 1 1,0 0-1,0-1 1,0 1-1,1 0 1,-1-1-1,0 2 1,0-1 0,-1-1 1,1 1 0,-1-1 0,1 1-1,-1 0 1,1-1 0,-1 1 0,1-1-1,-1 1 1,1-1 0,-1 0 0,0 1-1,1-1 1,-1 0 0,1 1-1,-1-1 1,0 0 0,-1 1 0,-5 1 40,0-1 1,0 1 0,-10 0 0,-12-2-1469,-46-4 1,46 1-998,15 2 1443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36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5753,'12'-39'2953,"-13"39"-561,3 1-863,6 10 55,-10 6-88,6 4-215,-4 19-393,1-3-88,3 5-296,-5-1-128,5-9-160,-2-3-64,4-10-72,4-3-256,-6-11-1072,-1-6-816,14-17 1159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37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6385,'1'0'304,"1"0"0,-1 0 0,0 1-1,0-1 1,0 0 0,0 1 0,0-1-1,0 1 1,0-1 0,0 1-1,0 0 1,0-1 0,0 1 0,0 0-1,1 1 1,12 16 671,-9-12-339,8 11 141,-1 1 1,-1 1-1,13 30 0,20 65 412,-21-37-906,-2 1 0,-5 1 0,-2 1-1,-5 0 1,1 112 0,-12-145-233,-1 1-1,-3-1 1,-11 47 0,1-30 59,-38 98 0,49-148-273,0-1 0,-1 0-1,-1 0 1,0 0 0,-14 17 0,11-19-195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37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6873,'7'-4'830,"0"1"0,0 0-1,1 1 1,-1-1-1,1 1 1,-1 1-1,1-1 1,-1 1 0,11 1-1,-14 0-660,-1 0-1,0 0 1,1 0-1,-1 1 1,0 0 0,0 0-1,0 0 1,1 0-1,-1 0 1,0 0-1,0 1 1,-1 0 0,1-1-1,0 1 1,0 0-1,-1 0 1,1 1-1,-1-1 1,0 0 0,0 1-1,0 0 1,0-1-1,3 7 1,-2-2-59,0 1 0,0-1 0,-1 0 0,0 1 0,1 14 0,-3-20-99,1 1 6,-1 0 0,1 0 0,-1-1 1,0 1-1,0 0 0,0 0 1,0 0-1,-1 0 0,1-1 0,-1 1 1,0 0-1,0 0 0,0-1 0,0 1 1,0-1-1,-1 1 0,1-1 1,-1 1-1,1-1 0,-1 0 0,0 0 1,-2 3-1,-2 0 41,0 0 1,0 0-1,0-1 1,-9 5-1,8-5 115,1 0-1,-1 1 0,-7 6 1,14-11-158,0 1 1,-1-1 0,1 0 0,0 0 0,0 0 0,-1 0 0,1 1 0,0-1 0,0 0 0,0 0 0,-1 1-1,1-1 1,0 0 0,0 0 0,0 1 0,0-1 0,-1 0 0,1 0 0,0 1 0,0-1 0,0 0-1,0 1 1,0-1 0,0 0 0,0 1 0,0-1 0,0 0 0,0 1 0,0-1 0,0 0 0,0 0 0,0 1-1,0-1 1,0 0 0,1 1 0,-1-1 0,0 0 0,0 0 0,0 1 0,0-1 0,1 1 0,11 3 225,-10-3-236,6 0 52,-1 1-1,1-1 1,0-1-1,0 1 1,0-2-1,15-1 0,47-13 104,-28 5-329,21-6-1765,-42 10 1195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39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41 161 9338,'-2'0'701,"0"0"-329,0 1 0,0-1 0,1-1 1,-1 1-1,0 0 0,0 0 0,1-1 0,-1 1 0,0-1 1,0 1-1,1-1 0,-1 0 0,1 0 0,-1 1 0,1-1 1,-1 0-1,1-1 0,-1 1 0,1 0 0,0 0 0,-2-3 1,3 4-316,-1 0 0,1-1 0,0 1 0,0 0 1,0-1-1,0 1 0,0 0 0,0-1 0,0 1 1,0 0-1,0-1 0,0 1 0,0 0 0,0-1 1,0 1-1,0 0 0,0-1 0,0 1 0,0 0 1,0-1-1,0 1 0,1 0 0,-1-1 0,0 1 1,0 0-1,0 0 0,1-1 0,-1 1 0,0 0 1,1-1-1,0 0 170,0 0 0,1 0 0,-1 0-1,1 0 1,-1 1 0,1-1 0,0 0 0,2 0 0,22-7 99,2 2 0,-1 0 0,39-2 0,8-1 367,142-13 591,259 3-219,-330 12-920,-100 4-112,118-16 76,35 0-33,90 29 2,-56 1 11,-98-11-27,339 16 148,-252 0 21,299-15 1,9-26 113,34 12-40,-353 10-165,417 24 112,-29 15 106,-468-32-273,289 13 158,10-14-42,-213-13-77,-215 10-141,20-1 31,-15-1-256,-6 2 225,0 0 1,0 0-1,0 0 0,0 0 1,0-1-1,0 1 0,0 0 1,0 0-1,0 0 1,0 0-1,0 0 0,0 0 1,0 0-1,0-1 0,0 1 1,0 0-1,0 0 1,0 0-1,0 0 0,0 0 1,0 0-1,0 0 0,0-1 1,0 1-1,0 0 1,0 0-1,-1 0 0,1 0 1,0 0-1,0 0 0,0 0 1,0 0-1,0 0 1,0 0-1,0 0 0,0 0 1,-1 0-1,1 0 0,0 0 1,0 0-1,0 0 1,0 0-1,0 0 0,-1 0 1,-15-7 309,-11-2-261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27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72 149 7794,'-13'4'3664,"10"4"-1159,2 2-401,3 7-527,1 6-249,-3 3-640,1 2-264,-1 1-256,10-3-64,-2-9-56,2-6-104,1-13-1016,-10-6-896,13-17 1184</inkml:trace>
  <inkml:trace contextRef="#ctx0" brushRef="#br0" timeOffset="1">0 12 6657,'17'-12'3865,"-9"12"232,-1 0-2208,5 2-777,5 3-168,-3-1-472,3 1-232,3-1-448,-5 0-672,15 7 592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41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227 361 6401,'-3'-1'8709,"1"1"-3586,0-2-2507,0-1-2853,-3-5 402,-1 1-73,-1 0-1,0 1 1,-1 0 0,0 0 0,-13-8-1,11 8-22,4 2-39,0 1 1,1 0-1,-1 0 1,0 0-1,0 1 0,-1 0 1,1 0-1,0 1 1,-1-1-1,1 1 1,-1 1-1,-12 0 1,18 0-26,-1 0 0,1 0 1,-1 0-1,0 0 0,1 1 1,-1-1-1,1 1 0,-1-1 0,1 1 1,-1-1-1,1 1 0,0 0 1,-1 0-1,1 0 0,0 0 0,-1 0 1,1 0-1,0 0 0,0 0 1,0 1-1,0-1 0,0 0 0,0 0 1,0 3-1,-2 2 23,1-1 0,0 1 1,1 0-1,-3 13 0,3-12-8,-1 6 40,0 0 0,0 23 0,2-31-42,0 0-1,1 0 0,0 0 0,0 0 0,0-1 0,0 1 0,1 0 0,0 0 0,0-1 0,4 7 0,-3-6 4,1 0-1,0 0 0,0-1 1,0 1-1,0-1 0,1 0 1,0 0-1,0 0 0,0-1 1,7 4-1,-9-5-11,0-1 0,0 0 0,-1 0 0,1 0 0,0 0 0,0-1 1,0 1-1,0-1 0,0 1 0,0-1 0,0 0 0,0 0 0,0-1 0,0 1 0,0-1 0,0 1 0,0-1 0,0 0 0,0 0 0,0 0 0,0 0 1,-1-1-1,4-1 0,3-4 8,0-1 1,-1 1-1,0-1 1,0-1-1,-1 1 1,11-18-1,-5 6-75,-2-1 1,11-27-1,-13 26-41,0-1 1,-2 0-1,-1-1 1,5-40-1,-9 50 64,-2-1-1,0 1 0,0 0 0,-1-1 0,-1 1 0,0 0 0,-1 0 0,-1 0 0,-5-15 0,7 26 38,1 0-1,0 0 1,-1 0 0,0 1-1,1-1 1,-1 0 0,0 1 0,-1-1-1,-1-1 1,4 4 1,-1-1-1,1 1 1,0 0 0,-1 0 0,1-1 0,0 1-1,-1 0 1,1 0 0,-1 0 0,1 0-1,0-1 1,-1 1 0,1 0 0,-1 0-1,1 0 1,0 0 0,-1 0 0,1 0-1,-1 0 1,1 0 0,-1 0 0,1 0-1,0 0 1,-1 1 0,1-1 0,-1 0 0,0 1 5,0 0 0,1 0 0,-1-1 0,0 1 0,1 0 0,-1 0 0,0 0 0,1 0 0,-1 0 1,1 0-1,0 0 0,-1 0 0,1 0 0,0 1 0,-1 0 0,-1 11 92,1 0 0,0 1 0,1-1 0,0 1 0,1-1 0,3 20-1,23 82 562,-25-105-595,10 31 330,24 58 0,-28-80-358,2-1 0,0 0 0,0-1 0,2 0 0,15 17 0,-24-30-278,0 0 0,0-1 0,1 1 1,0-1-1,-1 0 0,1 0 0,0 0 0,1-1 0,-1 1 0,0-1 1,1 0-1,-1 0 0,9 1 0,5-1-736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45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71 4097,'0'-9'430,"-1"5"172,1 0 1,-1-1 0,1 1-1,0-1 1,1 1 0,-1 0-1,1-1 1,0 1-1,0 0 1,1-5 0,-2 9-514,0 0 1,0 0 0,0 1 0,-1-1 0,1 0-1,0 0 1,-1 0 0,1 0 0,0 0-1,0 1 1,-1-1 0,1 0 0,0 0 0,0 0-1,-1 0 1,1 0 0,0 0 0,-1 0-1,1 0 1,0 0 0,-1 0 0,1 0 0,0 0-1,0-1 1,-1 1 0,1 0 0,0 0-1,0 0 1,-1 0 0,1 0 0,0 0 0,0-1-1,-1 1 1,1 0 0,0 0 0,0 0-1,-1-1 1,1 1 0,0 0 0,0 0 0,0-1-1,0 1 1,0 0 0,-1 0 0,1-1-1,0 1 1,0 0 0,0-1 0,0 1 0,0 0-1,0 0 1,0-1 0,0 1 0,0 0-1,0-1 1,0 1 0,0 0 0,0 0 0,0-1-1,0 1 1,0 0 0,1-1 0,-1 1-1,0 0 1,0 0 0,0-1 0,0 1 0,1 0-1,-10 4 70,0 0 0,1 1 0,0 0 0,0 0 0,-11 10 0,10-7-36,3-3-28,0 1 1,0-1-1,0 2 1,1-1-1,0 0 1,0 1-1,0 0 1,-6 13-1,5-3 83,0 0 0,-6 29 0,8-24-15,0 0 0,-1 38-1,8 46 252,0-66-242,2 0 0,2 0 0,1-1 0,23 65 0,-19-74-55,1 0-1,1-1 0,1 0 0,2-2 0,0 0 0,30 34 0,-37-49-28,1-1-1,0 0 0,0-1 0,1-1 0,16 11 0,-24-18-175,-2-3 323,-4-7-2328,1 7 731,0-4 428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46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26 6409,'0'-5'4062,"0"3"-3256,1 0 1,-1 1-1,0-1 0,-1 0 0,1 1 0,0-1 1,0 1-1,-1-1 0,0-2 0,1 3 885,0 8-630,6 43-158,4 45 85,-7-55-516,2-2 0,13 48 0,-17-81-434,0-3-16,-1 0 1,1 0-1,0 0 1,-1 1-1,0-1 1,1 0-1,-1 1 0,0-1 1,0 0-1,0 1 1,-1-1-1,1 0 1,-2 5-1,2-7-43,0 0-1,0 0 1,0 0-1,0 0 1,0 0-1,0 0 1,0 0-1,0 0 1,0 0-1,0 0 1,0 0-1,0 0 1,0 0-1,0 0 1,0 0-1,0 0 1,-1 0-1,1 0 1,0 0-1,0 0 1,0 0-1,0 0 1,0 0-1,0 0 1,0 0-1,0 0 1,0 0-1,0 0 1,0 0-1,0 0 1,0 0-1,-1 0 1,1 0-1,0 0 1,0 0-1,0 0 1,0 0-1,0 0 1,0 0-1,0 0 1,0 0-1,0 0 1,0 0-1,0 0 1,0 0-1,0 0 1,0 0-1,0 0 1,0 0-1,0 0 1,0 0-1,0-1 1,0 1-1,0 0 1,0 0-1,0 0 1,-1 0-1,1 0 1,0 0-1,0 0 1,0 0-1,0-1-831,-2 0 188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47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15 6929,'1'-1'209,"-1"1"-1,0 0 0,0 0 0,0 0 0,0 0 1,0-1-1,0 1 0,0 0 0,0 0 0,0 0 1,0-1-1,0 1 0,0 0 0,0 0 0,0 0 1,0-1-1,0 1 0,0 0 0,0 0 0,0 0 1,-1 0-1,1-1 0,0 1 0,0 0 0,0 0 1,0 0-1,0 0 0,0-1 0,-1 1 0,-5-4 2377,-10 1-777,10 2-1476,-1 1 0,0 0 0,1 0 0,-1 1 1,1 0-1,-1 0 0,1 1 0,-1-1 0,1 1 0,0 1 0,-8 3 1,10-4-275,1 0 0,-1 0 1,0 0-1,1 1 0,0-1 0,0 1 1,0 0-1,0 0 0,0 0 1,0 0-1,1 0 0,-1 0 0,1 1 1,0 0-1,0-1 0,0 1 1,1 0-1,-1 0 0,0 4 1,1-3-33,1 1 1,-1-1 0,1 1 0,0 0 0,1-1 0,-1 1 0,1-1 0,0 1-1,1-1 1,-1 0 0,1 1 0,0-1 0,0 0 0,1 0 0,-1 0 0,1-1 0,0 1-1,0 0 1,7 5 0,1 1 117,0 0-1,1-1 1,1-1-1,-1 0 1,26 13-1,-31-18-2,5 2 333,15 11 0,-25-16-369,0 1 0,0-1 0,0 1 0,0 0 0,0-1 0,0 1 0,-1 0 0,1 1 0,-1-1 0,1 0 0,-1 0 1,0 0-1,2 5 0,-3-6-66,0 0 0,0 0-1,0 0 1,0-1 0,0 1 0,0 0 0,0 0 0,0 0 0,-1 0 0,1 0 0,0 0 0,-1 0 0,1 0 0,0 0-1,-1 0 1,1-1 0,-1 1 0,0 0 0,1 0 0,-1 0 0,1-1 0,-1 1 0,0 0 0,0-1 0,1 1 0,-2 0 0,-3 2 38,1 0 1,-1-1-1,-8 4 1,5-3 20,-7 5-91,6-3 53,1-1 0,-11 4 0,17-7-180,0 0 0,0-1 0,0 1 0,0-1 0,0 0 0,0 1 0,0-1 0,0 0 0,0 0 0,0 0-1,0-1 1,0 1 0,0 0 0,0-1 0,-4-1 0,6 2 49,0 0-1,0 0 1,-1 0-1,1 0 1,0 0 0,0 0-1,0 0 1,-1 0-1,1 0 1,0 0 0,0-1-1,0 1 1,0 0-1,-1 0 1,1 0 0,0 0-1,0 0 1,0-1-1,0 1 1,0 0 0,-1 0-1,1 0 1,0-1-1,0 1 1,0 0 0,0 0-1,0 0 1,0-1-1,0 1 1,0 0 0,0 0-1,0 0 1,0-1-1,0 1 1,0 0 0,0 0-1,0-1 1,0 1-1,0 0 1,0 0 0,0 0-1,0-1 1,0 1-1,0 0 1,0 0 0,1 0-1,-1-1 1,0 1-1,0 0 1,0 0 0,0 0-1,0 0 1,1-1-1,-1 1 1,0 0 0,2-4-3639,-2 3 2523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47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11026,'0'-1'5754,"2"2"-3683,2 6-834,-3-4-910,0 0-1,0 0 0,-1 0 1,1 0-1,-1 1 0,0-1 1,0 4-1,1 1 60,-1 5-12,2 41 680,3 1 0,14 70-1,-14-105-924,1 3 50,-1 1 1,-1-1 0,1 30-1,-7-12 25,1-30-162,1-1-1,-1 1 1,2-1-1,-1 1 1,2-1-1,2 14 1,-3-17-461,-1-7 297,0 0 1,0 0-1,0 0 0,0 0 1,0 0-1,0 0 0,0 0 1,0 0-1,-1 0 0,1 0 0,0 0 1,0 0-1,0 0 0,0 0 1,0 0-1,0 0 0,0 0 1,0 0-1,0 0 0,0 0 0,0 0 1,0 0-1,0 0 0,0 0 1,0 0-1,-1 0 0,1 0 1,0 0-1,0 0 0,0 0 1,0 0-1,0 0 0,0 0 0,0 0 1,0 0-1,0 0 0,0 0 1,0 0-1,0 0 0,0 0 1,0 0-1,0 0 0,-1-1-855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48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10954,'-2'0'4769,"1"0"-2256,0 0-521,-1 0-215,1 0-305,-2 3-432,2-1-168,0 2-247,1-1-73,0-3-152,0 3-88,0-3-152,0 0 16,0 0-680,0 0-392,0 0 728,0 0-305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49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93 4193,'-2'-3'202,"-18"-43"1946,7 19 1697,13 26-3301,-4-8 1097,4 8-1452,-1 1 1,1 0 0,0 0 0,0 0-1,0 0 1,0-1 0,0 1 0,0 0-1,0 0 1,0 0 0,0 0 0,0-1-1,0 1 1,0 0 0,-1 0-1,1 0 1,0-1 0,0 1 0,0 0-1,1 0 1,-1 0 0,0-1 0,0 1-1,0 0 1,0 0 0,0 0 0,0 0-1,0-1 1,0 1 0,0 0 0,0 0-1,0 0 1,1 0 0,-1-1-1,0 5 857,0 37 244,7 53-1,13 34-78,-15-107-1174,1-1 0,0 0-1,2 0 1,10 21 0,-14-35-38,-2-4-1832,-1-2-5664,-1-2 4934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50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31 10866,'-9'0'5141,"8"1"-3644,3-1-507,18 2 1042,150 1-263,172-19 0,-327 15-1755,271-15 167,-205 12-379,-104 18-4139,-3 0 3145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50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 10242,'-4'-2'4305,"4"9"-2104,4 6-481,0 7-88,-5 7-215,1 9-465,0 1-208,1 2-248,2-3-40,-1-4-104,5 1-56,-6-8-120,2-1-64,4-9-24,-7-5-136,2-7-720,6-2-512,-1-5 712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50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14 10850,'-1'-1'356,"0"0"-1,0 0 1,1 0-1,-1 1 1,0-1-1,0 0 1,0 0-1,0 0 1,0 1-1,-1-1 1,1 1-1,0-1 1,0 1-1,0-1 1,0 1-1,-1-1 1,1 1-1,0 0 1,0 0-1,-2 0 1,-3-1 84,1 1 0,-1 0 0,-7 1 0,2 0-131,0 1 0,1 0 0,0 1 0,-1 0 0,1 0 0,0 1 0,-10 6-1,18-9-281,1 0 0,0 0 0,-1-1 0,1 1 0,0 0 0,-1 1 0,1-1-1,0 0 1,0 0 0,0 0 0,0 1 0,0-1 0,0 0 0,1 1 0,-1-1-1,0 1 1,1-1 0,-1 3 0,0-2-9,1 0-1,0 1 1,0-1 0,0 0-1,1 0 1,-1 0 0,0 0-1,1 0 1,0 0 0,-1 0-1,1-1 1,2 5 0,1 1 18,1 0 1,0 0 0,0-1-1,1 1 1,12 10 0,25 17 258,-28-23 164,0 1 1,-1 0 0,24 28-1,-37-39-394,1 1-1,-1 0 1,0 0-1,0 0 1,1 0-1,-1 0 0,-1 0 1,1 0-1,0 1 1,0-1-1,-1 0 1,1 0-1,-1 1 0,0-1 1,0 0-1,0 0 1,0 1-1,0-1 1,0 0-1,-1 1 0,1-1 1,-1 0-1,1 0 1,-3 4-1,1-2-13,0-1 1,0 0-1,0 0 0,-1 0 1,1 0-1,-1-1 0,0 1 1,0-1-1,0 1 0,0-1 1,0 0-1,0 0 0,-1 0 1,-5 1-1,4-1-131,-1-1 0,0 0 0,-1 0 0,1 0 0,0-1 0,0 0 0,0 0-1,0 0 1,-8-2 0,1 0-1115,13 2 1115,-1 0 0,1 0 0,0 0 1,0 0-1,0 0 0,0 0 0,-1 0 1,1 0-1,0 0 0,0 0 0,0 0 1,0 0-1,0 0 0,-1 0 0,1-1 1,0 1-1,0 0 0,0 0 0,0 0 1,0 0-1,-1 0 0,1 0 0,0-1 1,0 1-1,0 0 0,0 0 0,0 0 1,0 0-1,0 0 0,0-1 0,0 1 1,0 0-1,0 0 0,0 0 0,0 0 1,0-1-1,0 1 0,0 0 0,0 0 1,0 0-1,0 0 0,0-1 0,0 1 1,0 0-1,0 0 0,0 0 0,0 0 1,0-1-1,0 1 0,0 0 0,0 0 1,0 0-1,0 0 0,1 0 0,-1-1 1,0 1-1,0 0 0,0 0 0,0 0 1,9-9-3404,-9 8 3279,15-12-2187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27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10114,'-1'0'4177,"1"0"-2064,0 0-713,1 2-360,6 1-256,15 1-600,34 35-96,-33-38-624,-1 0-728,-4-2 808</inkml:trace>
  <inkml:trace contextRef="#ctx0" brushRef="#br0" timeOffset="1">90 89 8674,'-31'37'3777,"39"-34"-1473,4-1-599,8 1-289,-1-1-296,3 1-688,4-2-200,-4 5-128,2-5-24,1 0-1296,-5 1-1713,-18-5 1889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51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9714,'6'13'7433,"-4"7"-5521,-2-12-1009,4 88 3145,2 28-2579,3-54-1017,5 66-79,-15-122-698,0-12 15,1 0 0,0 1 0,0-1 1,0 0-1,0 0 0,0 1 0,0-1 0,0 0 1,2 3-1,-2-5 267,0 1 1,0-1-1,0 0 1,0 0-1,0 0 1,0 0 0,0 0-1,0 0 1,0 0-1,0 0 1,1 0-1,-1 0 1,0 0-1,0 0 1,0 0-1,0 0 1,0 0-1,0 0 1,0 0-1,0 0 1,0 0-1,0 0 1,1 0-1,-1 0 1,0 0-1,0 0 1,0 0-1,0 0 1,0 0-1,0 0 1,0-1-1,0 1 1,0 0 0,0 0-1,0 0 1,0 0-1,0 0 1,0 0-1,1 0 1,-1 0-1,0 0 1,0 0-1,0 0 1,0 0-1,0-1 1,0 1-1,0 0 1,0 0-1,0 0 1,0 0-1,0 0 1,0 0-1,0 0 1,0 0-1,7-14-1233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51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10314,'1'-1'485,"-1"0"0,1 0-1,0 1 1,0-1 0,0 0-1,0 1 1,0-1 0,-1 1-1,1-1 1,0 1 0,0-1-1,0 1 1,0 0 0,1-1-1,0 1 1,19-2 1034,-15 1-645,15 0 130,0 0 0,-1 2 0,30 3 1,-48-3-958,0-1 1,0 1 0,0-1 0,0 1-1,0 0 1,0 0 0,0 0 0,0 0-1,0 0 1,-1 0 0,3 2 0,-4-2-36,1-1 1,0 1 0,-1 0-1,1 0 1,-1-1-1,1 1 1,-1 0 0,0 0-1,1-1 1,-1 1-1,0 0 1,1 0 0,-1 0-1,0 0 1,0 0 0,0 0-1,0 0 1,0-1-1,0 1 1,0 0 0,0 0-1,0 0 1,0 0-1,0 0 1,0 0 0,-1 0-1,1-1 1,-1 2-1,-3 5 34,-1 0-1,0 0 0,0 0 1,-1-1-1,0 0 0,-10 8 0,-6 7 43,20-19-92,0 0 25,0 0 1,0 0 0,1 0-1,-1 1 1,-1 2-1,2-5-15,1 0 0,0 1 0,0-1 0,0 0 0,0 1 0,0-1 0,0 0 0,0 1 0,0-1 0,0 0 0,0 1 0,0-1 0,0 0 0,0 1 0,0-1 0,0 0 1,0 1-1,0-1 0,0 0 0,0 1 0,1 0 1,-1-1 0,1 0 1,-1 1-1,0-1 1,1 0-1,-1 1 1,1-1-1,-1 0 1,1 0-1,-1 1 1,1-1-1,-1 0 1,1 0-1,-1 0 1,1 0-1,-1 0 1,2 0-1,3 1 16,0-1 0,-1 0 0,1 0 0,0-1 0,0 1 0,0-1 0,-1 0 0,8-3 0,3-1-336,16-10 0,-23 11 53,10-4-56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53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54 9994,'-1'-1'274,"-13"-6"1225,14 7-1357,-1-1 1,1 1 0,0 0 0,-1 0 0,1 0-1,0 0 1,0 0 0,-1 0 0,1-1 0,0 1 0,0 0-1,0 0 1,-1 0 0,1-1 0,0 1 0,0 0 0,0 0-1,0-1 1,-1 1 0,1 0 0,0 0 0,0-1 0,0 1-1,0 0 1,0 0 0,0-1 0,0 1 0,0 0 0,0-1-1,0 1 1,0 0 0,0 0 0,0-1 0,0 1-1,0 0 1,0-1 0,0 1 0,0 0 0,0 0 0,1-1-1,-1 1 883,4 0 3804,88-9-3837,-72 7-777,41 0 195,-34 1-274,1 0-1,-1-2 0,31-7 1,-47 6-198,-9 2-961,-3 1 768,-1 1-1,1 0 0,0 0 0,0-1 0,-1 1 1,1 0-1,0 0 0,-1 1 0,1-1 0,-2 0 1,-12 1-782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53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7762,'-1'0'3856,"0"0"-1567,-5 10-337,1 21-71,4 43-489,3-34-216,0 3-399,-1-5-145,2-2-256,1 3-88,1-15-152,0-3-48,-1-8-104,-1-7-248,-2-4-848,-1 0-673,0-4 1033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54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 10002,'-2'-1'4129,"1"7"-2289,1 6-87,5 16-265,-3 7-120,-2 13-351,-3 5-193,2 1-256,-1-3-104,2-4-208,0-9-80,6-9-96,0-1 0,0-14-360,2-1-288,-7-10-912,11 2-705,0-5 1361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54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10066,'2'18'6983,"7"6"-4686,-2-4-813,0 0-572,17 53 941,-20-63-1632,1 0 0,0 0-1,1 0 1,10 14 0,-12-19-119,1 0 0,0 0 1,0 0-1,0-1 0,0 0 1,1 0-1,0 0 0,0-1 1,0 0-1,0 0 1,0 0-1,1-1 0,-1 0 1,1 0-1,10 1 0,-15-3-82,0 0-1,1 0 0,-1 0 1,0 0-1,0 0 0,0-1 1,1 1-1,-1-1 0,0 1 1,0-1-1,0 0 0,0 0 1,0 0-1,0 0 0,0 0 1,0 0-1,-1 0 0,1-1 1,0 1-1,-1-1 0,1 1 1,-1-1-1,3-3 0,1-2 29,0 0 0,-1-1 0,0 0 0,5-12 0,-2 1 2,-1 0-1,7-36 0,-1-39-1018,-11 82 624,-1 10 249,1 0-109,-1 0 1,0 1 0,1-1 0,-1 0 0,0 0-1,0 1 1,0-1 0,0 0 0,-1 0-1,1 1 1,0-1 0,-1 0 0,1 1-1,-2-4 1,-2 3-737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55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 14019,'5'1'5481,"2"-1"-3736,1 0-209,-4-3-496,-1-1-256,-3 3-440,0 0-160,1-1-192,15-3-304,3 0-1128,27-11 3328,-25 10-1824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4:55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162 137 11146,'-1'-1'385,"1"0"0,-1 0 1,1 0-1,-1 0 0,0 0 0,0 1 0,1-1 0,-1 0 0,0 0 0,0 1 0,0-1 0,0 0 0,0 1 0,0-1 0,0 1 0,0 0 0,0-1 0,0 1 0,0 0 0,-1-1 0,-25-3 1866,22 4-2135,-1 0 1,1 1-1,-1 0 0,1 0 0,0 0 0,-1 1 0,1-1 0,0 1 1,0 1-1,0-1 0,0 1 0,1 0 0,-1 0 0,1 0 1,-1 0-1,1 1 0,0 0 0,1 0 0,-1 0 0,-5 8 0,7-9-106,1-1 0,0 0 0,-1 1 0,1-1 0,1 1 0,-1 0 0,0-1-1,0 1 1,1 0 0,0-1 0,-1 1 0,1 0 0,0-1 0,1 6 0,0-4-5,0 0 0,0 0 0,0 0 1,1-1-1,0 1 0,0 0 1,-1-1-1,2 0 0,2 4 1,4 3 44,0 0 0,0-1-1,1 0 1,22 14 0,1-4 335,-20-12 92,21 15 0,-31-20-385,0 0-1,-1 0 0,1 1 1,0-1-1,-1 1 1,0 0-1,0 0 0,0 0 1,0 0-1,0 0 1,-1 0-1,2 4 0,-3-6-62,1 0-1,-1 0 0,0 0 0,0 0 0,0-1 0,0 1 0,0 0 0,0 0 0,-1 0 0,1 0 0,0-1 1,0 1-1,-1 0 0,1 0 0,0 0 0,-1-1 0,1 1 0,-1 0 0,1 0 0,-1-1 0,1 1 1,-1-1-1,1 1 0,-1 0 0,0-1 0,1 1 0,-1-1 0,0 1 0,0-1 0,0 1 0,-4 2 56,0-1-1,0 0 1,-8 3-1,7-4-30,-10 6 33,10-5-150,0 1 1,0-1-1,-1-1 1,1 1 0,-13 1-1,15-3-244,-15 0-725,18 0 882,1 0 0,0 0 0,-1 0 0,1 0 0,-1 0 0,1 0 0,0-1 0,-1 1 0,1 0 0,0 0 0,-1 0 0,1 0 0,0 0 0,0 0 0,-1-1 0,1 1 0,0 0 0,-1 0 0,1-1 0,0 1 0,0 0 0,-1 0 0,1-1 0,0 1 0,0 0 0,0 0-1,0-1 1,-1 1 0,1 0 0,0-1 0,0 1 0,0 0 0,0-1 0,0 1 0,0 0 0,0-1 0,0 1 0,0-1 0,0 1 0,0 0 0,0-1 0,0 1 0,0 0 0,0-1 0,0 1 0,5-9-1900</inkml:trace>
  <inkml:trace contextRef="#ctx0" brushRef="#br0" timeOffset="1">282 1 9658,'1'0'282,"0"0"1,0-1-1,0 1 0,0 0 0,0 0 1,0 0-1,0 0 0,0 0 0,0 0 1,0 0-1,0 1 0,0-1 0,0 0 1,0 1-1,0-1 0,-1 0 1,1 1-1,0-1 0,0 1 0,1 1 1,0-1 38,-1 1 1,0 0 0,0 0-1,-1-1 1,1 1 0,0 0-1,-1 0 1,1 0 0,-1 0-1,1 0 1,-1 3-1,3 28 2088,-2 35 0,-1-11-1363,1-32-706,2 39 676,11 74 1,-14-137-1023,11 84-341,-11-85 317,0 0 1,0 0 0,0 0-1,0 0 1,1 0 0,-1 1-1,0-1 1,0 0 0,0 0-1,0 0 1,0 0 0,0 0-1,0 1 1,0-1 0,0 0-1,-1 0 1,1 0 0,0 0 0,0 0-1,0 1 1,0-1 0,0 0-1,0 0 1,0 0 0,0 0-1,0 0 1,0 0 0,0 1-1,0-1 1,-1 0 0,1 0-1,0 0 1,0 0 0,0 0-1,0 0 1,0 0 0,0 0 0,-1 0-1,1 0 1,0 0 0,0 0-1,0 0 1,0 0 0,0 0-1,-1 1 1,1-1 0,0 0-1,0-1 1,0 1 0,-1 0-1,-5-3-2133,6 3 1878,-2-2-623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5:00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11 6265,'-7'-10'7687,"6"10"-7556,1 0 0,0 0 0,0 0 0,0 0 0,0 0 0,-1 0 0,1 0 0,0 0 0,0 0 0,0 0 0,0 0 0,-1 0 0,1 0 0,0 0 0,0 0 0,0 0 0,-1 0 0,1 0 1,0 0-1,0 0 0,0 0 0,0 0 0,-1 0 0,1 0 0,0 1 0,0-1 0,0 0 0,0 0 0,0 0 0,-1 0 0,1 0 0,0 0 0,0 1 0,-2 1 76,1 1 0,0 0 1,0 0-1,0 0 0,0 0 0,0-1 0,0 5 0,-2 12 285,0 1 0,1 39-1,2-38-171,1 16 86,0 0 0,10 52 0,-9-84-390,-1 0 0,1-1 0,-1 1 1,4 6-1,-4-10-39,-1 0 0,1 0 1,0 1-1,-1-1 0,1 0 1,0 0-1,0 0 0,0 0 0,0 0 1,0 0-1,0 0 0,0-1 1,0 1-1,0 0 0,1 0 0,-1-1 1,0 1-1,0-1 0,3 1 1,-4-1-91,1 0 0,-1 0 0,1 0 0,-1 0 0,0 0 0,1 0 0,-1-1 0,1 1 1,-1 0-1,1 0 0,-1-1 0,0 1 0,1 0 0,-1-1 0,1 1 0,-1 0 0,0-1 1,1 1-1,-1-1 0,1 0-118,4-6-652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5:00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9538,'-8'2'1467,"-12"6"2158,15-5-1823,4-3-1770,1 0 1,0 0-1,0 1 0,0-1 0,0 0 0,0 0 0,0 0 0,0 0 0,0 0 1,0 0-1,0 0 0,0 0 0,0 0 0,0 0 0,0 0 0,0 0 0,0 1 1,0-1-1,0 0 0,0 0 0,0 0 0,0 0 0,0 0 0,0 0 0,0 0 1,0 0-1,0 0 0,0 0 0,0 0 0,0 1 0,0-1 0,0 0 0,0 0 1,0 0-1,0 0 0,0 0 0,0 0 0,0 0 0,0 0 0,0 0 0,1 0 1,-1 0-1,0 0 0,0 0 0,0 0 0,0 0 0,0 0 0,0 0 0,0 1 1,2 0 133,0 0 1,1-1 0,-1 1 0,0 0 0,0-1 0,0 1 0,1-1 0,3 1 0,8 0 127,183 19 1320,-133-16-1396,447 13 480,-157-38 27,-349 21-706,25-2-119,-44 8-2022,-4-3 152,-9 0 801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28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11803,'2'0'4721,"-2"0"-2889,11 20-296,12 42-303,-17-34-321,0 0-568,-6-5-136,5-6-136,2 3-32,-5-11-64,8-1-336,-10-6-913,-2-9 1698,18-14-697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5:01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 6657,'-5'-5'2649,"5"5"-1249,2 4-111,-2-4 183,0 0-32,7 28-240,10 42-47,-9-22-33,0 5-80,-1-2-288,1-5-176,-3-6-304,1-5-79,-2-11-193,0-4-313,-3-12-1015,0-2-696,2-16 1144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5:01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10922,'9'22'3536,"15"35"1646,3-1-3451,-18-37-1403,2-1 0,0 0 0,25 29 1,-33-43-219,1 0 0,-1-1 1,1 0-1,0 0 1,7 4-1,-10-6-85,0-1 0,0 0 0,0 1-1,0-1 1,0 0 0,0 0 0,0 0-1,0 0 1,0 0 0,0 0 0,0 0-1,0 0 1,0 0 0,0 0 0,0-1-1,0 1 1,0 0 0,-1-1 0,1 1-1,0 0 1,0-1 0,0 1 0,0-1-1,0 0 1,-1 1 0,1-1 0,0 0-1,0 1 1,-1-1 0,1 0 0,0 0-1,0 0 1,2-4 39,0 1-1,-1-1 1,1 1 0,2-9-1,2-5 37,-2-1 1,0 0-1,3-27 0,0-2-27,-5 32-617,0 0 1,0 0 0,-2 0 0,0-1 0,-2-19-1,0 25-536,2 11 1048,-1 0 1,0 0-1,1 0 0,-1 0 0,0 0 1,1 0-1,-1 0 0,0 0 0,1 0 1,-1 0-1,0 0 0,1 1 0,-1-1 1,0 0-1,1 0 0,-1 0 0,0 0 1,0 1-1,1-1 0,-1 0 0</inkml:trace>
  <inkml:trace contextRef="#ctx0" brushRef="#br0" timeOffset="1">406 185 11306,'4'1'4617,"2"-1"-2520,5 0-377,4 0-263,3-3-305,8-2-648,2-2-176,2 2-200,-3 2-40,-5 2-832,1 1-544,-11 1 775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5:02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0 11266,'-15'1'6209,"13"-1"-5951,0 0 0,0 1 0,0-1 1,0 0-1,1 0 0,-1 1 0,0-1 0,0 1 1,0 0-1,-3 1 0,2 0-159,-1 0-1,1 0 1,0 0-1,0 1 1,0-1 0,0 1-1,0 0 1,0 0-1,1 0 1,-1 0 0,1 1-1,0-1 1,0 1-1,0-1 1,0 1 0,1 0-1,0-1 1,-1 1-1,2 0 1,-1 0 0,0 0-1,1 0 1,-1 0-1,1 0 1,0 0 0,0 0-1,1 0 1,-1 0-1,1 0 1,2 5 0,-2-4-76,0-1 0,0 1 1,0-1-1,1 1 1,0-1-1,0 0 1,0 0-1,1 0 0,0 0 1,-1 0-1,1 0 1,0-1-1,1 1 0,-1-1 1,1 0-1,-1 0 1,9 5-1,25 11 390,-26-14-149,-1 0-1,0 0 1,0 1-1,0 1 0,9 7 1,-18-13-219,0 0 0,0 0 0,0 0 0,0 0 0,0 0 0,0 0 0,-1 0 0,1 1 1,0-1-1,-1 0 0,1 1 0,-1-1 0,1 0 0,-1 1 0,1-1 0,-1 0 0,0 1 0,0-1 0,0 1 0,0 1 0,0-1-5,-1 0 0,1 0-1,-1 0 1,0-1 0,1 1-1,-1 0 1,0 0 0,0-1-1,0 1 1,-1-1-1,1 1 1,0-1 0,-3 2-1,-1 2 4,-1 0-1,-1-1 0,1 0 0,-1 0 0,1-1 0,-14 5 0,-5-1-1466,24-6 1345,1-1-1,0-1 1,0 1-1,-1 0 1,1 0 0,0 0-1,0 0 1,-1 0 0,1 0-1,0 0 1,-1 0 0,1 0-1,0 0 1,0-1-1,0 1 1,-1 0 0,1 0-1,0 0 1,0 0 0,0-1-1,-1 1 1,1 0-1,0 0 1,0-1 0,0 1-1,0 0 1,0 0 0,-1-1-1,1 1 1,0 0 0,0 0-1,0-1 1,0 1-1,0 0 1,0 0 0,0-1-1,0 1 1,0 0 0,0-1-1,0 1 1,0 0 0,0-1-1,4-11-877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5:02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9506,'0'-1'320,"1"1"0,-1 0 0,1 0-1,-1 0 1,1 0 0,-1 0 0,1 0 0,-1 0-1,1 0 1,-1 0 0,1 0 0,-1 0 0,1 0 0,-1 0-1,1 0 1,-1 1 0,1-1 0,-1 0 0,1 0 0,-1 1-1,1-1 1,0 1-25,0 0 0,0 0-1,0 0 1,0 0 0,-1 0-1,1 0 1,0 0 0,-1 0-1,1 1 1,2 4 139,-1 0 0,-1 0 0,2 6 0,-2-8 99,12 65 1790,-4-19-1152,18 56 0,-13-70-967,-9-23-390,0 0 1,-1 0 0,4 19 0,-15-51-6965,3-3 5202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5:02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7714,'1'-2'905,"1"0"1,-1 0-1,1 1 0,-1-1 1,1 0-1,0 1 1,0-1-1,3-1 1,-2 1-266,0 1 0,0-1 1,1 1-1,-1 0 1,5-1-1,3 1-227,-1 0 0,0 1-1,12 0 1,2 1 842,-22-1-1196,6-1 280,0 1 0,0 1 0,14 1 0,-21-1-307,0-1-1,1 0 1,-1 1-1,1-1 1,-1 1 0,1-1-1,-1 1 1,0-1-1,1 1 1,-1 0-1,0 0 1,0 0 0,0 0-1,1 0 1,-1 0-1,0 0 1,0 0-1,0 0 1,-1 1 0,1-1-1,0 0 1,0 0-1,-1 1 1,1-1-1,-1 1 1,1 1 0,-1-1-10,0-1 0,0 1-1,0 0 1,0 0 0,-1-1 0,1 1 0,-1-1 0,1 1 0,-1 0 0,0-1 0,0 1 0,0-1 0,-1 3 0,-17 20 249,16-21-232,-6 7 108,-1-1 0,-12 9 0,11-9 6,11-9-148,0 0 0,0 0 0,-1 0 0,1 0 0,0 0 0,0 1 0,-1-1 0,1 0 1,0 0-1,0 0 0,0 1 0,-1-1 0,1 0 0,0 0 0,0 1 0,0-1 0,0 0 1,0 0-1,-1 1 0,1-1 0,0 0 0,0 1 0,0-1 0,0 0 0,0 0 0,0 1 1,0-1-1,0 0 0,0 1 0,0-1 0,0 0 0,0 1 0,0-1 0,0 0 0,1 0 1,-1 1-1,0-1 0,0 0 0,0 0 0,0 1 0,0-1 0,1 0 0,-1 0 0,0 1 0,0-1 1,0 0-1,1 1 0,0-1 4,0 1 1,0 0-1,1-1 1,-1 1-1,0-1 1,0 1-1,1-1 1,-1 0-1,2 1 1,2-1 5,0 0 1,0 0 0,0 0 0,0-1-1,0 0 1,0 0 0,7-2 0,32-16 134,-38 16-121,-3 2-183,0-1-1,0 1 1,0 1 0,0-1-1,0 0 1,1 1 0,-1-1 0,0 1-1,0 0 1,4 1 0,-2-1-304,18 0-301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5:04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18 6745,'-1'0'572,"0"-1"0,0 1 0,1-1 0,-1 1 0,0-1 0,1 1 0,-1-1-1,1 0 1,-1 1 0,0-1 0,1 0 0,0 1 0,-1-1 0,1 0-1,-1 0 1,1 0 0,0 1 0,0-1 0,-1 0 0,1-2 0,0 3-536,0 0-1,0 0 1,0 0 0,1 0 0,-1 0 0,0-1 0,0 1-1,0 0 1,0 0 0,0 0 0,0 0 0,1 0 0,-1 0-1,0 0 1,0 0 0,0 0 0,0 0 0,1 0 0,-1 0-1,0 0 1,0 0 0,0 0 0,0 0 0,1 0 0,-1 0-1,0 0 1,0 0 0,0 0 0,0 0 0,0 0 0,1 0-1,-1 0 1,0 0 0,0 0 0,0 0 0,0 0 0,1 0-1,-1 1 1,0-1 31,8 1 94,-1 1-1,1 0 1,-1 1-1,0 0 1,0 0 0,8 4-1,-9-3-28,-1 0 0,1 0 0,-1 1-1,0-1 1,0 1 0,-1 0 0,1 0 0,6 10-1,4 6 182,1-3-46,-1 1 0,-1 0 1,-1 1-1,-1 1 0,0 0 0,15 44 0,-15-27 27,-2 1 1,9 72-1,-14-54-25,-4 80-1,-4-95-231,-2-1-1,-1 0 0,-3 0 0,-18 54 1,26-92-253,-5 13-155,6-15 248,0-1 0,0 1 0,0-1 1,-1 1-1,1-1 0,0 1 0,0-1 0,-1 1 0,1-1 0,0 0 0,0 1 1,-1-1-1,1 0 0,0 1 0,-1-1 0,1 0 0,-1 1 0,1-1 0,-1 0 1,1 0-1,0 1 0,-2-1 0,2 0 67,0 0-1,0 0 1,0 0 0,0 0-1,-1 0 1,1 0 0,0 0-1,0 0 1,0 0 0,0 0-1,0 0 1,0 0 0,-1 0-1,1 0 1,0 0 0,0-1-1,0 1 1,0 0 0,0 0-1,0 0 1,0 0-1,0 0 1,0 0 0,-1 0-1,1 0 1,0-1 0,0 1-1,0 0 1,0 0 0,0 0-1,0 0 1,0 0 0,0 0-1,0-1 1,0 1 0,0 0-1,4-11-1083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5:06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45 722 3545,'-11'3'1614,"8"-2"-838,0 0 0,0 0 1,0 0-1,-1-1 0,1 1 1,0-1-1,-5 1 0,4-5 1006,4 4-1691,0 0-1,0-1 1,0 1-1,0 0 1,0-1-1,0 1 1,1 0-1,-1-1 1,0 1 0,0 0-1,0-1 1,0 1-1,0 0 1,0-1-1,1 1 1,-1 0-1,0-1 1,0 1-1,0 0 1,1 0-1,-1-1 1,0 1-1,0 0 1,1 0-1,-1 0 1,1-1-1,50-47 603,-18 16-527,45-30 98,-29 27-184,282-207 47,-276 203-112,20-14-21,155-113-586,-197 141-501,-12 9 455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5:07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94 259 9402,'-64'22'3905,"51"-22"-2161,1 0-111,8-4-281,4-3-304,14-5-592,6-6-224,11-9-200,6-4-32,11-5 8,8-2-208,6 2-784,2 0-1441,6 0 1513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5:09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69 649 2945,'-11'1'579,"0"0"1086,0 1 0,-10 2 0,20-3-1484,0-1-1,0 0 0,0 0 1,0 1-1,0-1 0,0 0 1,0 0-1,1 0 1,-1 0-1,0 0 0,-2-1 1,3 1-134,0 0 1,0 0 0,0 0 0,0 0-1,-1 0 1,1 0 0,0 0-1,0 0 1,0-1 0,0 1-1,0 0 1,0 0 0,0 0-1,0 0 1,0 0 0,-1 0-1,1-1 1,0 1 0,0 0-1,0 0 1,0 0 0,0 0 0,0-1-1,0 1 1,0 0 0,0 0-1,0 0 1,0 0 0,0-1-1,0 1 1,0 0 0,0 0-1,0 0 1,0 0 0,0 0-1,1-1 1,-1 1 0,1-2 117,0 1-1,0-1 1,0 1 0,0-1 0,0 0 0,1 1 0,-1 0 0,0-1 0,3 0-1,252-160 2404,-173 114-2410,125-83-32,-117 66-126,64-44 121,3 13-772,-120 78-493,-7 10 473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5:10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6 225 7442,'-1'0'3472,"-1"0"-871,1 0-1449,0 0 0,1-1-207,0-1-217,22-11-528,48-52-112,-20 22-696,11-5-897,9-5 985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28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6 8770,'-4'-1'7916,"3"6"-5555,0 12-2740,1-14 1024,1 11-354,-1-8-155,1 1 0,-1-1 0,0 0 0,-1 1 0,1-1 0,-3 10 0,-1-8 60,3-12-228,2-15-193,0 14 215,0-1 1,0 0-1,0 1 0,1-1 1,0 1-1,0 0 0,5-10 1,-6 12 6,0 2 3,0-1 0,1 0 0,-1 1-1,0-1 1,0 1 0,1-1 0,-1 1 0,1 0 0,-1-1-1,1 1 1,-1 0 0,1 0 0,0 0 0,0 0 0,-1 0-1,1 1 1,3-2 0,0 1 1,1 0 0,-1 1 0,1-1 0,7 1 0,-2 0 4,-9 0-3,14 0 19,25 2 0,-37-2-5,0 1-1,-1-1 1,1 1 0,-1 0 0,1 0 0,-1 0-1,1 0 1,-1 1 0,1 0 0,-1-1 0,0 1-1,0 1 1,3 2 0,-4-4-27,-1 1 0,0-1 0,0 1 0,0-1 0,0 1 0,0 0 0,-1 0 0,1-1 0,0 1 0,-1 0 0,1 0 0,-1 0 0,0 0-1,0 0 1,0 0 0,0 0 0,0 0 0,0-1 0,0 1 0,0 0 0,-1 0 0,1 0 0,-1 0 0,0 0 0,1-1 0,-1 1 0,0 0 0,0 0 0,0-1 0,0 1 0,-2 2 0,0-2-351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5:20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64 6233,'-44'0'15200,"40"-3"-13492,4 3-1693,-1 0 0,1 0 0,0 0 0,0 0 0,0 0 0,0-1-1,0 1 1,0 0 0,0 0 0,0 0 0,0 0 0,0 0 0,0 0-1,0 0 1,0 0 0,0 0 0,0 0 0,0 0 0,-1 0 0,1-1-1,0 1 1,0 0 0,0 0 0,0 0 0,0 0 0,0 0 0,0 0-1,0 0 1,0 0 0,0 0 0,0 0 0,0-1 0,1 1 0,-1 0-1,0 0 1,0 0 0,0 0 0,0 0 0,0 0 0,0 0 0,0 0-1,0 0 1,0 0 0,0 0 0,0-1 0,0 1 0,0 0 0,0 0 0,0 0-1,0 0 1,0 0 0,1 0 0,-1 0 0,0 0 0,0 0 0,0 0-1,0 0 1,0 0 0,0 0 0,0 0 0,97-16 553,42-15-265,-94 23-226,-39 7-127,0 1 0,0-1 1,0 1-1,-1 1 0,12 1 0,-17-2 20,0 0-1,0 0 0,0 0 0,0 0 0,0 0 1,1 0-1,-1 0 0,0 0 0,0 0 1,0 0-1,0 0 0,0 0 0,0 0 0,0 1 1,1-1-1,-1 0 0,0 0 0,0 0 1,0 0-1,0 0 0,0 0 0,0 0 1,0 1-1,0-1 0,0 0 0,0 0 0,0 0 1,0 0-1,0 0 0,1 0 0,-1 1 1,0-1-1,0 0 0,0 0 0,0 0 1,0 0-1,-1 0 0,1 1 0,0-1 0,0 0 1,0 0-1,0 0 0,0 0 0,0 0 1,0 1-1,0-1 0,0 0 0,0 0 1,0 0-1,0 0 0,0 0 0,-1 0 0,1 0 1,0 0-1,0 1 0,0-1 0,0 0 1,0 0-1,0 0 0,0 0 0,-1 0 1,1 0-1,-10 7-1340,8-5 1066,-13 10-662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5:20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29 7114,'-1'0'401,"1"1"0,-1-1 0,1 1 0,-1 0 0,1-1 0,-1 1 0,1 0 0,-1 0 0,1-1 0,0 1 0,-1 0 0,1 0 0,0 0 0,0 0 0,0-1 0,-1 1 0,1 0 1,0 0-1,0 0 0,0 0 0,1 1 0,0-3 4113,7 0-3374,104-6 774,-65 2-1465,65-5 61,-97 9-448,1-1 0,21-5 1,-23 4-330,-5 1-1789,-15-1 356,3 2 1363,-7-2-710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5:37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 4057,'31'-36'2828,"-30"35"-2383,0 0-1,0 0 0,0-1 0,0 1 0,0 0 0,-1-1 0,1 1 0,-1-1 0,1 1 0,-1-1 0,1 1 0,-1-1 0,0 1 0,0-1 0,1 1 0,-1-1 0,0 1 0,-1-3 0,1-1 3429,0 5-2709,0 4-129,20 128 1311,-9-80-1673,26 110 574,-17-95-902,-8-30-190,-10-22 289,-5-12-1459,-3-7-4211,4 1 2415,-1-9 1254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5:38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2 9962,'-1'-1'515,"0"1"-1,-1 0 0,1 0 1,0 0-1,-1 0 1,1 0-1,0 0 1,0 0-1,-1 1 0,1-1 1,0 0-1,0 1 1,0-1-1,-1 1 0,-1 0 1,-16 14 1058,14-11-1032,-4 5-194,-1 0 0,1 1 1,-13 19-1,-20 37 211,39-60-503,3-6-50,-5 7 65,1 1 0,0-1 0,-5 15 0,9-20-60,-1 0 1,1 0-1,-1 1 0,1-1 1,0 0-1,-1 0 0,1 0 1,1 0-1,-1 0 1,0 1-1,0-1 0,1 0 1,-1 0-1,1 0 0,0 0 1,-1 0-1,1 0 0,0 0 1,0 0-1,2 2 1,4 3 10,-1-1 0,1 0 0,0 0 0,0-1 0,0 0 1,10 5-1,7 5 20,-14-8-38,6 3 145,0 1 1,-1 0 0,-1 1-1,23 24 1,-34-32-76,0 0 0,0 0 0,-1 0 1,1 1-1,-1-1 0,0 1 0,0-1 1,0 1-1,1 9 0,-3-10-10,1 0-1,-1 0 0,0 0 1,0 0-1,-1 0 0,1 0 1,-1 0-1,0 0 0,0 0 1,-1 0-1,1 0 0,-1 0 1,-3 5-1,1-2 2,0 0 1,0-1-1,-1 1 0,0-1 0,0 0 1,-1-1-1,0 1 0,0-1 0,-7 5 1,9-8-45,0 0 0,0 0 0,1 0 0,-1 0 0,0-1 1,0 1-1,-1-1 0,1 0 0,0 0 0,0-1 0,0 1 1,-1-1-1,1 0 0,0 0 0,-1-1 0,1 1 0,0-1 0,-6-1 1,6 0-15,0 0 0,0 0 0,0 0 0,0 0 1,0-1-1,0 1 0,1-1 0,0 0 0,-1 0 0,1 0 1,0-1-1,-3-5 0,4 8-13,1-1 0,0 0 1,0 0-1,0 0 0,0 0 1,0 0-1,0 0 0,0 0 0,1 0 1,-1 0-1,1-1 0,0 1 0,-1 0 1,1 0-1,0 0 0,0-1 1,0 1-1,1 0 0,-1 0 0,0 0 1,1-1-1,0 1 0,-1 0 0,1 0 1,0 0-1,2-3 0,1-1-18,1 1 0,1-1 0,-1 1 0,1 0 0,0 0 0,0 0 0,12-6 0,-4 4-36,0 0 0,26-9-1,-33 14-627,0 0 0,12-1-1,-16 3-186,0-1-1,0 1 0,-1 0 0,1 1 1,5 0-1,2 3-955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5:38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7 8154,'-4'-1'1328,"-22"-4"5805,24 5-6882,0 0 1,1 0-1,-1 0 0,0 1 0,1-1 1,-1 0-1,0 1 0,1-1 0,-1 1 0,0 0 1,1-1-1,-1 1 0,-1 1 0,-3 3 48,0 0 0,1 1 0,0-1-1,0 1 1,0 0 0,1 0 0,0 1-1,0-1 1,0 1 0,1 0 0,0 0-1,-2 8 1,1-2-185,1-1 0,0 0 0,1 0 0,0 1-1,1 0 1,1 19 0,1-28-88,4 48 266,-4-46-269,0-1 1,1 1 0,-1-1-1,1 1 1,0-1-1,6 10 1,-3-7 41,1 0 0,-1-1 0,1 0 0,12 11 0,-15-15-365,0-1 0,0 0 1,0 0-1,1 0 0,-1 0 0,0 0 0,1-1 0,0 1 0,-1-1 0,1 0 1,0 0-1,0 0 0,0-1 0,5 1 0,8-1-1115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5:38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5 8058,'0'0'563,"-1"-1"-1,0 1 1,1-1 0,-1 1 0,1 0 0,-1-1 0,0 1 0,0 0-1,1-1 1,-1 1 0,0 0 0,1 0 0,-1 0 0,0 0-1,-1-1 1,-13 4 2621,9 0-2854,0 0 0,-9 5-1,12-6 340,-3 2-535,0 0 0,1 0 1,-1 0-1,1 0 0,0 1 1,1 0-1,-1 0 1,-3 6-1,6-9-107,1 1-1,0-1 1,-1 0-1,1 0 1,0 1-1,0-1 1,1 0 0,-1 1-1,0-1 1,1 1-1,0 0 1,-1-1 0,1 1-1,0-1 1,0 1-1,1-1 1,-1 1-1,0-1 1,1 1 0,-1-1-1,1 1 1,0-1-1,0 1 1,0-1 0,2 3-1,0-1-15,-1 0 0,1-1-1,1 1 1,-1-1 0,1 1 0,-1-1-1,8 4 1,31 18 174,-18-13-80,-4-1 84,-11-6-6,0 0 0,0 0 0,0 1 0,0 0 0,-1 1 0,9 8 0,-17-14-153,1-1 1,0 1-1,-1 0 1,1 0-1,-1 0 0,1 0 1,-1 0-1,1 0 1,-1 0-1,0 0 1,0 0-1,1 0 1,-1 0-1,0 0 0,0 0 1,0 0-1,0 0 1,0 0-1,0 0 1,-1 0-1,1 0 0,0 0 1,0 0-1,-1 0 1,1 0-1,0 0 1,-1 0-1,1 0 1,-1 0-1,0 0 0,1 0 1,-1 0-1,0-1 1,1 1-1,-1 0 1,0 0-1,-1 0 0,-4 4 69,0-1-1,0 1 0,-1-1 1,-7 3-1,10-5-60,-6 3 42,0 0 0,0-1 1,-1 0-1,-15 3 1,22-6-193,0 0 0,0-1 0,0 1 0,0-1 0,0 0 0,-1 0 0,1 0 1,0-1-1,0 1 0,0-1 0,0 0 0,1 0 0,-1-1 0,0 1 0,-6-4 0,9 4-94,0 1 0,0-1 0,0 0 0,0 0 0,0 0 0,0 1 0,1-1 0,-1 0 0,0 0 1,1 0-1,-1 0 0,1 0 0,-1-1 0,1 1 0,-1 0 0,1 0 0,-1-1 0,2-9-838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5:39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8698,'15'26'7253,"0"0"-3515,-4-8-2603,0 1 0,8 22 0,-10-19-579,-1 1-1,-1 0 0,-1 1 1,6 40-1,-12-56-478,0-1 0,-1 1 0,0-1 0,0 1 0,0 0 1,-1-1-1,0 0 0,-7 15 0,-2 0 47,-19 31 1,2-7-284,28-45 63,-1 0 0,0 1 0,1-1 0,-1 0-1,0 0 1,0 0 0,0 0 0,0 0 0,0 0 0,0 0 0,0-1 0,0 1 0,0 0-1,0-1 1,-1 1 0,1 0 0,0-1 0,0 1 0,-2-1 0,2 0-33,0 0 0,0 0 0,0 0 0,0 0 0,1 0 1,-1 0-1,0 0 0,0-1 0,0 1 0,0 0 0,1-1 0,-1 1 1,0 0-1,0-1 0,1 1 0,-1-1 0,0 1 0,0-1 0,1 0 1,-1 1-1,1-1 0,-1 0 0,1 1 0,-1-1 0,1 0 1,-1 0-1,1 1 0,0-1 0,-1-1 0,-2-13-1062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5:39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10706,'1'19'5737,"3"8"-3134,0 0-1191,2 210 3470,-6-160-4146,-9 376 955,6-434-1987,3-19 278,0 0 0,0 0 1,0 0-1,0 0 0,0 0 0,0 0 0,0 0 0,0 0 0,0 1 0,0-1 0,0 0 0,0 0 0,0 0 0,0 0 0,0 0 1,0 0-1,0 0 0,-1 0 0,1 0 0,0 0 0,0 0 0,0 0 0,0 0 0,0 0 0,0 1 0,0-1 0,0 0 0,0 0 1,0 0-1,0 0 0,-1 0 0,1 0 0,0 0 0,0 0 0,0 0 0,0 0 0,0 0 0,0 0 0,0 0 0,0 0 0,0 0 1,0 0-1,-1 0 0,1 0 0,0 0 0,0-1 0,0 1 0,-4-8-1209,3 2 311,0 0 0,0-1 1,0-5-1,1-9-65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5:45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48 5537,'-1'-11'5821,"1"8"-4990,0 0 1,-1 0-1,1 1 1,-1-1-1,0 1 1,-2-5-1,-1 3 527,-1 2-1204,1 1 1,-1-1-1,0 1 1,0 0-1,1 0 1,-1 0-1,0 1 1,0-1-1,0 1 1,0 0-1,0 1 1,-8 1-1,8-1-71,1 0 0,0 1-1,0-1 1,0 1 0,0 0 0,0 0-1,1 1 1,-1-1 0,0 1-1,1 0 1,0 0 0,0 0-1,-6 7 1,6-6-22,-4 3 14,1 1-1,1 0 1,-1 0-1,2 0 1,-1 1-1,1 0 1,0-1-1,1 2 1,0-1-1,0 0 1,-2 18-1,3-3 52,0-1-1,2 1 1,4 41 0,-1-35-37,2-1 1,1 0 0,2 0 0,0 0-1,2-1 1,2-1 0,0 1 0,1-2-1,2 0 1,1-1 0,1 0 0,20 22 0,-30-39-60,0-1 0,1 1 1,1-1-1,11 8 1,-20-14-46,1-1 0,-1 0 1,0 0-1,0 0 0,1 1 1,-1-1-1,0 0 0,0 0 1,1 0-1,-1 0 1,0 0-1,1 1 0,-1-1 1,0 0-1,1 0 0,-1 0 1,0 0-1,1 0 0,-1 0 1,0 0-1,0 0 1,1 0-1,-1 0 0,0 0 1,1 0-1,-1-1 0,0 1 1,1 0-1,-1 0 0,0 0 1,1 0-1,-1 0 1,0-1-1,0 1 0,1 0 1,-1 0-1,0 0 0,0-1 1,1 1-1,-1 0 0,0 0 1,0-1-1,0 1 1,0 0-1,1-1 0,-1 1 1,0 0-1,0 0 0,0-1 1,0 1-1,0 0 0,0-1 1,2-23-2249,-1 14 987,3-12-1415,1-6 1189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5:46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14 7802,'-4'-14'3905,"0"18"-689,-2 11-879,0 16-497,-1 6-168,4 8-639,2 0-305,5-3-320,5-2-96,1-7-144,0-1-40,-2-6-72,-1 0-96,-6-6-584,-1-7-480,0-6-1401,-4-4-1904,2-3 2881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35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18 6289,'-88'5'3409,"75"-6"-456,5-2-393,2 2-583,5-1-297,8 1-624,-7 0-304,0-1-343,24 1-65,42 1-136,-31 0-56,1-1-96,1-1-16,-5 0-504,-4-1-641,-9 0-1063,-5 3 1232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5:46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7434,'-12'13'3464,"11"-7"-1023,5 1-465,10-2-231,8 1-113,14-6-448,6 1-248,10 4-367,7-3-137,6-2-208,4-3-64,-2-2-88,-6 5-8,-21 0-288,-8 6-312,-23 0-889,-12 0-903,-18 14 1448</inkml:trace>
  <inkml:trace contextRef="#ctx0" brushRef="#br0" timeOffset="1">136 183 9138,'-2'10'4089,"6"13"-1465,4 8-479,-4-1-369,1 5-231,0 6-673,-2-2-232,0 5-288,1-2-96,0-6-152,0-4-40,2-13-280,1-9-328,4-15-928,3-12 359,6-25 513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5:47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73 9634,'-3'1'4422,"-62"15"1944,44-12-5485,-1 1 0,-37 14 0,58-18-850,0-1 1,0 1-1,0-1 1,0 1 0,0-1-1,0 1 1,0 0-1,0-1 1,0 1-1,0 0 1,0 0-1,0 0 1,0 0-1,0 0 1,1 0-1,-1 0 1,0 0-1,0 1 1,1-1-23,0 0 1,0 0-1,1 0 1,-1 0 0,0 0-1,0 0 1,1 0-1,-1 0 1,0 0-1,1 0 1,-1 0 0,1 0-1,-1 0 1,1 0-1,-1 0 1,1-1-1,0 1 1,0 0 0,-1-1-1,1 1 1,0 0-1,1 0 1,19 16-8,1-2 0,35 19 0,-32-20 226,43 32 1,-66-45-178,0 0 0,0 1 0,-1-1 1,1 1-1,-1 0 0,1-1 0,-1 1 1,0 0-1,0 0 0,1 0 1,-1 0-1,1 3 0,-2-4-17,0 0 1,0 0-1,0 0 0,0 0 1,0 0-1,-1 0 1,1 0-1,0 0 0,0 0 1,-1 0-1,1 0 0,0 0 1,-1-1-1,1 1 0,-1 0 1,1 0-1,-1 0 0,1 0 1,-1-1-1,0 1 0,0 0 1,1 0-1,-1-1 0,0 1 1,0-1-1,0 1 1,-1 0-1,-5 3 62,0-1 0,0 0 0,0 0 0,-1-1 0,1 0 0,-15 2-1,-2 1-18,-2 1-66,11-1-606,-22 2 0,36-7 555,1 0 1,0 0-1,0 0 0,0 0 0,-1 0 1,1 0-1,0 0 0,0 1 0,0-1 1,0 0-1,-1 0 0,1 0 0,0 0 1,0-1-1,0 1 0,-1 0 0,1 0 1,0 0-1,0 0 0,0 0 0,-1 0 1,1 0-1,0 0 0,0 0 0,0 0 1,0 0-1,-1-1 0,1 1 0,0 0 1,0 0-1,0 0 0,0 0 0,0 0 1,0-1-1,0 1 0,-1 0 0,1 0 1,0 0-1,0-1 0,0 1 0,0 0 1,0 0-1,0 0 0,0 0 0,0-1 0,4-9-2158,10-11-2482,4-7 2054</inkml:trace>
  <inkml:trace contextRef="#ctx0" brushRef="#br0" timeOffset="1">383 5 7506,'0'0'249,"0"0"1,-1-1 0,1 1 0,-1-1-1,1 1 1,0 0 0,-1-1 0,1 1 0,-1 0-1,1-1 1,-1 1 0,1 0 0,-1 0-1,1 0 1,-1-1 0,0 1 0,1 0-1,-1 0 1,1 0 0,-1 0 0,0 0 0,0 1 194,0 0 1,1 0-1,-1 0 0,1 0 1,0 0-1,-1 0 1,1 0-1,0 0 1,0 0-1,-1 0 1,1 2-1,-1 1-175,-9 42 2848,5-30-2632,2 0 0,0 0-1,0 0 1,1 19 0,3-15-192,1 0 1,9 34-1,-6-35-150,-2 1 1,0-1-1,1 23 0,-6 29-1241,8-73-648,-5 1 1406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5:47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11 10826,'-8'-8'4673,"8"6"-2048,8 3-761,12-1-511,5 0-177,17 4-568,3-3-256,9-1-208,-3 6-40,-10-2 24,-5-2-296,-12 8-864,-4-1-552,-8-4 823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5:48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10018,'5'11'5033,"2"6"-1856,-1 14-1081,-3 2-359,-3 10-793,-4 2-320,1-2-368,2 2-72,1-12-88,11-1-256,2-9-816,7-7-280,12-7 632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5:48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1 9634,'0'1'4089,"7"10"-1905,-2 9-223,-3 13-233,7 4-312,-6 12-703,2 5-225,-1-2-232,-1-2-96,-2-3-104,4-7-144,2-8-552,-3-9-393,-1-9-1367,2-6 1472</inkml:trace>
  <inkml:trace contextRef="#ctx0" brushRef="#br0" timeOffset="1">5 438 8698,'0'1'258,"0"-1"1,-1 0 0,1 1-1,0-1 1,-1 0-1,1 1 1,0-1 0,-1 0-1,1 1 1,0-1-1,0 1 1,-1-1-1,1 1 1,0-1 0,0 0-1,0 1 1,0-1-1,0 1 1,0-1-1,0 1 1,0-1 0,0 1-1,0-1 1,0 1-1,0 0 1,0 0-92,1-1 1,-1 1-1,1-1 0,-1 1 1,1 0-1,-1-1 0,1 1 0,-1-1 1,1 1-1,0-1 0,-1 0 1,1 1-1,0-1 0,-1 0 1,2 1-1,4 1 109,1 0 0,0 0-1,8 0 1,-11-1 197,71 10 237,0-4 0,127-2 1,-194-6-699,372-12 257,-367 12-386,-9 1-26,0 0 0,0 0 0,0 0-1,0 0 1,0 0 0,0 1 0,0 0 0,-1 0 0,5 1 0,-7-2 102,-1 0-1,0 0 1,0 1 0,0-1 0,0 0 0,0 0 0,0 0 0,0 0 0,1 0 0,-1 1-1,0-1 1,0 0 0,0 0 0,0 0 0,0 0 0,0 0 0,0 1 0,0-1 0,0 0-1,0 0 1,0 0 0,0 0 0,0 1 0,0-1 0,0 0 0,0 0 0,0 0-1,0 0 1,0 1 0,0-1 0,0 0 0,0 0 0,0 0 0,-1 0 0,1 0 0,0 1-1,0-1 1,0 0 0,0 0 0,0 0 0,0 0 0,0 0 0,-1 0 0,1 0 0,0 1-1,0-1 1,0 0 0,0 0 0,0 0 0,-1 0 0,1 0 0,0 0 0,-16 10-1298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5:48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10834,'3'0'852,"-1"0"0,1 0-1,-1 0 1,0 1-1,1-1 1,-1 1 0,0-1-1,4 3 1,-4-2-703,-1 0 0,1 0 0,-1 0 0,1 0 0,-1 0-1,0 1 1,1-1 0,-1 1 0,0-1 0,0 1 0,0-1 0,0 1 0,0 0 0,-1-1 0,1 1 0,0 0 0,-1 0 0,1 1 0,2 14 353,0 0 1,-1 1 0,0 30-1,2 24 139,11 12-1820,-14-82-1219,-1-4 1823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5:49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22 10474,'-4'55'9453,"3"-41"-9077,0-1-1,0 1 0,1 0 0,3 23 0,1-21-230,0 0 0,1 0-1,13 27 1,-16-38-89,1-1 0,-1 0-1,1 1 1,0-1 0,6 6 0,-8-9-29,0 0 0,0 0 1,0 0-1,0 0 0,-1-1 0,1 1 1,0 0-1,1-1 0,-1 1 1,0-1-1,0 1 0,0-1 0,0 1 1,0-1-1,1 0 0,-1 1 0,0-1 1,0 0-1,0 0 0,1 0 1,-1 0-1,0 0 0,0 0 0,1 0 1,-1-1-1,0 1 0,0 0 0,2-1 1,-1-1 42,0-1-1,0 1 1,0 0 0,0-1 0,0 1 0,-1-1 0,1 1-1,-1-1 1,0 0 0,0 1 0,0-1 0,1-3 0,0-1 21,34-112 195,-22 65-1217,-11 43 385,0 0-1,1 1 1,0 0-1,8-13 1,4 3-228</inkml:trace>
  <inkml:trace contextRef="#ctx0" brushRef="#br0" timeOffset="1">258 112 11050,'7'35'5041,"5"-42"-2144,8-2-1329,0-2-287,1 4-545,1 1-288,-5 6-448,-1 0-336,-4 4-1128,1 1 975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5:49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6 9778,'-2'-1'711,"1"0"1,-1 1-1,1-1 1,-1 1-1,0-1 1,1 1-1,-1-1 0,1 1 1,-1 0-1,0 0 1,-1 0-1,-1 0-90,1 1 0,-1-1 1,0 1-1,-5 2 0,-1 1-316,-1 0-1,-10 8 1,18-10 2,-2 0-223,0 1-1,1 0 1,0 0 0,0 0-1,0 1 1,-6 5 0,9-7-73,0-1 1,0 0 0,0 1-1,0-1 1,1 0 0,-1 1-1,0-1 1,1 1 0,-1-1 0,1 1-1,-1-1 1,1 1 0,0-1-1,-1 1 1,1 0 0,0-1-1,0 1 1,0-1 0,1 1 0,-1 0-1,0-1 1,0 1 0,1-1-1,-1 1 1,2 2 0,0 0-9,1 0 1,-1-1-1,1 1 1,0 0-1,0-1 1,0 0-1,0 1 1,8 4-1,4 2-2,15 8-1,-3-2 56,-8-5 29,-13-8 1,1 1-1,-1 0 1,0 0-1,0 1 1,8 7 0,-14-12-65,1 1 1,-1-1-1,0 1 1,1-1 0,-1 1-1,0-1 1,1 1 0,-1-1-1,0 1 1,0-1 0,1 1-1,-1-1 1,0 1 0,0 0-1,0-1 1,0 1 0,0 0-1,0-1 1,0 1 0,0-1-1,0 1 1,0 0 0,0-1-1,0 1 1,0-1 0,-1 1-1,1 0 1,0-1 0,0 1-1,-1-1 1,1 1 0,0-1-1,-1 1 1,1-1 0,0 1-1,-1-1 1,1 1 0,-1-1-1,1 0 1,-1 1 0,1-1-1,-1 1 1,-4 2 85,1-1 0,-1 1 0,1-1 0,-7 2 1,4-1-36,-4 1-275,1 0 1,-1 0 0,1-1 0,-1-1 0,-14 2 0,25-4 113,-5 0-587,5 0 641,0 0-1,0 0 1,0 0-1,0 0 1,1 0 0,-1 0-1,0 0 1,0 0-1,0 0 1,0 0 0,0 0-1,0 0 1,0 0-1,0 0 1,0 0-1,0 0 1,0 0 0,0 0-1,0 0 1,0 0-1,0 0 1,0 0 0,0 0-1,0 0 1,0 0-1,0 0 1,0 0 0,0-1-1,0 1 1,0 0-1,0 0 1,1 0 0,-1 0-1,0 0 1,0 0-1,0 0 1,0 0 0,0 0-1,0 0 1,0 0-1,0 0 1,0 0 0,0 0-1,0 0 1,0 0-1,0 0 1,0 0 0,0 0-1,0 0 1,-1 0-1,1-1 1,0 1 0,0 0-1,0 0 1,0 0-1,0 0 1,0 0 0,0 0-1,0 0 1,0 0-1,0 0 1,0 0 0,0 0-1,0 0 1,0 0-1,0 0 1,0 0 0,0 0-1,0 0 1,8-7-927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5:50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15 9930,'-33'-14'4665,"31"20"-1840,2 12-857,0 4-151,-2 15-457,2 6-320,0 4-400,0-2-88,1-4-168,0-8-72,1-2-144,-2-6-63,0-5-25,-2-3-281,2-11-711,6-1-480,0-10 3088,4-3-1664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5:50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0 5537,'1'0'311,"1"0"0,-1 0-1,0 0 1,0 0 0,0 0-1,0 1 1,0-1 0,0 0 0,0 1-1,0-1 1,0 1 0,0-1-1,0 1 1,0-1 0,0 1-1,0 0 1,2 1 0,14 16 1267,-15-16-1347,36 46 1959,-2 2 1,53 99 0,-76-124-1725,-1 0-1,-1 1 1,12 46 0,-18-51-308,-1 0-1,0 1 1,-2-1 0,-1 0 0,-2 33 0,-2-32-86,0 0 1,-1 0-1,-2 0 0,0 0 1,-1-1-1,-1 0 0,-22 39 1,14-33-101,-2 0-1,0-1 1,-2-1 0,-1-1-1,-25 22 1,34-35-584,-1 0-1,0-1 1,-1-1 0,0 0-1,-27 12 1,18-11-312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35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7986,'4'2'3937,"5"0"-1393,6-2-776,2 0-143,5 3-521,4-3-312,3 0-424,2 0-144,-2 0-112,0 0-152,-8-1 40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5:51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37 271 4097,'-4'-1'775,"-13"-2"2561,16 3-3129,1 0 0,-1 0-1,1 0 1,-1 0 0,1 0 0,-1 0 0,1-1 0,-1 1 0,1 0 0,0 0 0,-1 0 0,1-1 0,-1 1 0,1 0 0,0-1 0,-1 1 0,1 0 0,0-1-1,-1 1 1,1-1 0,0 1 0,0 0 0,-1-1 0,1 1 0,0-1 0,0 0 0,-2-1 1921,2 2-2057,0 0-1,-1 0 1,1 0 0,0 0-1,0-1 1,0 1 0,0 0-1,-1 0 1,1 0 0,0 0-1,0 0 1,0 0-1,0-1 1,0 1 0,0 0-1,-1 0 1,1 0 0,0 0-1,0 0 1,0-1-1,0 1 1,0 0 0,0 0-1,0 0 1,0-1 0,0 1-1,0 0 1,0 0 0,0 0-1,0 0 1,0-1-1,0 1 1,0 0 0,0 0-1,0 0 1,0-1 0,0 1-1,0 0 1,0 0-1,0 0 1,0 0 0,0-1-1,1 1 1,-1 0 0,0 0-1,0 0 1,0 0 0,0-1-1,0 1 1,3-1-17,0 0 0,0 1-1,0-1 1,0 1 0,0-1 0,0 1 0,0 0 0,0 0 0,3 1-1,7-1 41,1 1-47,140-1 830,420-53 793,-521 46-1572,244-28 281,3 13-164,21 23-47,1 15-23,186 3 113,49-30 59,2 0 213,-214 8-2,0-20-120,73-23-136,-209 27-104,-97 11 12,318-18 67,-172 17-83,-247 8-147,1 1 0,13-4-1,-34 2-666,0 2 223,-5-2 688,-19 2-1,-3 5-2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5:53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210 352 6545,'39'52'3389,"-38"-51"-3112,1 1 0,-1-1 0,0 0 0,1 1 0,-1-1-1,1 0 1,-1 0 0,3 1 0,-3-2-141,-1 1-1,1-1 1,-1 0-1,1 0 1,-1 0-1,1 0 1,-1 0-1,1 0 1,0 0-1,-1 0 1,1 0-1,-1 0 1,1 0-1,-1 0 1,1 0-1,-1 0 1,1 0-1,0-1 1,0 1 12,-1-1 0,1 1 1,-1-1-1,1 1 0,-1-1 1,1 1-1,-1-1 1,1 1-1,-1-1 0,0 1 1,1-1-1,-1 0 0,0 1 1,1-1-1,-1 0 0,0 1 1,0-1-1,0 0 0,0 1 1,0-1-1,1 0 1,-1 1-1,-1-2 0,1-2 30,-1 1-1,0 0 1,0 0-1,-1 0 1,1-1-1,-1 2 1,0-1 0,1 0-1,-1 0 1,-1 0-1,-3-4 1,-2-3 112,-1-1-212,-1 0 1,0 0-1,0 1 1,-1 0-1,0 1 1,-1 1 0,0-1-1,-22-10 1,30 17-82,0 1 1,0-1 0,0 1-1,0 0 1,0 0 0,0 0 0,0 1-1,0 0 1,0-1 0,0 1-1,0 1 1,-5 0 0,6-1-2,0 1 1,0 0 0,0 0-1,1 0 1,-1 0-1,0 0 1,0 1-1,1-1 1,-1 1 0,1 0-1,-1 0 1,1 0-1,0 0 1,0 0-1,0 1 1,-3 3 0,1 2 15,-1-1-1,2 1 1,-1 0 0,1 0 0,1 1 0,-1-1 0,1 0 0,1 1 0,0-1 0,0 1-1,0 9 1,2-6 32,-1 0-1,1 0 0,1 0 1,0 0-1,1 0 0,0 0 1,6 14-1,-6-20-19,-1-1 1,1 0-1,0 1 0,1-1 1,0 0-1,-1 0 0,1-1 1,1 1-1,-1-1 1,10 7-1,-12-9-15,1-1 0,-1 1-1,1-1 1,0 0 0,-1 0 0,1 0 0,0 0 0,0 0 0,0 0 0,0-1-1,0 1 1,0-1 0,0 0 0,0 0 0,-1 0 0,1 0 0,0-1-1,0 1 1,0-1 0,0 1 0,0-1 0,0 0 0,-1 0 0,5-2-1,0-2 9,-1 1-1,1-1 1,-1-1-1,0 1 0,0-1 1,0 0-1,-1 0 0,8-12 1,2-6 17,13-29 1,-27 51-34,24-49 29,28-84 0,-46 113-51,-1-1 0,-1 0 0,0 0 0,-2-1-1,-1 1 1,-1-35 0,-2 54 18,1-1 1,-1 1 0,0-1-1,-2-4 1,-2 1 3,4 8-1,1 0 1,0 0-1,0 0 1,-1 0-1,1 0 1,0 0-1,0 0 1,0 0-1,-1 0 0,1 0 1,0 0-1,0 0 1,-1 0-1,1 0 1,0 0-1,0 1 0,0-1 1,-1 0-1,1 0 1,0 0-1,0 0 1,0 0-1,0 0 1,-1 1-1,1-1 0,0 0 1,0 0-1,0 0 1,0 0-1,0 1 1,-1-1-1,1 0 0,0 0 1,0 0-1,0 1 1,0-1-1,-1 3 14,0 0 0,0 0-1,0 0 1,0 0 0,1 0 0,-1 0-1,1 0 1,0 0 0,0 0-1,0 1 1,0 3 0,1 2 31,2 32 424,15 82 1,25 37 386,-30-120-674,2-1 1,26 51 0,-34-77-599,0-1 0,17 21 1,-22-31 253,-1 0 0,1 0 0,0 0 0,0 0 0,0-1 1,0 1-1,3 1 0,26 10-702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5:57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8338,'-8'37'3633,"9"-30"-1801,7-7-344,8 7 25,15-5-241,5-3-296,8 0-408,-7-1-128,7 2-232,-1 2-72,2 0-16,1-4-376,-10-2-1560,-7 4 1312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5:57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8026,'16'-4'3608,"1"6"-1127,0 0-489,13-4-55,-4 1-225,2-6-600,5-1-263,3 4-209,3-1-136,-10-2-200,0 7-104,-7 0-240,-4 0-304,-4 3-928,-5-3-745,-4 13 1177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6:01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62 3113,'-18'-34'2031,"12"17"1897,4 9-572,-2 6 1798,4 2-3951,0 1-209,0 20-287,1-1 0,6 27 1,1 15-62,-5-14 55,-5 83 0,-5 16-581,7-147-144,1 0 0,-1 0 0,0 0 0,0 0 0,0 0 0,0 0 0,0 0 0,0 0 0,0 0 0,0 0 0,0 0 0,0 0 0,0 0 0,0 0 0,0 0 0,0 0 0,0 0 0,0 0 0,0 0-1,0 0 1,0 0 0,0 0 0,1 0 0,-1 0 0,0 0 0,0 0 0,0 0 0,0 0 0,0 0 0,0 0 0,0 0 0,0 0 0,0 0 0,0 0 0,0 0 0,0 0 0,0 0 0,0 0 0,0 1 0,0-1 0,0 0 0,0 0 0,0 0 0,0 0 0,0 0 0,0 0 0,0 0 0,0 0 0,0 0 0,0 0-1,0 0 1,0 0 0,0 0 0,0 0 0,0 0 0,0 0 0,0 0 0,0 0 0,0 0 0,0 1 0,3-6-709,6-13-76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6:01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1 11194,'-1'0'3935,"-1"2"-3397,-1-1 1,1 1 0,-1-1-1,1 1 1,0 0 0,-4 4 0,-4 4 181,-18 11-324,-31 29 409,53-45-758,1 1 0,0 0 0,0 0 0,1 0 0,0 0 0,0 1 0,-6 13 0,9-17-45,0 1-1,0-1 1,1 0 0,-1 1 0,1-1 0,-1 0 0,1 1 0,0-1 0,1 1 0,-1-1 0,0 0 0,1 1 0,0-1 0,0 0 0,0 1 0,0-1 0,0 0 0,1 0 0,0 0 0,-1 0 0,1 0 0,0 0 0,3 2 0,4 5 16,1 0 0,1 0 0,0-1 0,15 9 0,-5-3 7,-5-2 19,-5-6 49,0 1 0,0 1 0,-1 0 1,0 1-1,-1-1 0,9 14 0,-16-21-45,-1 1 0,0 0 0,0-1 0,0 1 0,0 0 0,0 0 0,0 0 0,-1 0 0,1 0 0,-1 0 0,0 0 0,0 0 0,0 0 0,0 0 0,0-1 0,-1 1-1,1 0 1,-1 0 0,0 0 0,0 0 0,0 0 0,0-1 0,-1 1 0,1 0 0,-1-1 0,1 1 0,-1-1 0,0 0 0,0 1 0,0-1 0,0 0 0,0 0 0,-1 0 0,1-1-1,-1 1 1,1-1 0,-1 1 0,0-1 0,1 0 0,-5 2 0,-4 0-33,0-1 1,0 1-1,0-2 0,0 0 1,-1 0-1,1-1 0,0 0 0,0-1 1,0 0-1,0-1 0,0 0 0,0-1 1,0 0-1,0-1 0,1 0 1,0-1-1,0 0 0,0 0 0,0-1 1,1 0-1,-14-13 0,22 18-22,0 1 0,0-1 1,1 0-1,-1 0 0,0 0 0,1 1 0,-1-1 0,0 0 0,1 0 1,-1 0-1,1 0 0,-1 0 0,1 0 0,0 0 0,-1 0 0,1 0 1,0 0-1,0 0 0,0-3 0,0 3-1,0 0-1,1 0 1,-1 0 0,1 0-1,-1 0 1,1 0 0,-1 0-1,1 0 1,-1 0 0,1 1-1,0-1 1,0 0 0,-1 0-1,1 0 1,0 1 0,1-2 0,4-1-31,0-1 0,0 1 0,0 1 1,14-5-1,172-49-3954,-164 49 593,1 4 1439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6:02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12 5977,'0'-2'1039,"0"1"-795,0 1-1,0 0 0,0-1 0,0 1 0,0-1 1,0 1-1,0 0 0,0-1 0,0 1 0,0-1 0,0 1 1,0-1-1,0 1 0,0 0 0,0-1 0,0 1 0,-1 0 1,1-1-1,0 1 0,0-1 0,-1 1 0,1-1 0,-6 6 3638,4-3-3245,-5 3-319,0 0-1,1 1 0,0 0 0,1 0 0,-1 1 0,1-1 1,0 1-1,1 0 0,0 1 0,0-1 0,0 1 1,1-1-1,0 1 0,1 0 0,-3 11 0,4-12-272,-1 1-1,1-1 1,1 0-1,-1 1 1,1-1 0,0 0-1,1 1 1,0-1-1,0 0 1,1 0-1,0 0 1,0 0-1,0 0 1,1 0-1,0 0 1,0-1-1,8 12 1,-5-11-46,0 1 0,1-1 0,0 0-1,0 0 1,10 6 0,-13-11-127,0 1 0,-1-1 0,1 0 0,1-1 0,-1 1 0,0-1-1,0 1 1,0-1 0,1-1 0,-1 1 0,0-1 0,1 1 0,8-2 0,-6 0-250,0 0 1,11-4 0,15-6-416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6:02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158 136 7650,'0'0'200,"-1"-1"0,1 1 1,0-1-1,0 0 0,0 1 1,-1-1-1,1 1 0,0-1 1,0 1-1,-1-1 1,1 1-1,-1-1 0,1 1 1,0-1-1,-1 1 0,1 0 1,-1-1-1,1 1 0,-1 0 1,1-1-1,-1 1 0,1 0 1,-1-1-1,0 1 1,-1 0 148,0-1 0,1 1 0,-1 0 0,0 0 0,0 0 0,0 0 0,1 0 0,-4 1 0,-2 0 481,-1 1 0,1 0 0,-11 5 0,11-3-376,0-1 0,1 1 0,-1 0 0,1 0 0,0 0 0,0 1-1,-9 9 1,14-12-411,-1-1-1,1 1 0,0 0 1,0-1-1,0 1 0,0 0 0,0 0 1,0-1-1,0 1 0,0 0 1,1 0-1,-1 0 0,1 0 0,0 0 1,-1 0-1,1 0 0,0 0 1,0 0-1,0 1 0,1-1 0,-1 0 1,0 0-1,1 0 0,-1 0 1,1 0-1,0-1 0,-1 1 0,1 0 1,0 0-1,0 0 0,0-1 1,1 1-1,0 1 0,3 2-1,-1 0 0,1 0-1,0-1 1,0 0 0,0 0-1,0 0 1,10 4 0,3 1 69,23 6 0,-28-11 45,0 1 0,0 1-1,0 0 1,14 9-1,-26-14-144,-1-1 0,1 0 0,-1 0 0,1 1 0,-1-1 0,0 0 0,1 0 0,-1 1 0,1-1 0,-1 1 0,0-1 0,1 0 0,-1 1 0,0-1 0,1 1 0,-1-1 0,0 1 0,0-1 0,0 0 0,1 1 0,-1-1 0,0 1 0,0-1 0,0 1 0,0 0 0,0-1 0,0 1 0,0-1 0,0 1 0,0-1 0,0 1 0,0-1 0,0 1 0,0-1 0,0 1 0,-1-1 0,1 1 0,0-1 0,0 1 0,-1-1 0,1 0 0,0 1 0,0-1 0,-1 1 0,1-1 0,-1 0 0,1 1 0,0-1 0,-1 0 0,0 1 0,-3 2 30,0 0 0,-1-1 0,1 1-1,-7 1 1,10-4-38,0 1-5,-73 28-25,62-25-479,0-1-1,0 0 1,0-1-1,-18 2 0,28-4 339,0 0-1,0 0 0,1 0 0,-1 0 1,0-1-1,1 1 0,-1 0 0,1-1 0,-4 0 1,3-1 52,1 1 1,-1 0-1,1 0 1,-1-1-1,1 1 1,0-1-1,-2-2 0</inkml:trace>
  <inkml:trace contextRef="#ctx0" brushRef="#br0" timeOffset="1">212 1 7762,'8'1'1157,"0"1"0,0 1 0,0-1 0,0 1 0,7 5 1,-10-6-690,-1 1 1,1 1 0,-1-1 0,0 0-1,0 1 1,0 0 0,-1 0 0,1 0-1,2 6 1,9 11 742,-3-3-469,0 0 0,-1 2 1,11 25-1,-19-40-675,-1 1 0,-1-1 1,1 1-1,-1-1 0,0 1 1,0 0-1,-1 0 0,1 0 0,-1-1 1,-1 1-1,1 0 0,-1 0 0,0 0 1,0-1-1,-1 1 0,1-1 0,-5 9 1,0-2-10,-2-1 1,0 1-1,0-1 0,-17 16 1,9-9-62,7-7-48,2-3-241,-1 0 1,-11 11 0,16-17 50,0 0 1,0 0-1,-1 0 1,1 0-1,0-1 1,-1 1-1,1-1 0,-1 0 1,1 0-1,-8 2 1,-12-4-585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6:02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9834,'-1'2'1220,"0"0"-1,0 1 1,1-1-1,-1 1 1,1-1 0,0 6-1,0 0-528,1 1-1,3 10 1,-4-16-240,32 210 2894,-15 109-2459,-15-295-630,-1-6-3346,-1-30 318,1-1 1113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6:10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36 4233,'-37'-23'2300,"37"22"-2093,-1 1 0,0 0 0,1-1 0,-1 1 0,0-1 1,1 1-1,-1 0 0,0-1 0,1 0 0,-1 1 0,1-1 0,-1 1 0,1-1 0,-1 0 0,1 1 0,-1-2 0,-1 0 2556,1 1-1001,1 1-387,0 0-222,1 3-167,17 163 2273,-13-54-2118,-5-76-912,2 0 0,2 0 1,7 36-1,3-2-292,-14-70 27,0 0-1,0 0 0,0 0 0,0 1 1,0-1-1,0 0 0,0 0 0,0 0 1,0 0-1,0 1 0,0-1 0,0 0 1,0 0-1,0 0 0,0 0 0,0 0 1,0 1-1,0-1 0,0 0 0,0 0 1,0 0-1,0 0 0,0 0 0,1 0 1,-1 1-1,0-1 0,0 0 0,0 0 1,0 0-1,0 0 0,0 0 0,1 0 1,-1 0-1,0 0 0,0 0 0,0 0 1,0 0-1,0 0 0,1 0 0,-1 0 1,0 0-1,0 0 0,0 0 0,0 0 1,1 0-1,-1 0 0,3-5-4958,-3 4 3494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29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25 517 2985,'0'4'939,"0"-4"-728,0 1 0,0-1 1,0 1-1,0-1 0,0 0 1,0 1-1,0-1 0,0 1 1,0-1-1,0 1 0,0-1 1,0 0-1,-1 1 0,1-1 1,0 1-1,0-1 0,0 0 1,-1 1-1,1-1 0,0 0 1,0 1-1,-1-1 0,1 0 0,0 1 1,-1-1-1,1 0 0,0 0 1,-1 1-1,1-1 0,-1 0 1,1 0-1,0 0 0,-1 0 1,1 1-1,-1-1 0,1 0 1,0 0-1,-2 0 0,2 0 1884,-1-2 2545,0 2-4575,1-1-1,0 1 0,0 0 0,0 0 0,-1 0 1,1-1-1,0 1 0,0 0 0,0 0 1,-1-1-1,1 1 0,0 0 0,0-1 0,0 1 1,0 0-1,0 0 0,0-1 0,0 1 0,0 0 1,0-1-1,0 1 0,0 0 0,0-1 1,0 1-1,-2-20 153,-6-121 114,11 59-311,18-98 0,-19 169-15,-1 1-1,1 0 1,1 0 0,0 0 0,0 0-1,6-11 1,-8 19-2,-1 1-1,1 0 0,0-1 1,0 1-1,0 0 1,0 0-1,0 0 0,0 0 1,0 0-1,0 0 1,1 0-1,-1 0 0,0 0 1,2-1-1,-2 2 1,0 0-1,0 0 1,0 0-1,0 0 0,0-1 1,-1 1-1,1 0 1,0 1-1,0-1 0,0 0 1,0 0-1,0 0 1,0 0-1,-1 1 0,1-1 1,0 0-1,0 1 1,1 0-1,1 1 5,-1 1 0,1-1 0,-1 1-1,1-1 1,-1 1 0,0 0 0,0 0 0,0 0 0,0 0 0,-1 0-1,2 5 1,7 21 56,10 55 0,-8-31 10,70 259 475,-73-284-1357,16 33 0,-24-57 233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6:11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8682,'1'1'3501,"3"5"-2442,-1 0 0,0 0 0,0 0 1,-1 0-1,4 12 0,2 4 223,-6-15-988,42 96 2384,-36-87-2436,2 0 0,-1 0 0,2-1 0,12 15 0,-17-23-144,21 21 292,-25-25-338,1-1-1,0 0 1,-1 0 0,1 0-1,0-1 1,0 1-1,0 0 1,6 1 0,-7-3-31,-1 1 0,1-1 1,-1 0-1,1 0 1,-1 0-1,1 0 0,-1-1 1,1 1-1,-1 0 0,1-1 1,-1 1-1,1-1 1,-1 1-1,1-1 0,-1 0 1,0 1-1,1-1 0,-1 0 1,0 0-1,0 0 1,0 0-1,1-1 0,2-2 36,-1 0 0,0 0 0,0 0 0,0-1 0,3-6 0,5-16 90,-2 0 0,0 0 0,8-55 0,-8 36-75,-7 37-69,-1 1-1,0 0 0,-1 0 0,0-15 1,-1-1-872,2 21-158,-2 2-5462,1 1 5034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6:11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 8282,'-3'1'10012,"1"3"-6285,2 9-4816,0-2 2207,-17 186 1658,8-126-2101,0 125 0,10-167-613,1 0 1,10 45-1,-12-73-76,0 0 1,0 0-1,1-1 0,-1 1 1,0 0-1,1 0 1,-1 0-1,0-1 0,1 1 1,-1 0-1,1 0 0,1 0 1,0-1-623,1-6-514,-2-1-1989,3-12 2178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6:12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43 251 4641,'-11'-6'4194,"7"5"-3292,1-1-1,0 0 1,0 0-1,0 0 1,0 0-1,-3-3 0,6 4-784,-1 1-1,0-1 0,1 0 0,-1 0 0,1 0 1,-1 0-1,1 0 0,-1 0 0,1 0 0,0 0 1,0 0-1,-1 0 0,1 0 0,0 0 0,0 0 0,0 0 1,0 0-1,0 0 0,0 0 0,0 0 0,1 0 1,-1 0-1,0 0 0,0 0 0,1 0 0,0-1 1,0-1 1,1 1 1,-1 0 0,0 0-1,1 0 1,0 0 0,-1 0 0,1 1-1,0-1 1,0 0 0,0 1-1,0-1 1,1 1 0,-1 0 0,3-2-1,4 0 112,0-1 0,16-3-1,3 3 62,1 0 0,38 0 0,-16 2-97,434-15 425,-479 17-614,387 3 180,21 1-67,547-57 16,-897 49-125,277-9 171,-238 10-64,331 3 492,-194 2-237,247-28 211,-270 9-444,-179 15-118,110-13 108,-138 15-329,-3-1-619,-7 1 767,0 0 0,0 0 0,0 0-1,0 0 1,0 0 0,0 0 0,0 0 0,0 0 0,0 0-1,0 0 1,0 0 0,0 0 0,0 0 0,1 0 0,-1 0-1,0 0 1,0 0 0,0 0 0,0 0 0,0 0 0,0 0-1,0 0 1,0 0 0,0 0 0,0 0 0,0 0 0,0 0-1,0 0 1,0 0 0,0 0 0,0 0 0,0 0-1,0 0 1,0 0 0,0 0 0,0 0 0,0-1 0,0 1-1,0 0 1,0 0 0,0 0 0,0 0 0,0 0 0,0 0-1,0 0 1,0 0 0,0 0 0,0 0 0,0 0 0,0 0-1,0 0 1,0 0 0,0 0 0,0 0 0,0 0 0,0 0-1,0-1 1,0 1 0,0 0 0,0 0 0,0 0 0,0 0-1,0 0 1,0 0 0,-1-1-578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6:14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216 483 6241,'0'0'3102,"0"0"-649,0 0-525,0 0-171,0-4 1906,2-1-3520,-1 0-1,0 0 1,0 0-1,-1 0 1,1 0 0,-1 0-1,0 0 1,-1-1-1,1 1 1,-1 0 0,0 0-1,-2-5 1,2 8-108,0 0-1,-1 0 1,1 0 0,0 0-1,-1 0 1,0 0 0,1 0-1,-1 1 1,0-1 0,0 0-1,0 1 1,0 0 0,0-1-1,0 1 1,0 0 0,-4-1-1,-2-2 60,0-1-19,0 1 1,-1 1 0,0-1-1,1 1 1,-1 1 0,-12-3-1,18 5-60,-1-1 0,0 1 0,1 0 0,-1 0 0,1 0 0,-1 1 0,1-1 0,-1 1 0,1 0 0,0 0 0,-1 0 0,1 0 0,0 0 0,0 1 0,0 0 0,-1 0 0,2-1 0,-1 2 0,-5 3 0,5-3 2,0 1 1,0 0-1,0 0 0,1 0 0,-1 0 0,1 0 1,0 1-1,0-1 0,0 1 0,1-1 0,-1 1 1,1 0-1,0 7 0,0 0 41,1-1 0,0 1 0,0-1 0,5 19 0,-5-26-30,1-1 0,0 1-1,0-1 1,0 1 0,1-1 0,-1 0 0,1 0 0,-1 1-1,1-1 1,0 0 0,1 0 0,-1-1 0,0 1 0,1 0-1,-1-1 1,1 1 0,0-1 0,3 2 0,-3-2-8,0-1-1,0 0 1,1 1 0,-1-1 0,0-1 0,0 1 0,1 0-1,-1-1 1,0 0 0,1 1 0,-1-1 0,0-1 0,1 1-1,-1 0 1,0-1 0,1 0 0,-1 0 0,0 0 0,6-2-1,-2-1-10,0 1-1,0-1 0,0-1 1,0 1-1,-1-1 0,0 0 0,0-1 1,0 1-1,-1-1 0,7-9 1,-5 4-7,0 0 0,-1-1 0,0 0 0,-1 0 0,6-19 0,1-10-77,-1 0 0,-2 0 0,-3-1 0,-1 0 0,0-63 0,-7-7-1,2 171 541,11 72 1,-3-86-115,1 0 0,17 51 0,-17-72-238,1 0 1,1 0 0,0-1 0,2 0 0,21 28 0,-30-46-97,0 0 1,8 8-1,-11-12-53,0 0 0,0 0-1,1 0 1,-1-1 0,0 1-1,0 0 1,0 0 0,1-1-1,-1 1 1,1-1 0,-1 1 0,0-1-1,1 0 1,-1 1 0,1-1-1,-1 0 1,0 0 0,3 0-1,-3 0-110,0 0 0,-1-1-1,1 1 1,-1 0 0,1-1-1,0 1 1,-1-1 0,1 1-1,-1-1 1,1 1-1,-1-1 1,1 1 0,-1-1-1,0 1 1,1-1 0,-1 0-1,0 1 1,1-1 0,-1 0-1,0 1 1,0-1-1,1 0 1,-1 1 0,0-1-1,0 0 1,0-7-719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6:15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58 8274,'-31'-38'3799,"23"27"-1739,8 11-1764,-1-1-1,1 0 1,0 1 0,-1-1-1,1 0 1,-1 1-1,1-1 1,-1 1-1,1-1 1,-1 1-1,1-1 1,-1 1-1,-1-1 1,2 1-189,-1 1 0,1-1 0,-1 1 0,1-1 0,0 0 0,-1 1 0,1-1 0,-1 1 0,1 0-1,0-1 1,-1 1 0,1-1 0,0 1 0,0-1 0,0 1 0,-1 0 0,1-1 0,0 2 0,-3 6 349,1 1-1,0 0 1,1-1-1,-1 17 1,2 38 606,1-27-528,7 148 922,-4-147-1283,2 0-1,21 70 1,-26-102-209,7 15 134,-8-19-130,1 0-1,-1 0 0,0-1 1,1 1-1,-1 0 0,1-1 1,-1 1-1,1-1 0,-1 1 0,1 0 1,-1-1-1,1 1 0,-1-1 1,1 1-1,0-1 0,-1 0 1,1 1-1,0-1 0,0 0 0,1 1 1,-2-1-87,1 0 0,0 0 0,0-1 1,0 1-1,-1 0 0,1-1 0,0 1 0,-1 0 0,1-1 1,0 1-1,0-1 0,-1 1 0,1-1 0,-1 1 1,1-1-1,0 1 0,-1-1 0,1 0 0,0 0 1,11-19-1930,-7 12 1257,13-20-445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6:15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30 8050,'-1'0'495,"0"-1"0,0 1 0,-1 0 0,1-1 1,0 1-1,0-1 0,0 0 0,0 1 0,0-1 0,0 0 1,0 0-1,0 1 0,-1-3 0,-9-6 2073,6 7-2312,0 0-1,0 1 1,0-1-1,0 1 1,0 0-1,-1 0 1,1 1-1,0 0 0,0 0 1,-1 0-1,1 0 1,0 1-1,0 0 1,0 0-1,0 0 1,0 1-1,0-1 0,0 1 1,0 0-1,0 1 1,-5 3-1,6-4-235,0 1 0,0-1 0,0 1 0,1 0 0,-1 1 0,1-1 0,-1 0 0,1 1 0,0 0 0,1 0 0,-1 0 0,1 0 0,-1 0 0,1 0 0,1 1 0,-1-1 0,0 1 0,1-1 0,0 1 0,0 0 0,1-1 0,-1 1 0,1 8 0,1-10-11,0 0-1,-1 0 0,2 0 0,-1 0 1,0 0-1,0 0 0,1 0 1,0-1-1,-1 1 0,1-1 0,0 1 1,0-1-1,1 0 0,3 4 0,5 3 56,23 14 0,-30-21-48,9 6 176,0 1-1,0 0 1,-1 0-1,-1 1 0,1 1 1,-2 0-1,15 18 0,-23-26-71,0 0 0,0 1 0,0-1-1,0 1 1,-1-1 0,2 5-1,-3-7-91,1 0-1,-1 0 1,0 0-1,0 0 1,0 0-1,0 0 0,0 0 1,0 0-1,0 0 1,0 0-1,0 0 0,0 0 1,0 0-1,0 0 1,-1 0-1,1 0 0,0-1 1,-1 1-1,1 0 1,-1 0-1,1 0 1,-1 0-1,1-1 0,-1 1 1,0 0-1,1 0 1,-1-1-1,0 1 0,-1 0 1,-7 4 81,0-1 0,-1-1 1,1 0-1,-13 3 0,-5 1-46,16-4-495,0 1-1,0-2 1,0 0-1,0 0 1,-17 0-1,28-2 426,0 0-1,-1 0 1,1 0-1,0 0 1,0 0-1,-1 0 1,1 0 0,0 0-1,0 0 1,0 0-1,-1 0 1,1 0 0,0 0-1,0-1 1,-1 1-1,1 0 1,0 0-1,0 0 1,0 0 0,-1-1-1,1 1 1,0 0-1,0 0 1,0 0-1,0-1 1,0 1 0,0 0-1,-1 0 1,1-1-1,0 1 1,0 0-1,0 0 1,0 0 0,0-1-1,0 1 1,0 0-1,0 0 1,0-1-1,0 1 1,0 0 0,0 0-1,0-1 1,0 1-1,0 0 1,0 0-1,0-1 1,1 1 0,-1 0-1,0 0 1,0-1-1,0 1 1,0 0-1,0 0 1,1 0 0,-1-1-1,0 0 64,7-11 249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6:15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11218,'3'29'7796,"-3"13"-5074,-1-13-1253,1-27-1427,0 101 2038,15 121 0,-12-208-2056,-1-2-62,0 0 0,-1 0 0,0-1 0,-2 25-1,-1-39-1258,1-4 202,0-12-632,1-5 651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6:16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8954,'0'0'283,"1"1"-1,0-1 1,0 1 0,-1 0 0,1 0-1,0-1 1,-1 1 0,1 0-1,-1 0 1,1 0 0,-1-1 0,1 1-1,-1 0 1,0 0 0,1 0-1,-1 0 1,0 0 0,0 0 0,0 0-1,0 0 1,0 0 0,0 0-1,0 2 1,1 11 1079,6 50 1968,-4 98 1,-2-65-2134,-1-68-936,13 192 743,-12-214-1000,1 14 47,-2-19-59,0-1 0,0 0 0,0 0-1,0 1 1,0-1 0,0 0 0,0 0 0,-1 1 0,1-1 0,0 0 0,-1 0 0,0 2 0,5-30-2816,6 3 1091,-4-7 776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6:17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61 8538,'-1'0'102,"1"0"0,0 0 0,0 0 0,0 0 0,0 0 0,0 0 0,0 0 0,0 0 0,0 0 0,0 0 0,0 0 0,0 0 0,0 1 0,-1-1 0,1 0 0,0 0 0,0 0 0,0 0 0,0 0 0,0 0 0,0 0 0,0 0 0,0 0 0,0 0 0,0 0 0,0 0 0,0 0 0,0 0 0,0 0 0,0 0 0,0 0 0,0 0 0,0 1 0,0-1 0,0 0 0,0 0 0,0 0 0,0 0 1,0 0-1,0 0 0,0 0 0,0 0 0,0 0 0,0 0 0,0 0 0,0 0 0,0 1 0,0-1 0,0 0 0,0 0 0,0 0 0,0 0 0,0 0 0,0 0 0,0 0 0,0 0 0,0 0 0,0 0 0,0 0 0,0 0 0,0 0 0,0 0 0,0 0 0,0 1 0,4 9 3020,-1-2-1813,45 131 1771,-42-122-2624,1-1 0,13 24 0,-16-34-314,0 1-1,0-2 1,1 1 0,0 0-1,-1-1 1,2 0 0,-1 0-1,12 8 1,-16-12-116,0-1 0,0 1 1,0 0-1,0-1 0,0 1 0,0-1 1,1 1-1,-1-1 0,0 1 0,0-1 1,0 0-1,1 0 0,-1 0 1,0 0-1,1 1 0,-1-2 0,0 1 1,0 0-1,1 0 0,-1 0 1,0 0-1,0-1 0,0 1 0,1-1 1,-1 1-1,0-1 0,0 1 0,0-1 1,0 0-1,0 0 0,0 1 1,0-1-1,0 0 0,0 0 0,0 0 1,-1 0-1,2-1 0,2-5 27,-1 1-1,0-1 1,0 1-1,0-1 0,2-10 1,-3 9-29,57-162 96,-51 152-696,-2 0-1,0 0 0,5-24 0,-11 20-187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6:17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22 108 8346,'-17'-19'4769,"13"6"24,8 2-2473,-1-1-719,1 2-161,6 2-408,5 1-328,7-2-400,2 8-104,4-5-64,2 1-256,-2 5-1000,1-7-632,-3 9 936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39:48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9442,'-2'1'259,"1"0"-1,0 1 1,0-1 0,0 0 0,1 1-1,-1-1 1,0 1 0,0-1 0,1 1-1,-1-1 1,1 1 0,0-1-1,-1 1 1,1 0 0,0-1 0,0 1-1,0-1 1,0 1 0,0 0-1,0-1 1,0 1 0,1 0 0,-1-1-1,0 1 1,1-1 0,0 1 0,0 1-1,2 4 281,-1 1-1,0 0 1,0-1 0,-1 1-1,1 11 1,-2-15-442,0 0 0,0 0 0,-1 0 0,1 0-1,-1 0 1,0 0 0,0 0 0,-1 0 0,1 0 0,-1 0 0,0-1 0,-2 5 0,-5 2 74,10-19-316,10-18-340,-5 16 374,0 1 1,1 0-1,0 1 0,1-1 1,0 2-1,9-9 0,-12 12 125,0 0-1,0 1 0,0 0 0,11-7 1,-14 10 9,0 0 0,-1 1 1,1-1-1,-1 1 0,1-1 1,0 1-1,0-1 1,-1 1-1,1 0 0,0 0 1,-1 0-1,1 0 0,0 0 1,0 0-1,-1 1 0,1-1 1,0 0-1,-1 1 0,1 0 1,0-1-1,-1 1 0,1 0 1,2 1-1,0 1 114,0 0 0,0 1 1,-1-1-1,1 1 0,-1-1 0,0 1 0,0 0 0,0 1 1,-1-1-1,1 0 0,-1 1 0,0-1 0,2 7 0,-2-1-20,1 0-1,-1 0 0,-1 0 0,1 0 1,-2 14-1,-2-15-3254,4-5 1851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30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10290,'5'6'4545,"0"-1"-2152,3-4-993,8-1-136,7 0-528,-2-8-336,6-1-191,-1 0-329,6-5-1489,4 1 1193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6:17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190 123 10194,'-6'-3'1150,"0"0"0,0 0 0,-1 1 0,1 0 0,-1 0 0,-7-1 0,10 3-953,0 0-1,0 0 1,0 0-1,0 0 1,0 1-1,0 0 0,-1-1 1,1 2-1,1-1 1,-1 0-1,-5 3 1,2 0-84,1 0 1,0 0 0,0 0 0,1 1-1,0 0 1,-1 0 0,2 0 0,-1 1-1,0-1 1,1 1 0,0 0-1,1 1 1,-1-1 0,1 1 0,0-1-1,1 1 1,-3 10 0,5-13-91,-1-1 0,1 1 0,0 0 0,0-1 0,0 1 0,1 0 0,-1-1 0,1 1 0,0 0 0,0-1 0,0 1 1,0-1-1,1 0 0,-1 1 0,1-1 0,3 5 0,4 4 113,1 1 1,16 16-1,-18-21-38,7 6 306,0 0-1,1-1 1,26 15 0,-31-21-162,-8-5-126,-1 0-1,1 0 0,0 0 1,-1 0-1,5 6 1,-6-8-87,-1 1 1,1 0-1,-1-1 1,1 1-1,-1 0 1,0 0-1,1-1 1,-1 1-1,0 0 1,0 0-1,0 0 1,0-1-1,0 1 1,0 0-1,0 0 1,0 0-1,0-1 1,0 1-1,0 0 1,0 0-1,0-1 1,-1 1-1,1 0 1,0 0-1,-1-1 1,1 1-1,0 0 1,-1 0-1,1-1 1,-1 1-1,1-1 1,-2 2-1,-4 3 70,0 1 0,-1-1 1,0 0-1,0-1 0,0 0 0,-1 0 0,-9 4 0,-10 5-49,21-9-26,2-2-214,1 0-1,-1 0 1,0 0-1,0 0 0,0-1 1,0 1-1,0-1 1,-4 1-1,7-2 135,1 0 1,0-1 0,0 1-1,0 0 1,0 0-1,0 0 1,0 0-1,-1 0 1,1 0-1,0 0 1,0 0-1,0 0 1,0-1-1,0 1 1,0 0-1,0 0 1,0 0-1,0 0 1,0 0-1,0 0 1,-1-1 0,1 1-1,0 0 1,0 0-1,0 0 1,0 0-1,0 0 1,0-1-1,0 1 1,0 0-1,0 0 1,0 0-1,0 0 1,0 0-1,1-1 1,-1 1-1,0 0 1,0 0 0,0 0-1,0 0 1,2-7-928,11-3 78</inkml:trace>
  <inkml:trace contextRef="#ctx0" brushRef="#br0" timeOffset="1">365 0 10658,'1'21'9561,"6"9"-7750,-2-10-593,25 170 2194,-5-18-2243,-21-155-1456,11 61 1166,-11-38-5206,-4-41 3734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6:26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807 34 2425,'-1'-2'223,"1"1"0,-1 0 1,0 0-1,0 0 1,0 0-1,0 0 1,0 0-1,0 0 1,0 0-1,0 0 0,0 1 1,-2-2-1,-19-7 332,18 8-346,-2-1-49,0 0 0,1 1 0,-1-1 0,0 1 0,0 1 1,0-1-1,-1 1 0,1 0 0,0 0 0,0 1 0,0 0 0,-10 2 0,5 1 245,0 0 1,0 0-1,0 1 0,-18 11 1,-54 33 928,-20 13-250,68-38-900,9-7-64,-28 26-1,46-36-108,0 2 1,0-1-1,1 1 0,0 0 1,0 0-1,-10 20 0,-16 48 24,-15 27 14,24-58 12,2 1-1,2 1 0,2 1 1,2 0-1,3 1 0,1 1 1,3 0-1,-4 80 0,5 148 273,4-83 126,2-122-124,11 114 0,-1-149-297,0 0 1,3-1-1,1-1 1,19 41-1,-24-64-31,0 0 0,1 0 0,0-1-1,1-1 1,1 1 0,20 20 0,76 58 59,-79-70-48,82 58 99,-95-71-54,-1 0-1,-1 2 0,1-1 1,-1 2-1,-1-1 0,14 18 0,-22-25-46,10 16 37,1-1 1,0-1 0,1 0 0,20 16-1,14 2 210,1-3 0,74 37 0,-113-64-242,0 0 1,1-1 0,-1 0-1,1-1 1,0-1 0,0 0-1,0 0 1,0-1 0,1-1-1,-1 0 1,24-3 0,-10 2-4,1 1 0,-1 1 0,38 6 0,-50-6-8,-1-1 1,1 0-1,-1-1 1,18-4 0,-2 2 2,133-14 55,-142 16-59,1 1-1,-1 2 0,32 5 0,-28-4 1,-10-1-3,-1-1 0,1-1 0,0 0 0,0 0 0,-1-2 0,1 0 0,19-5 0,-29 5 0,0 0 1,1 0 0,-1 0 0,0-1-1,0 1 1,5-5 0,13-8 19,-11 8 10,-1 1 0,0-1 0,0-1 0,-1 0 0,0 0 0,0-1-1,-1 0 1,0 0 0,-1-1 0,0 0 0,9-19 0,-9 15-9,0 1-1,1 0 1,0 0 0,1 0-1,16-17 1,-19 24-21,-2 0 0,1 0 0,0-1 0,3-8 0,6-6 12,-1 7 26,-11 12-28,-1 1 1,1-1 0,0 0-1,-1 0 1,1 0-1,-1 0 1,1 0 0,1-3-1,30-90 207,-13 42-112,-12 36-30,6-24-1,-10 30-69,0 1 1,1-1-1,0 1 0,0 0 1,1 1-1,10-14 0,-4 6-1,-8 12 20,-1 0-1,-1 0 0,1 0 1,-1-1-1,1 1 0,-2-1 1,1 1-1,0-1 0,-1 0 1,0 0-1,0-8 1,0-1 34,1 0 1,0 1 0,2 0-1,6-22 1,-8 30-55,4-11 2,-3 9-3,0-1 0,-1 0-1,0 1 1,0-1 0,-1 0 0,1-18-1,-3 14-3,-1-6 11,1-1 1,0 0 0,2 0 0,3-23-1,-1 20-14,-1 13-1,0-1 1,0 0 0,6-14-1,-4 12 5,1 0 0,-1-1 0,2-20-1,2-43 31,-5 31 29,3-99 275,-6 81-301,0 28-15,-2 0 0,-13-66 0,1 47-3,8 35-3,-6-39 0,7 29 5,-1 0-1,-2 1 0,-1 0 0,-15-33 0,6 11 13,12 31-16,-12-24 0,-8-14 25,16 34 7,-1 0 1,-1 1 0,-1 0 0,-23-31 0,21 38 24,0 2-1,-1 0 0,-1 0 1,-24-15-1,-12-9-10,44 31-57,-4-4 8,-19-11 1,26 19-13,1 0 1,-1 0 0,0 1 0,1 0-1,-1 0 1,0 1 0,-8-2-1,-9-1 26,-31-9 0,-8-3 40,39 11-5,-35-13-1,23 7 51,29 10-58,0 0 0,-1 0 0,1 0 0,0 1 0,-1 0 0,1 1 0,-1-1 0,1 1 0,-11 3 0,-14 2 48,-88 1 40,59-3-101,27-1-17,-8-2 4,-59-7 0,-3 1 4,101 5-35,0 0 0,-1 0 0,1-1 0,0 1 0,0 0 0,0-1 0,0 1 1,-1-1-1,1 0 0,0 1 0,0-1 0,0 0 0,0 0 0,1 0 0,-1-1 0,0 1 0,-2-2 0,2 2 3,1 0 0,0 0-1,-1 0 1,0 0 0,1 1 0,-1-1-1,1 0 1,-1 1 0,0 0-1,1-1 1,-1 1 0,0 0 0,0 0-1,1 0 1,-1 0 0,-2 0-1,-12-1-9,15 1-241,0 0 236,0 0 1,0-1 0,0 1 0,0 0-1,0 0 1,0 0 0,0 0-1,0 0 1,0 0 0,-1 1 0,-3 3-6041,-6 16 4186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6:27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9 5089,'-3'-3'4342,"-3"-2"2402,6 5-6668,-1 0-1,1 0 1,-1 1 0,1-1-1,0 0 1,-1 0 0,1 1 0,0-1-1,-1 0 1,1 1 0,0-1-1,-1 1 1,1-1 0,0 0-1,0 1 1,0-1 0,-1 1 0,1-1-1,0 1 1,0-1 0,0 1-1,0-1 1,0 1 0,-4 14 90,1-1-1,1 1 1,1-1 0,0 20 0,0-22-107,1 18 33,1 1-1,8 45 1,-9-71-140,7 23 193,-7-26-191,1-1 1,-1 0 0,0 0-1,1 0 1,0 0-1,-1 0 1,1 0-1,-1 0 1,1 0-1,0 0 1,0 0-1,0-1 1,0 1-1,-1 0 1,1 0 0,0-1-1,0 1 1,0 0-1,1-1 1,0 1-1,-2-1-25,1 0-1,0 1 1,-1-1-1,1 0 0,-1 0 1,1 0-1,-1 0 1,1 0-1,-1 0 1,1-1-1,-1 1 0,1 0 1,-1 0-1,1 0 1,0 0-1,-1-1 1,1 1-1,10-11-686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6:27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7450,'7'3'3512,"-6"2"-999,-1 6-1049,0 2 9,-4 11-105,4 2-256,0 4-440,2 2-128,-1-8-232,0 0-64,2 0-136,1-4-48,1-3 24,-1 1-328,0-11-896,0 1-680,0-1 976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6:27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68 5473,'0'-2'482,"1"0"-1,0 0 0,-1 0 1,0-1-1,0 1 0,1 0 1,-1 0-1,-1-1 0,1 1 1,0 0-1,0 0 0,-1 0 1,1-1-1,-1 1 0,0 0 1,0 0-1,-2-3 0,2 3-343,1 1 0,-1 0 0,-1 0 0,1 0 0,0 0 1,0 0-1,0 0 0,0 0 0,-1 1 0,1-1 0,0 0 0,-1 1 0,1-1 0,-1 1 0,1-1 0,-1 1 0,1 0 0,-1-1 0,1 1 0,-1 0 0,1 0 0,-1 0 0,1 0 0,-1 0 0,1 1 0,-1-1 0,-2 1 1,2 0-82,0 0 0,1 0 1,-1 0-1,0 1 1,0-1-1,1 0 0,-1 1 1,0-1-1,1 1 1,-1-1-1,1 1 0,0 0 1,0 0-1,0 0 1,0 0-1,-2 3 0,0 1 11,1 1-1,0-1 0,0 1 1,-2 9-1,3-5-46,0 0 0,0 0 0,1 0 0,1 0 0,0 0 0,0 0 0,1 0 0,1 0 0,6 17 0,-7-22-22,0-1 1,0 0 0,1 0-1,0-1 1,0 1 0,0 0-1,0-1 1,1 0 0,-1 0-1,1 0 1,0 0 0,1-1-1,-1 1 1,1-1 0,-1 0-1,1 0 1,0-1 0,0 1-1,0-1 1,0 0 0,9 1-1,-7-2 7,-1 0-1,0 0 0,0-1 1,0 0-1,1 0 0,-1-1 1,0 1-1,0-1 0,0-1 1,0 1-1,0-1 0,0 0 0,0-1 1,0 1-1,-1-1 0,8-5 1,-9 5 10,0 0 0,1-1 1,-2 0-1,1 0 0,0 0 1,-1 0-1,1 0 1,-1-1-1,-1 1 0,1-1 1,-1 0-1,1 0 0,-1 0 1,-1 0-1,1 0 0,-1 0 1,0-1-1,0 1 1,0-6-1,-1 2 47,0 1 0,-1-1 0,0 1-1,0-1 1,-1 1 0,0-1 0,-1 1 0,0 0 0,0 0 0,-1 0 0,0 0 0,0 1 0,-1 0-1,0-1 1,0 2 0,0-1 0,-1 1 0,-13-12 0,16 16-45,-1 0 1,1 0 0,-1 0-1,0 1 1,0-1-1,0 1 1,1 0-1,-1 0 1,0 0-1,0 1 1,-1-1 0,1 1-1,0 0 1,0 0-1,0 0 1,0 1-1,0-1 1,0 1-1,0 0 1,0 1 0,0-1-1,1 0 1,-8 5-1,-15 3-1171,22-7 88,5 0-551,4 0-1462,-4-2 1802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6:28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15 8906,'-13'-11'3674,"12"10"-3415,1 1-200,0 0 1,0 0-1,0 0 0,0 0 0,0 0 1,0-1-1,0 1 0,-1 0 1,1 0-1,0 0 0,0 0 0,0 0 1,0 0-1,0 0 0,0-1 0,-1 1 1,1 0-1,0 0 0,0 0 1,0 0-1,0 0 0,-1 0 0,1 0 1,0 0-1,0 0 0,0 0 0,0 0 1,-1 0-1,1 0 0,0 0 1,0 0-1,0 0 0,0 0 0,-1 0 1,1 0-1,0 0 0,0 0 0,0 0 1,0 1-1,0-1 0,-1 0 1,1 0-1,0 0 0,0 0 0,0 0 1,0 0-1,0 0 0,0 1 0,-1-1 1,1 0-1,0 0 0,0 0 1,0 0-1,0 0 0,0 1 0,0-1 1,0 0-1,0 0 0,0 0 0,0 0 1,0 1-1,0-1 0,0 0 1,0 0-1,0 0 0,0 0 0,0 1 1,0-1-1,-9 28 786,1 0 0,1 0 1,2 1-1,-3 54 0,8 121-837,2-141 287,-2-62-296,2 176-270,-3-171 68,1-4 79,0-1 0,-1 0-1,1 0 1,0 1 0,0-1-1,0 0 1,0 1 0,1-1 0,-1 0-1,0 0 1,0 1 0,1-1-1,-1 0 1,1 0 0,-1 1-1,1-1 1,-1 0 0,1 0 0,1 1-1,4 1-960</inkml:trace>
  <inkml:trace contextRef="#ctx0" brushRef="#br0" timeOffset="1">410 166 7586,'0'-1'277,"0"0"0,1 1 0,-1-1 0,0 1 0,0-1 0,0 0 0,0 1 0,0-1 0,0 1 0,-1-1 0,1 0 0,0 1 0,0-1 0,0 1 0,0-1 0,-1 1 0,1-1 0,0 1 0,-1-1 0,1 1 0,0-1 0,-1 1 0,1-1 0,0 1 0,-1-1 0,0 0 0,0 1-60,0-1 1,0 1 0,-1-1 0,1 1 0,0 0 0,0 0-1,0-1 1,-1 1 0,1 0 0,0 0 0,0 0 0,-2 0 0,-2 1 12,1-1 0,-1 1 0,0 0 0,1 1 1,0-1-1,-6 3 0,1 1-46,0 0 1,1 1-1,0 0 0,0 0 0,-13 13 0,17-14-148,-1 0 0,1 1 0,0-1-1,1 1 1,-1 0 0,1-1 0,0 1 0,1 1-1,-4 11 1,3-4-21,1 0 0,1 1-1,0-1 1,1 0 0,1 1 0,0-1 0,1 0-1,0 1 1,1-1 0,1 0 0,6 14 0,-8-21-9,2 1 1,-1-1-1,1 0 1,0-1 0,10 13-1,-11-16-62,-1 0 0,1-1 0,-1 1 0,1-1-1,0 0 1,0 0 0,0 0 0,1 0 0,-1-1 0,0 1-1,1-1 1,-1 1 0,1-1 0,-1-1 0,5 2 0,-3-2-187,1 0 0,-1 0 1,0 0-1,7-1 0,26-9-453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6:28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22 7714,'-21'-8'4528,"16"5"-3444,-1 1 0,0 0 1,0 0-1,0 0 0,-9 0 0,13 2-979,0 0 1,1 0-1,-1 0 0,0 0 1,1 0-1,-1 0 0,0 1 1,1-1-1,-1 1 0,1-1 1,-1 1-1,1 0 0,-1 0 1,1-1-1,-1 1 0,1 0 1,0 0-1,0 0 1,-1 1-1,1-1 0,0 0 1,0 0-1,0 1 0,0-1 1,-1 3-1,-1 1-92,1 1-1,0 0 1,0 0-1,0-1 1,1 1 0,0 0-1,0 0 1,1 0 0,-1 0-1,1 1 1,0-1-1,1 0 1,0 0 0,0 0-1,0 0 1,4 9 0,-1-5 23,1-1 0,1 0 0,-1 0 0,2-1 0,-1 1 0,1-2 0,0 1 1,1-1-1,-1 0 0,2 0 0,10 7 0,-15-11-9,-1-2 48,-1 1 1,1 0-1,-1-1 0,0 1 1,3 3-1,-5-5-53,0 1 0,1-1 0,-1 1 0,0-1 0,0 0-1,1 1 1,-1-1 0,0 1 0,0-1 0,0 1 0,1-1 0,-1 1 0,0-1 0,0 1-1,0-1 1,0 1 0,0-1 0,0 1 0,0-1 0,0 1 0,0-1 0,0 1 0,-1-1 0,1 1-1,0-1 1,0 0 0,0 1 0,-1-1 0,1 1 0,0-1 0,0 1 0,-1-1 0,1 0-1,0 1 1,-1-1 0,1 0 0,-1 1 0,-1 0 29,1 1-1,-1-1 1,0 0 0,0 0-1,0 0 1,-3 0 0,-8 5 111,0 4-40,10-7-102,0-1-1,-1 1 0,0-1 1,-3 3-1,3-4-39,-36 16-331,37-16 98,0 0-1,0-1 1,-1 1-1,1 0 0,0-1 1,0 0-1,0 0 0,0 0 1,-1 0-1,-4-1 1,8 1 132,0 0 0,-1 0 0,1 0 0,-1 0 0,1-1 0,-1 1 0,1 0 1,0 0-1,-1 0 0,1-1 0,0 1 0,-1 0 0,1-1 0,0 1 0,-1 0 1,1-1-1,0 1 0,-1-1 0,-3-9-1175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6:29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11346,'1'0'429,"0"0"0,1 0-1,-1-1 1,0 1 0,1 1-1,-1-1 1,0 0-1,0 0 1,1 0 0,-1 1-1,0-1 1,0 1 0,2 0-1,-1 0-65,0 0-1,0 0 0,0 1 1,0-1-1,0 1 0,2 2 1,2 3-4,0 1 0,8 14 0,-10-14 233,19 30 2,-2 0 1,16 42 0,-32-67-535,-1 0-1,-1 1 1,-1-1-1,1 1 1,-2 0 0,0 0-1,-1-1 1,0 1 0,-1 0-1,-1 0 1,0 0-1,-1-1 1,-4 15 0,3-18-138,0 1-1,0-1 1,-1 0 0,0 0 0,-1-1-1,0 1 1,-9 9 0,10-13-257,-1 0 0,0 0-1,0-1 1,0 0 0,-1 0 0,1-1 0,-1 0-1,0 0 1,0-1 0,-13 5 0,6-6-696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6:32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419 267 1856,'-11'-8'5476,"-3"3"-3529,13 5-1903,0 0 1,0 0-1,0 0 0,0 0 1,0 0-1,0 1 0,0-1 1,0 0-1,1 0 0,-1 1 0,0-1 1,0 0-1,0 1 0,0-1 1,0 1-1,0-1 0,0 1 1,1 0-1,-1-1 0,0 1 0,0 0 1,1-1-1,-1 1 0,1 0 1,-1 0-1,0 0 0,0 1 1,-3 6 67,-1 0 0,0 0 0,0-1 1,-11 11-1,-10 13 208,18-19-261,1 0-1,0 0 0,1 1 1,0 0-1,1 0 1,-5 21-1,-2 4-17,0 0-9,8-24-16,-1 0 0,0 0 0,-13 23 0,13-28-12,1 1 0,0 0 1,0 0-1,1 0 0,0 1 1,1-1-1,-2 22 0,3-21 2,0-1 0,-1 1-1,-1 0 1,0 0 0,0-1-1,-1 1 1,-6 11 0,-10 9 16,13-19-5,-1-1-1,-8 21 1,13-25-3,-1 1 1,-6 7-1,7-11-12,1 0 1,-1 1-1,1-1 0,0 0 0,0 1 1,0-1-1,-2 10 0,4-13-4,0 0 1,0 0 0,0 0-1,0 0 1,1 0-1,-1 0 1,0 0-1,0 0 1,1 0-1,-1 0 1,0 0 0,1 0-1,-1 0 1,1 0-1,1 1 1,-2-1 0,1 0 1,0 0 0,-1 0 0,1 0-1,-1 0 1,1 1 0,-1-1 0,0 0-1,1 0 1,-1 0 0,0 0 0,0 2-1,0 3 8,-1 1-1,0 0 1,0 0 0,-5 11-1,4-10-4,0-1 1,0 1-1,1-1 0,-1 10 0,-2 39 19,-14 65-1,10-75 47,1 0-1,0 82 0,11-58-54,0 97 2,-11-10 13,-2 80 10,9-217-30,1 0 0,1 0 0,1 0 0,1 0 0,0-1 0,2 0 0,0 0 1,1 0-1,1-1 0,0 1 0,13 17 0,-4-8 17,-4-7-11,16 21 1,39 42 3,-40-47-8,-22-28-8,1 0 1,-1 0 0,2-1 0,-1 0-1,1 0 1,1-1 0,10 8 0,43 19 9,-42-24 2,1 1-1,34 26 1,33 30 522,-71-55-442,2-1 0,-1-1 1,25 9-1,52 13-5,8 2 20,-73-23 18,1-1 0,1-2 0,60 8 0,99-3 358,-48-5-426,-119-4-25,25 5 0,10 3 38,-53-12-63,1 1 0,-1-2 0,0 1 0,0 0 0,1-1 1,-1-1-1,0 1 0,0-1 0,0 0 0,0 0 0,-1 0 0,9-5 0,6-6 30,38-28-1,-28 18-17,-1 0 1,0-1 1,43-48-1,39-64 426,-97 115-222,19-38 1,-1 1-100,-21 41-104,-1 0 0,9-22 0,-13 24-13,8-19 34,16-58 0,-21 52-10,-1 11 12,-1-1 1,-2-1 0,3-44 0,-4-38 83,-1-16 156,-15-62-79,5 114-178,-19-99 36,13 101-29,9 44 0,-2 0 0,-1 0 1,-22-58-1,-104-158 107,71 135-129,-22-38 17,67 124-20,-1 1-1,-2 0 1,-33-32 0,-126-131 14,162 170-29,0 0 1,-1 2 0,-1 0-1,-25-15 1,-88-42-22,7 8 18,52 22 9,56 32-4,0 0 1,-1 1 0,0 1-1,-26-9 1,39 16-9,-1 1 0,1 0 0,0 0 0,-1 1 0,1 0-1,-1 0 1,-9 1 0,0 2-26,-22 6-1,5 0 36,1-2-1,-1-2 1,-34 2 0,55-6-25,0 0 1,0 1-1,0 0 1,-20 7-1,26-7 16,1 0 0,0 0 0,-1 0 0,1 1 1,0 0-1,0-1 0,0 2 0,1-1 0,-1 0 0,1 1 0,0-1 0,0 1 0,-4 7 0,2-3-46,3-5-33,0-1 0,0 1 1,0 0-1,1 1 0,-1-1 0,1 0 1,0 0-1,0 1 0,-1 3 1,2-6-901,0-1-658,0 0 669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6:35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17 2777,'0'-2'2855,"0"-8"4365,0 10-7124,0 0 0,0 0 0,0 0 0,0 0 1,0-1-1,0 1 0,0 0 0,0 0 0,0 0 0,0 0 0,0-1 1,0 1-1,0 0 0,0 0 0,-1 0 0,1 0 0,0 0 0,0-1 0,0 1 1,0 0-1,0 0 0,0 0 0,0 0 0,0 0 0,0 0 0,-1 0 0,1-1 1,0 1-1,0 0 0,0 0 0,0 0 0,0 0 0,-1 0 0,1 0 0,0 0 1,0 0-1,0 0 0,0 0 0,0 0 0,-1 0 0,1 0 0,0 0 0,0 0 1,0 0-1,0 0 0,-1 0 0,1 0 0,0 0 0,0 0 0,0 0 0,-8 3 166,4-1-179,0 0 1,0 0-1,0 0 0,0 0 1,-6 5-1,-34 31 190,39-34-192,0 1 0,1 1 0,-7 8 0,1-1 102,9-11-146,-1 0 1,0 0-1,1 0 0,-1 0 1,1 1-1,0-1 1,-1 0-1,1 1 0,1-1 1,-1 1-1,0 0 0,0-1 1,1 1-1,-1 4 0,1-5-18,1 0 1,-1 0-1,1 1 0,-1-1 1,1 0-1,0 0 0,0 0 0,0-1 1,0 1-1,0 0 0,0 0 0,1 0 1,-1-1-1,1 1 0,-1-1 0,1 1 1,-1-1-1,4 3 0,1 0 33,0 0-1,0 0 1,0 0 0,8 3-1,-8-5-23,1 0-1,-1-1 1,1 0-1,-1 0 1,1 0-1,-1-1 1,1 0-1,10-2 1,6 1-1130,-19 1-92,-1-3 406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31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20 7978,'0'-1'250,"0"0"0,0 0 0,-1 0 0,1 0 0,-1 0 0,1 0 0,-1 0 0,0 0 0,1 0 0,-1 0 0,0 0 0,1 1 0,-1-1 0,0 0 0,0 1 0,0-1 0,0 0 0,0 1 0,1-1 0,-1 1 0,0-1 0,0 1 0,0 0 0,0-1 0,-1 1 0,1 0 0,0 0 0,0 0 0,0 0 0,0 0 0,0 0 0,0 0 0,0 0 0,0 0 0,0 0 0,0 1 0,0-1 0,0 0 0,-1 1 1,-1 0-55,0 0 1,0 0-1,1 1 1,-1-1 0,0 0-1,1 1 1,-1 0-1,1-1 1,0 1 0,0 0-1,-1 0 1,1 1 0,-2 2-1,-1 2-28,1 1 0,-1-1 0,-2 10-1,6-15-120,-4 7 38,1 1 0,0 0 0,1 0 0,0 0 0,1 1 1,-2 16-1,3-10-37,1 0 0,1 0 0,0 0 0,2 0 0,0 0 0,0 0 0,7 16 0,0-6-17,1-1 1,1-1 0,22 36-1,-28-53-28,0 0 0,0 0-1,1-1 1,-1 0 0,2-1-1,-1 1 1,1-1 0,0-1 0,0 1-1,1-1 1,0-1 0,13 6-1,-21-10-63,0 1 0,-1-1 0,1 1 0,0-1 0,-1 0 0,1 1 0,0-1 0,0 0 0,0 0 0,-1 1 0,1-1 0,0 0 0,0 0 0,0 0 0,-1 0 0,1 0 0,0 0 0,0 0 0,0 0 0,0-1 0,-1 1 0,1 0 0,0 0 0,0-1 0,-1 1 0,1 0 0,0-1 0,-1 1 0,2-1 0,3-3-1816,5 4 726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6:35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8450,'1'1'3713,"0"2"-1593,9-6-672,-5 3 41,6-3-289,1-3-320,-2 6-480,6 0-128,-1 1-128,4 4-32,-1-2-312,-2-3-456,0 1-1600,-3 1-1017,2-1 1913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6:36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9514,'0'-1'341,"1"0"-1,-1 0 1,1 0 0,-1 1-1,1-1 1,-1 0 0,1 0-1,0 1 1,-1-1 0,1 0-1,0 1 1,0-1 0,-1 1-1,1-1 1,0 1 0,0-1-1,0 1 1,0-1 0,1 1-1,22-6 820,-19 5-587,1 0-338,0 0 1,1 0 0,11 0-1,-15 1-198,0 1 1,0-1-1,0 1 0,0 0 1,0-1-1,0 2 0,0-1 0,0 0 1,-1 0-1,1 1 0,2 1 0,1 2 8,0 0-1,-1 0 0,0 0 0,0 0 1,0 1-1,-1 0 0,8 12 0,-9-13-27,0 0 0,-1 1-1,0-1 1,0 1 0,0-1-1,-1 1 1,1 0 0,-1 0 0,-1-1-1,1 10 1,-1-3 23,-2 0 1,1 0-1,-7 23 1,7-31 4,-1 0 0,1 0 0,-1 1 0,0-1 0,0 0-1,-1 0 1,1-1 0,-1 1 0,0-1 0,0 1 0,0-1 0,0 0 0,-6 5 0,9-8-27,-2 1 98,0 0 1,0 0 0,1 0-1,-1 0 1,1 0 0,-1 1 0,1-1-1,0 1 1,-1-1 0,0 3-1,5-4 0,10 0-72,1 0 0,-1-1-1,1-1 1,-1 0 0,0-1-1,0 0 1,13-6 0,-17 6 218,-5 1-274,0 0-1,0 0 1,0 1 0,0-1-1,0 1 1,1 0 0,-1 1-1,0-1 1,7 1 0,-8 2 365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6:43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33 2449,'4'-2'992,"1"-1"1,-1 0 0,6-5 0,11-5 5406,-18 10-3135,-6 2 503,-12 6-1479,1 3-2061,0 0 1,-20 15-1,21-14-109,1 0 0,-1-1 0,0-1 0,-15 6 0,13-6 31,-29 13 322,39-17-391,0 0 0,0 0 0,0 0 0,0 1 0,-7 8 1,11-11-69,0 0 0,0 0 1,0 1-1,0-1 0,0 1 1,1-1-1,-1 1 0,1-1 1,-1 1-1,1 0 0,-1-1 0,1 1 1,0-1-1,0 1 0,0 0 1,0-1-1,0 1 0,0 0 1,0-1-1,0 1 0,1 0 1,-1-1-1,1 1 0,-1-1 1,1 1-1,0-1 0,-1 1 1,1-1-1,0 1 0,0-1 1,0 0-1,2 2 0,1 3 11,1-1 0,1 0-1,-1 0 1,1 0 0,11 7-1,-5-5 10,1 0 0,1 0-1,21 6 1,43 9 88,-30-10-47,-46-12-158,1 1 1,-1 0-1,0 0 0,1 0 0,-1 0 0,0 0 0,0 0 0,0 1 0,0-1 0,3 3 0,-5-4-45,0 1 0,1-1 0,-1 0 1,0 1-1,0-1 0,1 1 0,-1-1 1,0 0-1,0 1 0,0-1 0,0 1 0,0-1 1,1 1-1,-1-1 0,0 1 0,0-1 0,0 0 1,0 1-1,0-1 0,-1 1 0,1-1 0,0 2 1,0-1-215,-1 0 0,0 0 1,1 0-1,-1 0 1,0-1-1,0 1 1,0 0-1,1 0 0,-1 0 1,0-1-1,0 1 1,0 0-1,-1 0 1,-18 8-1874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6:44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8754,'-1'8'4033,"1"0"-1545,6-2-791,4 0-121,4 5-104,8-4-175,6 2-345,4-2-72,1-1-224,4 2-136,-17-1-232,0-2-96,-5 1-112,-15-6-8,6 0-496,-6 0-384,-1-2-376,0 1 568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6:44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36 8722,'-1'-2'631,"0"0"-1,0 0 1,0 0 0,0 0-1,1 0 1,-1 0 0,1 0-1,-1 0 1,1-4 0,0 5-515,0 1-1,0 0 1,0-1 0,0 1-1,0-1 1,0 1 0,1-1-1,-1 1 1,0 0 0,0-1-1,1 1 1,-1-1 0,0 1-1,0 0 1,1-1 0,-1 1-1,0 0 1,1-1 0,-1 1-1,1 0 1,0-1 1,0 1 1,0-1-1,1 1 1,-1 0-1,0-1 0,0 1 1,0 0-1,1 0 1,-1 0-1,3 0 0,4 1 187,0 0 0,0 0 0,0 1-1,16 6 1,32 16 259,-53-22-518,12 4 83,0 2 0,-1-1 0,25 19 0,-35-23-114,-1 1-1,1-1 1,-1 1 0,1-1 0,-1 1-1,0 0 1,-1 0 0,1 1 0,-1-1-1,1 0 1,-1 1 0,-1-1 0,1 1-1,-1 0 1,1 0 0,-1 0 0,0 5-1,-1-3 1,0 0 0,0 0 0,-1 0-1,0 0 1,0 0 0,-1 0 0,1 0-1,-2 0 1,1 0 0,-1-1 0,0 1 0,-7 10-1,5-10 8,0 0 0,0 0 0,-1-1 0,0 0 0,0 0 0,-1 0 0,0-1 0,0 0 0,0 0 0,-10 4 0,-35 11 222,37-15-98,6-2 186,0 0 1,-16 2 0,19-4 9,0-1 94,6-1 43,11-3 21,181-29 772,-173 28-1335,-1 2 0,1 1 0,0 0-1,0 1 1,31 3 0,-33 0-719,-10-1 320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6:45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7586,'0'16'4401,"3"-11"-49,-3 2-2055,1-5-729,-1-2-119,0 0-241,0-1-288,0 0-384,0-1-128,0 1-224,0 0-48,0-1-888,8 1-688,7-2 888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6:45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27 10370,'3'-2'460,"9"-6"2530,-12 8-2963,0 0-1,0 0 1,0 0-1,0-1 1,0 1-1,0 0 1,0 0-1,0 0 1,0 0-1,0 0 1,0 0-1,0 0 1,0 0 0,0 0-1,0 0 1,0 0-1,0 0 1,0-1-1,0 1 1,0 0-1,0 0 1,0 0-1,0 0 1,0 0-1,0 0 1,0 0-1,0 0 1,0 0-1,0 0 1,0 0-1,0 0 1,0 0-1,0 0 1,0 0-1,-1 0 1,1 0-1,0 0 1,0 0-1,0 0 1,0 0-1,0 0 1,0 0 0,0 0-1,0 0 1,0 0-1,0 0 1,-10-1 968,6 1-775,0 0-1,0 0 1,1 1-1,-1-1 1,0 1-1,0 0 1,1 0-1,-1 0 1,1 1-1,-1-1 1,1 1-1,-1 0 1,1 0-1,0 0 1,0 1-1,0-1 1,0 1-1,0-1 1,-3 6 0,3-4-119,0 0 1,1 1 0,-1-1-1,1 1 1,0 0 0,0 0 0,1 0-1,-1 0 1,1 0 0,0 0 0,1 1-1,-1-1 1,1 10 0,1-7-44,0 0 0,0 0 0,0 1 0,1-1 0,1 0 1,-1 0-1,1-1 0,1 1 0,-1-1 0,1 1 0,0-1 1,1 0-1,9 10 0,-9-11-49,0-1 1,0 0 0,1-1-1,-1 1 1,1-1-1,1 0 1,-1 0-1,0-1 1,1 0-1,-1 0 1,1 0-1,0-1 1,0 0-1,0-1 1,14 2 0,-13-2-8,0-1 1,1 0-1,-1-1 1,1 0-1,-1 0 1,0-1-1,1 0 1,-1 0-1,0-1 1,0 0-1,10-6 1,-13 7 11,-1-1 1,1 0-1,-1-1 0,0 1 1,0-1-1,0 1 0,-1-1 1,1 0-1,-1-1 0,0 1 1,0 0-1,-1-1 0,1 0 1,-1 0-1,0 1 1,0-1-1,-1-1 0,1 1 1,0-7-1,-1 5 15,0 0 1,-1 0-1,0 0 1,0 0-1,-1 0 1,0 0-1,0 0 1,-1 1-1,1-1 1,-2 0-1,1 1 0,-1-1 1,0 1-1,0 0 1,0 0-1,-1 0 1,0 0-1,0 1 1,-1-1-1,0 1 1,0 0-1,0 0 1,0 1-1,-1 0 0,1 0 1,-1 0-1,0 1 1,0-1-1,-1 1 1,1 1-1,-1-1 1,-7-1-1,2 2-18,0 0 0,-1 0 1,-20 0-1,27 3-75,-1-1 0,1 0 0,0 1 0,0 0 0,0 1 0,0 0 0,0-1 0,1 2 0,-8 3 0,12-6-17,0 0 0,0 1 0,1 0 0,-1-1 0,0 1-1,1-1 1,-1 1 0,0 0 0,1-1 0,-1 1 0,1 0 0,-1-1-1,1 1 1,-1 1 0,1-1 0,0-1 0,0 1 0,0-1-1,0 1 1,0-1 0,0 1 0,0-1 0,0 1-1,0-1 1,0 1 0,0-1 0,0 1 0,1-1-1,-1 0 1,0 1 0,0-1 0,0 1 0,1-1 0,-1 1-1,0-1 1,1 0 0,-1 1 0,0-1 0,1 0-1,-1 1 1,0-1 0,1 0 0,-1 0 0,1 1-1,0-1 1,16 7-839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6:46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0 11242,'-4'12'4769,"1"7"-2464,-5 17-1033,-2 9-208,-4 20-247,2 7-225,-1 4-200,0 1-24,5-8-72,-4-4-40,8-9-96,7-7-32,1-15-88,4-8-40,1-11-504,-2-10-520,4-11-1649,0-10 1633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6:46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1 12611,'-14'1'5503,"-7"7"-4199,8-3-472,-5 1-399,1 1 1,0 0 0,0 1-1,1 2 1,0-1 0,-15 13-1,24-17-392,0 2 0,1-1-1,-1 1 1,1-1 0,0 2-1,1-1 1,0 1 0,0 0 0,1 0-1,0 0 1,0 0 0,0 1-1,2 0 1,-4 12 0,5-12-22,-1 0 0,2 0 0,-1 0 1,2 0-1,-1 0 0,1 0 0,0 0 0,1 0 0,0 0 1,1 0-1,-1 0 0,2-1 0,-1 1 0,10 14 1,-9-16-194,1 0 1,-1-1-1,2 0 1,-1 0-1,1 0 1,0-1 0,0 1-1,0-2 1,1 1-1,0-1 1,0 1-1,0-2 1,0 1 0,1-1-1,-1 0 1,1-1-1,10 2 1,-9-2-529,0-1 0,13-1 0,15-2-514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6:46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30 13275,'-4'-3'866,"0"0"1,1 0 0,-2 1-1,1-1 1,0 1-1,-1 0 1,-7-3-1,6 4-556,-1-1-1,1 1 1,-1 0-1,0 0 1,-7 1 0,6 0-293,0 0 1,0 1 0,0 1 0,0-1 0,0 1 0,1 0 0,-1 1 0,0 0 0,-10 6-1,16-8-2,0 0-1,0 1 1,0-1-1,0 0 0,1 1 1,-1-1-1,1 1 0,-1 0 1,1-1-1,-1 1 0,1 0 1,0 0-1,0 0 1,0 0-1,0 0 0,0 0 1,1 0-1,-1 0 0,0 1 1,1-1-1,0 0 1,0 0-1,-1 1 0,1-1 1,0 0-1,1 0 0,-1 1 1,0-1-1,1 0 0,0 3 1,2 3 26,0 1 0,0-1 0,1 0 0,0 0 0,1 0 0,6 8 0,-5-7 34,1 0 0,1-1 1,-1 0-1,12 8 1,36 24 434,-36-27-131,-1 1 0,19 18 0,-34-29-276,0 0 0,0 0-1,-1 0 1,1 0 0,-1 1 0,0-1-1,3 6 1,-5-7-77,1-1 0,-1 0-1,0 1 1,1-1 0,-1 0 0,0 1-1,0-1 1,0 1 0,0-1 0,0 1-1,0-1 1,0 0 0,0 1 0,-1-1-1,1 1 1,-1-1 0,1 0 0,-1 1 0,1-1-1,-1 0 1,0 0 0,1 1 0,-3 1-1,1-1-5,-1 1 0,0-1-1,0 1 1,0-1-1,0 0 1,-1 0 0,1 0-1,0-1 1,-1 1-1,1-1 1,-1 0 0,-5 2-1,-6 0-42,-26 1-1,31-3-37,-7 0-323,6 1-827,0-2 0,-20 0 0,30 0 1104,1 0-1,0 0 1,-1 0 0,1 0-1,-1 0 1,1 0 0,0 0-1,-1 0 1,1-1 0,0 1-1,-1 0 1,1 0 0,0 0-1,-1 0 1,1-1-1,0 1 1,-1 0 0,1 0-1,0-1 1,0 1 0,-1 0-1,1-1 1,0 1 0,-1-11-1307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31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49 8426,'0'-1'220,"1"0"1,-1 0-1,0 0 1,1 1-1,-1-1 0,0 0 1,1 0-1,-1 0 1,0 0-1,0 0 1,0 0-1,0 0 1,0 0-1,0 0 0,0 0 1,0 0-1,0 0 1,0 0-1,-1 0 1,1 0-1,0 0 0,-1 0 1,1 0-1,0 0 1,-1 1-1,0-1 1,1 0-1,-1 0 1,1 0-1,-1 1 0,0-1 1,1 0-1,-1 1 1,0-1-1,0 1 1,0-1-1,-1 0 1,-1-1 109,-1 0 1,0 0 0,1 0-1,-1 1 1,0 0 0,0-1-1,0 1 1,-5 0 0,4 0-247,1 1 1,-1 0-1,0 0 1,0 0-1,0 0 0,1 1 1,-1 0-1,0 0 1,1 0-1,-1 0 0,0 1 1,1 0-1,0 0 1,-1 0-1,1 0 0,0 1 1,0-1-1,0 1 1,1 0-1,-1 1 0,1-1 1,0 1-1,-1-1 1,1 1-1,1 0 0,-1 0 1,1 0-1,-1 0 1,1 1-1,-2 6 0,2-3-65,0-1-1,1 1 0,0 0 1,0 0-1,1 0 0,0 0 0,0 0 1,1-1-1,0 1 0,3 9 0,-3-11-13,1-1 0,0 0 0,0 0 0,0 0 0,0 0 0,1-1-1,0 1 1,0-1 0,0 1 0,1-1 0,-1 0 0,1 0 0,0-1-1,0 1 1,9 5 0,-6-5 5,0-1 0,1 0 0,-1 0-1,1 0 1,0-1 0,-1 0 0,1-1-1,13 1 1,-9-1-245,0-1 0,-1-1 0,1 0 0,0 0 1,13-4-1,-24 4 27,1 1 1,-1 0-1,1-1 1,-1 0-1,1 1 0,-1-1 1,1 0-1,-1 0 1,3-2-1,5-11-1009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6:47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 8458,'27'0'4785,"2"13"192,1 18-3569,0 3-80,-5 16-279,-6 4-129,1 3-240,-4 5 8,-15-16-96,-1 6-32,-20-7-151,-12-2-129,-3 6-112,-8-9-256,-6-3-721,5-6-471,4-11 2880,7-4-1592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6:52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20 7714,'-2'-3'1940,"-4"-10"2854,3 9 1249,2 12-5491,-7 145 564,-4-60-643,0 8-48,12-92-368,1 1 0,0-1 1,0 1-1,4 12 0,-5-21-55,0 0 8,1 1 1,-1 0-1,0-1 0,1 1 1,-1 0-1,1-1 0,0 1 1,-1-1-1,1 1 0,0-1 1,0 1-1,0-1 0,0 0 1,0 0-1,2 2 0,-3-2-17,0-1-1,0 0 1,0 0-1,0 0 1,0 0-1,0 0 1,1 0-1,-1 0 1,0 0-1,0 0 1,0 0-1,0 0 1,0 0-1,0 0 1,0 0-1,0 0 0,0 0 1,0 0-1,0 0 1,0 0-1,0 0 1,1 0-1,-1 0 1,0 0-1,0 0 1,0 0-1,0 0 1,0 0-1,0 0 1,0 0-1,0 0 1,0 0-1,0 0 1,0 0-1,1 0 1,-1 0-1,0 0 0,0 0 1,0 0-1,0 0 1,0 0-1,0 0 1,0 0-1,0 0 1,0-1-1,0-3-453,-2-6-565,-10-22-3511,7 14 2968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6:53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7898,'-2'2'706,"1"-1"1,-1 1-1,1 0 1,0 0-1,-1 0 1,1 1-1,-2 3 1,3-6-504,0 1 1,-1 0-1,1-1 1,0 1 0,0 0-1,-1-1 1,1 1-1,0 0 1,0 0-1,0-1 1,0 1-1,0 0 1,0-1-1,0 1 1,0 0 0,0 0-1,0-1 1,0 1-1,1 0 1,-1-1-1,0 1 1,1 0-1,-1-1 1,0 1-1,1 0 1,-1-1 0,0 1-1,1-1 1,0 2-1,7-1 1367,22 2-1268,0-1 0,49-4 1,-50 0-236,15-1 41,48 3 1,-89 1-95,1-1-1,-1 0 1,0 1 0,1 0 0,-1 0-1,0 0 1,1 0 0,-1 0 0,3 2 0,-5-2-4,1 1 0,-1-1 1,1 0-1,-1 0 1,0 0-1,1 1 1,-1-1-1,0 1 0,0-1 1,0 1-1,0-1 1,-1 1-1,1 0 1,0 0-1,-1-1 1,1 1-1,-1 0 0,1 3 1,0 5 20,-1 0-1,-1 0 1,0 1 0,0-1-1,-1 0 1,-3 12 0,-2 10 47,2-3 39,-2 52-1,7-69-94,1 1-1,0-1 0,0 0 0,1 1 0,1-1 0,8 21 1,-8-24-18,0 0 0,1-1 0,0 0 0,1 1 0,0-2 0,0 1 0,10 10 0,-15-17-46,0-1 1,0 0-1,0 0 1,0 0-1,0 0 1,0 1-1,1-1 1,-1 0 0,0 0-1,0 0 1,0 0-1,0 0 1,1 1-1,-1-1 1,0 0-1,0 0 1,1 0-1,-1 0 1,0 0 0,0 0-1,0 0 1,1 0-1,-1 0 1,0 0-1,0 0 1,0 0-1,1 0 1,-1 0-1,0 0 1,0 0 0,1 0-1,-1 0 1,0 0-1,0 0 1,-1-5-475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6:53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10674,'1'2'4401,"4"0"-2456,-1 1-1,-4-3-296,3 0-191,28 0-577,39 3-192,-30-2-328,0-1-136,-7 0-128,-2 0-312,-15 0-792,-4 1-512,-11 2 807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7:32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0 7114,'31'29'3304,"-31"-29"-3162,1 1 0,-1-1 0,0 1 0,1-1 0,-1 0 0,0 1-1,1-1 1,-1 0 0,0 0 0,1 1 0,-1-1 0,1 0 0,-1 0 0,0 0 0,1 1-1,-1-1 1,1 0 0,-1 0 0,1 0 0,-1 0 0,1 0 0,-1 0 0,1 0-1,0-1 2054,-2 2 3678,-26 55-3608,-13 22-1444,-15 29-112,47-89-789,1 0 0,1 1 0,0-1 1,-3 23-1,9-33-491,2-6-871,6-13-579,4-8 1204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7:32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7202,'0'0'203,"-1"-1"1,1 1 0,0 0-1,0-1 1,0 1 0,0-1 0,0 1-1,0 0 1,0-1 0,0 1 0,1-1-1,-1 1 1,0 0 0,0-1-1,0 1 1,0-1 0,0 1 0,1 0-1,-1-1 1,0 1 0,0 0 0,0-1-1,1 1 1,0 0 26,-1 0 1,0 0-1,1 0 0,-1 0 0,1 1 1,-1-1-1,0 0 0,1 0 1,-1 1-1,0-1 0,0 0 0,1 1 1,-1-1-1,0 0 0,0 1 1,1-1-1,-1 1 0,12 23 3088,11 48-265,-6-13-2024,3-9-785,1-1 0,3-1 0,1-1 0,3-1 0,46 60 0,-71-103-270,53 75 214,-47-65-449,-1 0 0,-1 1-1,-1 0 1,6 18 0,-11-31 160,0 4-563,1 0 1,-1-1-1,1 1 0,5 7 0,4 0-548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7:33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 11186,'-2'-3'2169,"2"3"1546,4 1-1458,-3-1-954,17 1-143,33 6 0,-38-5-930,-8-1-185,0 0 1,0 0-1,-1 1 0,1-1 1,-1 1-1,1 0 1,-1 0-1,0 1 1,0-1-1,0 1 1,0 0-1,0 0 1,-1 0-1,1 1 1,-1-1-1,0 1 0,0 0 1,0 0-1,0 0 1,-1 0-1,0 0 1,3 7-1,-3-6-13,0 0 1,-1 0-1,0 0 0,0 0 0,0 0 0,-1 0 0,1 1 0,-1-1 0,-1 0 1,1 0-1,-1 0 0,1 0 0,-2 0 0,1 0 0,0 0 0,-1 0 1,0 0-1,0 0 0,-5 7 0,-3 1 227,8-11-127,-1 1 0,1 0 0,0-1 0,0 1 0,-2 5 0,6-4 75,6-3 131,12-2-245,0-1-1,-1-1 1,1-1 0,29-11-1,-35 11-756,-1-1 0,12-7 0,-20 9-50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7:33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 7698,'-80'41'4257,"63"-37"-177,-2 0-1759,10 0-561,0 3-255,9-2-553,13 2-200,6-5-320,9-2-64,4-1-104,1-4-80,1 1-112,-2-3 88,-4 2-968,-2 1-688,-9 1 952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7:34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 9218,'-6'7'4409,"11"-7"-1296,4-3-873,4 3-192,5-1-359,3-2-673,2 3-256,2-1-472,0 3-56,2 0-816,-1 0 88,0-2 224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7:34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12619,'0'0'222,"-1"0"0,1 0 0,0 0 0,0 0 0,-1 0 0,1 0 0,0 0 0,0 0 0,-1 1 0,1-1 0,0 0 1,0 0-1,-1 0 0,1 0 0,0 0 0,0 0 0,0 1 0,-1-1 0,1 0 0,0 0 0,0 0 0,0 1 0,0-1 0,0 0 0,-1 0 1,1 1-1,-1 8 2128,4 12-1773,-2-17 23,11 45 1111,31 82 0,-42-128-1680,0 2 21,1 0 1,1 1 0,-1-1-1,1 0 1,0 0 0,0 0 0,6 8-1,-8-13-51,-1 0-1,0 0 1,0 1-1,0-1 0,1 0 1,-1 0-1,0 1 1,0-1-1,1 0 1,-1 0-1,0 0 0,1 0 1,-1 1-1,0-1 1,1 0-1,-1 0 1,0 0-1,0 0 0,1 0 1,-1 0-1,1 0 1,0-5-55,-6-14-138,4 16 147,-2-9-52,0 0 0,1 0 1,1-1-1,-1 1 0,2-18 0,0 24 63,1 0 1,-1 0-1,1 1 0,0-1 0,1 0 0,0 1 0,0-1 0,0 1 0,0-1 0,1 1 1,0 0-1,0 0 0,6-8 0,-8 12 48,1-1 1,-1 1-1,0 0 1,0-1-1,1 1 1,-1 0-1,1 0 0,-1 0 1,1 0-1,-1 0 1,1 0-1,0 1 1,-1-1-1,1 1 0,0-1 1,0 1-1,0-1 1,-1 1-1,1 0 1,0 0-1,0 0 0,0 0 1,-1 0-1,1 0 1,0 1-1,0-1 1,0 0-1,-1 1 0,1-1 1,0 1-1,2 1 1,-1 1 38,1-1 0,-1 1 0,1 0 0,-1 0 0,0 0 0,0 0 0,0 0 0,-1 1 0,1 0 0,-1-1 0,4 8-1,46 112 1141,-52-130-1535,1-1 0,-1 1-1,4-13 1,-3 13 266,1-5 2,0-2-3,0 1 1,1 0 0,6-17-1,-8 28 80,0-1 0,0 1 0,0-1 0,1 1 0,-1 0 0,0 0-1,1 0 1,-1-1 0,1 1 0,0 1 0,0-1 0,0 0 0,3-2 0,-5 4 9,1-1 0,0 1 0,0 0 0,0-1 0,0 1 1,0 0-1,0 0 0,0-1 0,0 1 0,0 0 0,-1 0 0,1 0 1,0 0-1,0 0 0,2 1 0,-1-1 15,-1 1-1,1 0 1,-1 0-1,1-1 1,-1 1-1,1 0 1,-1 0 0,0 0-1,1 0 1,-1 1-1,2 1 1,4 6 168,-1 0 1,1 1 0,-1 0-1,-1 0 1,0 1-1,4 13 1,7 13 241,-14-32-355,3 5-404,-5-10 263,1 0 1,-1 0-1,0 0 1,0 1-1,0-1 0,1 0 1,-1 0-1,0 0 1,0 0-1,1 0 0,-1 0 1,0 0-1,0 0 1,0 0-1,1 0 0,-1 0 1,0 0-1,0 0 1,1 0-1,-1 0 0,0 0 1,0 0-1,1 0 1,-1 0-1,0 0 0,0 0 1,0-1-1,1 1 1,-1 0-1,0 0 0,0 0 1,0 0-1,1 0 1,-1-1-1,0 1 0,0 0 1,0 0-1,0 0 1,0 0-1,0-1 0,1 1 1,-1 0-1,0-1 1,15-19-5410,-1 6 3981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32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14 6681,'-34'-12'3857,"34"12"-3558,-1 0-1,1 0 0,0 0 1,0-1-1,-1 1 0,1 0 1,0 0-1,-1 0 0,1 0 1,0 0-1,0 0 0,-1 0 1,1 0-1,0 0 0,-1 0 1,1 0-1,0 0 0,0 0 1,-1 0-1,1 0 0,0 0 1,-1 0-1,1 0 0,0 0 1,-1 1-1,2 6 1053,0-2-409,21 91 331,-17-71-1027,-3-12 15,8 26 0,-8-34-186,0 0 1,0-1-1,1 1 1,0 0 0,0-1-1,0 0 1,0 1-1,5 3 1,-3-3-48,0 0-1,-1-1 1,2 0 0,-1 0 0,7 3-1,-11-6-22,1 0-1,-1 0 1,0-1 0,0 1-1,1-1 1,-1 0-1,1 1 1,-1-1-1,0 0 1,1 0-1,-1 1 1,1-1 0,-1 0-1,0-1 1,1 1-1,-1 0 1,1 0-1,-1-1 1,0 1 0,1 0-1,-1-1 1,0 1-1,0-1 1,1 0-1,-1 1 1,0-1-1,0 0 1,0 0 0,0 0-1,0 0 1,0 0-1,0 0 1,1-1-1,2-4 1,-1 0-1,0 0 1,0 0-1,3-8 0,1-2-6,26-54-36,19-48-2040,-52 118 1829,0-1-1,1 0 1,-1 1 0,0-1-1,0 1 1,0-1 0,0 0 0,1 1-1,-1-1 1,0 1 0,0-1-1,0 0 1,0 1 0,0-1-1,-1 0 1,1 2-981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7:35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19 225 9802,'51'-24'4641,"-41"44"-1720,-4 1-345,-5 5-639,0-1-361,-1-5-664,8-1-248,-1-10-392,-6-6-176,4-3-840,-5-8-536,-4-8-1473,0-3-1415,6-4 2703</inkml:trace>
  <inkml:trace contextRef="#ctx0" brushRef="#br0" timeOffset="1">0 0 9106,'2'4'4529,"4"6"-1776,2 2-1233,-2 0-432,7 4-728,0-2-608,10 1 176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7:35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765 0 8074,'5'9'1918,"0"0"1,-1 0 0,-1 1 0,1-1-1,1 12 1,-2-6-1002,-1-1 0,-1 1 0,0 0 0,-1 0 0,-2 18 0,11-46-1541,5-12-159,-10 17 588,0 0 1,1 0-1,0 1 1,12-13-1,-15 18 211,-1 1 0,1-1 0,-1 1 0,1 0 0,0 0 0,0 0 0,-1 0 0,1 0 0,0 0 0,0 0 0,0 1 0,3-1 0,-4 0 36,0 1 0,0 0 1,1 0-1,-1 1 0,0-1 0,0 0 1,1 0-1,-1 1 0,0-1 1,0 1-1,1-1 0,-1 1 1,0-1-1,0 1 0,0 0 1,0-1-1,0 1 0,0 0 1,0 0-1,0 0 0,1 2 0,2 2 213,0 1-1,0-1 0,0 1 0,-1 0 0,0 1 0,-1-1 0,1 1 0,2 11 0,-2-4-302,-1-1-1,0 1 1,-1 19 0,-2-13-655,-4-4 285</inkml:trace>
  <inkml:trace contextRef="#ctx0" brushRef="#br0" timeOffset="1">203 818 7690,'4'11'4457,"-11"-6"64,0 7-2001,-6 8-688,-4 4-183,-3 9-609,-4-2-216,1 0-440,1 2-152,4-9-144,2-3-24,7-5-376,0-9-336,1-6-872,1-4-577,0-15 1281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7:36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7330,'-3'4'4032,"12"4"-535,1 6-912,7 5-385,2 7-343,1 0-489,2 4-272,-3-2-408,-1-2-184,0 2-216,-6-3-80,-2 5-616,1-9-480,-4-2-4713,1 3 3841</inkml:trace>
  <inkml:trace contextRef="#ctx0" brushRef="#br0" timeOffset="1">466 3 14227,'6'7'5609,"2"9"-3928,-1 3-89,1 11-576,0 3-296,-4-17-408,-3-8-112,1-4-120,-1 1-32,11 56-72,8-1-440,-5-10-928,-11-41-632,-4-5 1095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7:36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13 8610,'-12'-7'4345,"4"4"-1153,6 1-415,6 2-576,-4 0-369,0 0-656,18 2-240,45 4-392,-29-9-151,-2 2-225,4-1-48,-2 2-416,-4 3-457,1 1-591,-7 1 728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7:36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 11498,'1'-1'11545,"8"-5"-9119,9-5-2919,-7 5 548,5-5 64,29-23-1,-4 2 50,-41 32-167,0 0 0,0 0 0,0 0 0,0 0 1,0 0-1,0 0 0,0 1 0,0-1 0,0 0 0,0 0 0,0 0 0,0 0 0,0 0 0,0 0 0,0 0 0,0 0 1,0 0-1,0 1 0,0-1 0,0 0 0,0 0 0,0 0 0,1 0 0,-1 0 0,0 0 0,0 0 0,0 0 1,0 0-1,0 0 0,0 0 0,0 0 0,0 0 0,0 1 0,0-1 0,0 0 0,1 0 0,-1 0 0,0 0 0,0 0 1,0 0-1,0 0 0,0 0 0,0 0 0,0 0 0,0 0 0,1 0 0,-1 0 0,0 0 0,0 0 0,0 0 0,0 0 1,0 0-1,0-1 0,0 1 0,0 0 0,0 0 0,1 0 0,-1 0 0,0 0 0,0 0 0,0 0 0,-3 8 31,1-1-17,-1 1 1,1-1-1,0 1 1,1-1-1,-1 1 1,2 0-1,-1 0 1,1 8-1,2 9 7,5 30-1,-4-39-65,1-1-1,0 0 0,1 0 0,7 16 0,-11-30-73,0 1 0,0-1 0,-1 1 0,1-1-1,-1 1 1,1-1 0,-1 1 0,1 0 0,-1-1-1,0 1 1,0 0 0,0-1 0,0 1 0,0 0-1,0-1 1,-1 1 0,1-1 0,0 1 0,-1 0-1,1-1 1,-2 3 0,-4 11-554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7:37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36 9978,'-2'-5'4673,"4"5"-1544,4-3-745,-6 3-327,4-1-257,27-3-504,37-6-271,-31 6-441,-4 2-184,-3-2-200,-9 1-208,-5 3-872,-2 3-345,0 10 641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7:37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9 10218,'-15'-8'4337,"3"12"-2040,0 0-593,7 0-32,3 2-303,10-2-521,8 2-216,14-2-320,6 0-80,9-4-112,3-2-48,-7-3-32,-5 2-248,-11 2-688,-10 0-528,1 2 775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7:38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7954,'2'-1'556,"0"1"-1,0-1 1,1 1 0,-1-1 0,0 1 0,0 0 0,1 0 0,-1 0 0,0 1-1,0-1 1,1 0 0,-1 1 0,0 0 0,0-1 0,3 2 0,29 13 1700,-19-9-1558,-1 1 0,21 12-1,-31-17-631,0 1 0,0 0-1,0 1 1,0-1 0,-1 1-1,0 0 1,0-1 0,0 2 0,0-1-1,0 0 1,-1 0 0,3 6-1,-1 1-2,1 0-1,-2 1 0,1 0 0,-2-1 1,3 22-1,-5-31-73,0 1-1,0-1 1,0 0 0,-1 0 0,1 0-1,0 0 1,-1 0 0,1 0 0,-1-1 0,0 1-1,0 0 1,0 0 0,0 0 0,0-1-1,0 1 1,0 0 0,-1-1 0,1 1 0,-1-1-1,-1 3 1,-1-2-420,0 0-1,0 1 1,0-1 0,1-1-1,-2 1 1,1-1-1,0 1 1,-8 0 0,-4 2-504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7:41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42 6849,'-49'-32'3425,"47"31"-3104,1 0 0,-1 0 0,1 0 0,-1 0-1,0 0 1,0 0 0,1 1 0,-1-1 0,0 1 0,0-1-1,0 1 1,0 0 0,0 0 0,1 0 0,-1 0 0,-3 0 0,-2 1 946,6-1-1234,1 0 0,0 0 1,0 0-1,0 0 0,0 0 1,0 0-1,0 0 0,0 0 1,0 0-1,0 0 0,0 0 1,0 0-1,0 0 1,0 0-1,0 0 0,0 0 1,0 0-1,0 0 0,-1 0 1,1 0-1,0 0 0,0 0 1,0 0-1,0 0 0,0 0 1,0 0-1,0 0 0,0 0 1,0 0-1,0 0 0,0 0 1,0 0-1,0 0 0,0 0 1,0 0-1,0 0 1,0 0-1,0 0 0,0 0 1,0 0-1,0 1 0,0-1 1,0 0-1,0 0 0,0 0 1,0 0-1,0 0 0,0 0 1,0 0-1,0 0 0,0 0 1,0 0-1,0 0 0,0 0 1,0 0-1,0 0 1,0 0-1,0 0 0,0 1 1,4 3 745,8 5-185,2-1-381,0-1-1,0-1 1,1 0 0,0-1 0,0-1 0,0 0 0,0-1 0,1-1 0,19 1 0,19-2-61,72-7 0,-88 3-109,-34 2-81,-1 1-84,0 0 0,0 0 0,1 0 0,-1 0 1,0 0-1,0 0 0,4 2 0,-6-1-491,-4 1-295,-23 10-3973,7-4 1989,-20 11 355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7:41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12 7602,'0'0'208,"0"-1"1,-1 1-1,1 0 1,0-1-1,-1 1 1,1 0-1,0-1 1,-1 1-1,1 0 1,0-1-1,-1 1 1,1-1-1,0 1 1,0-1-1,0 1 1,-1-1-1,1 0-89,0 1-1,0 0 1,0 0-1,1 0 1,-1-1 0,0 1-1,0 0 1,0 0-1,0 0 1,0 0-1,0 0 1,0-1-1,1 1 1,-1 0-1,0 0 1,0 0-1,0 0 1,0 0 0,0 0-1,1 0 1,-1-1-1,0 1 1,0 0-1,0 0 1,1 0-1,-1 0 1,0 0-1,3 0 326,-1 0-1,0-1 0,1 1 0,-1 0 0,0 1 1,3-1-1,3 2 200,0 0 1,0 0 0,-1 1-1,15 7 1,28 19 615,-29-16-865,0 2 0,35 33 0,-47-40-349,0 2 0,-1 0 0,0 0 0,0 0 0,-1 1 0,-1 0 0,10 21-1,-14-27-35,0 1-1,-1-1 0,0 1 0,0 0 1,0 0-1,0 0 0,-1 0 0,0-1 1,0 1-1,-1 0 0,1 0 0,-1 0 0,-3 9 1,1-7-1,0 0 1,-1-1 0,1 1-1,-2-1 1,1 0-1,-1 0 1,0-1 0,0 1-1,-7 5 1,1-1 12,-1-1 0,-13 10 0,20-16-8,0-1 0,-1 0 0,1 0 0,-1 0 0,1-1 1,-1 0-1,-12 3 0,76 3 303,-26-5-83,33-1 1,-34-2-97,41 5 0,-66-4-228,0 0 0,0 1-1,0 0 1,10 4 0,-15-6 13,1 1-1,0 0 1,-1 0 0,1 0 0,-1 0 0,1 0 0,-1 0 0,0 0 0,1 0-1,-1 1 1,0-1 0,0 1 0,0-1 0,0 1 0,0-1 0,0 1 0,-1-1-1,1 1 1,0 2 0,3 12-447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32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98 210 12507,'12'24'5057,"0"5"-3193,1 6-360,-5-5-495,2 1-353,-1-10-480,-1-4-88,-4-5-344,-4-2-504,-4-13-361,-2 2 577</inkml:trace>
  <inkml:trace contextRef="#ctx0" brushRef="#br0" timeOffset="1">1 8 7290,'3'-7'4465,"1"7"408,7 4-2497,0 1-1064,4 2-287,1-2-601,-3-3-232,-1 0-304,-4 2 88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7:42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68 115 10122,'-16'-7'4689,"12"13"-1536,4 3-1057,1 7-487,5 6-225,4 6-584,-6-2-216,6-2-336,-4-3-112,0-9-112,0-4-376,-2-8-1024,0-5-825,-2-7 1233</inkml:trace>
  <inkml:trace contextRef="#ctx0" brushRef="#br0" timeOffset="1">0 0 9418,'10'6'4641,"-2"-1"-1704,2 6-1097,3-1-144,5 0-735,-1 0-305,6 1-736,-1 1 40,6 7-56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7:42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149 209 12379,'11'30'5161,"-4"10"-3049,1 1-39,0 7-577,0 0-264,2-11-408,-6-13-199,-1-12-249,0 0-96,3 26-168,-7-7-32,-4-6-56,-13-13-232,-11-13-697,2 0-431,-10-14 728</inkml:trace>
  <inkml:trace contextRef="#ctx0" brushRef="#br0" timeOffset="1">0 9 10442,'14'-6'4641,"0"4"-2552,2 4-1009,4 9-176,4 5-816,-2-2-32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7:43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0 7738,'-16'4'4849,"-2"11"104,-2 3-2785,-7 5-215,8 8-769,7 3-296,3 6-496,14 0-192,4-3-144,1-7-16,15-6-40,1-7-24,0-9-200,4-6-320,-6-9-872,-2-4 1000,-4-12-16</inkml:trace>
  <inkml:trace contextRef="#ctx0" brushRef="#br0" timeOffset="1">64 181 10482,'-2'1'5017,"3"1"-2184,8-2-985,-1 0-359,8 0-737,2-3-296,0-1-256,4-1-328,-1-2-840,2 1 992,2 0-336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7:43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11066,'9'4'4705,"4"-1"-2704,3-3-521,10 2-568,1 0-320,3-2-320,-2-2-63,-10 0-450,-2 2-407,-8 1-1408,-4 2 1288</inkml:trace>
  <inkml:trace contextRef="#ctx0" brushRef="#br0" timeOffset="1">23 1 6553,'0'1'4153,"2"8"-520,2 14-1120,1 2-385,3 16-984,1 6-352,2 0-471,2 3-113,-2-6-80,-5-5 56,0-10-728,-2-4-641,-3-14 753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7:43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10202,'12'-4'4633,"1"1"-1976,11 3-561,8-1-607,5-2-393,2 1-624,-7 0-192,-5 0-376,-6 2-376,-4 1-985,2 3-695,-7 9 1264</inkml:trace>
  <inkml:trace contextRef="#ctx0" brushRef="#br0" timeOffset="1">146 138 8314,'8'0'4353,"6"-2"-1473,-2 1-639,-4-2-289,10 3-792,-7 0-311,5 0-513,10-1-320,-6-3 2664,15-1-2032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7:44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 14803,'-12'13'5345,"-6"15"-4304,2 4-129,1 15 16,3-1-168,11 3-312,1 1-160,12-8-160,5-3-32,7-10-32,0-8-56,5-13-272,6-5-360,2-11-936,6-1 3136,10-24-1536</inkml:trace>
  <inkml:trace contextRef="#ctx0" brushRef="#br0" timeOffset="1">437 125 12235,'-8'17'5241,"-8"11"-2769,-4 9-279,3 11-761,-7 0-360,7 3-632,8-5-208,-5-14-328,8-4-336,3-16-1120,-6-11-649,5-7 1273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7:44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10490,'15'5'4929,"-13"3"-1792,13 2-657,-4 10-543,-1 2-433,5 4-680,-3 0-279,1-1-353,6 0 24,2 2-929,-6 2-655,17 2 864</inkml:trace>
  <inkml:trace contextRef="#ctx0" brushRef="#br0" timeOffset="1">342 251 11314,'0'12'5642,"1"2"-2034,2 5-1359,0 0-337,1-1-944,0-1-367,-2-2-857,0-4-473,-1 1 2306,2 0-1489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7:45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0 207 11939,'0'2'5497,"0"-2"-2665,6 4-1367,-6-4-345,0 0-848,14 3-456,10 2-1985,35 6 1521</inkml:trace>
  <inkml:trace contextRef="#ctx0" brushRef="#br0" timeOffset="0.98">342 176 14795,'-5'7'5649,"8"-5"-4096,13 1-137,1 4-472,-4-7-216,1 1-416,11-1-168,5 0-424,0-5-416,0 2-608,0 0 720</inkml:trace>
  <inkml:trace contextRef="#ctx0" brushRef="#br0" timeOffset="1.98">763 0 12827,'1'4'5505,"-6"6"-2817,-5 3-823,-5 14-513,-1 3-440,-8 14-536,1 5-168,0-1-167,-3-7-9,8-13-393,2-9-335,9-8-856,1-7-584,5-16 1319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7:45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 9226,'-8'-2'4785,"10"6"-680,6 8-1585,3 8-495,4 3-361,3 6-720,1-1-263,-1 1-377,2-1-112,0-1-16,0-2-416,0-2-673,-4-7 497,-4-15-56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7:45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120 150 10010,'27'38'5769,"-19"-6"-439,8 6-3074,-7 0-200,-8 2-727,5 0-329,-2 1-432,-6 1-64,1-7-256,-8 0-56,-13-11-88,8-5-48,-13-10-320,6-4-304,-2-11-832,-11-9-345,-4-21 1041</inkml:trace>
  <inkml:trace contextRef="#ctx0" brushRef="#br0" timeOffset="1">103 8 9818,'38'-4'4609,"-18"1"-2096,-8 3-945,-4 0-912,-2 3-3216,10-3 1871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32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9746,'3'0'432,"-1"0"0,1 0 0,0 0 0,0 1 0,0-1 1,-1 1-1,1-1 0,0 1 0,-1 0 0,1 0 0,-1 1 0,1-1 0,-1 0 0,1 1 0,1 1 0,3 3 0,0 1-1,0 0 1,6 7-1,-11-12-219,13 17 521,-1 0 1,-1 1-1,15 30 0,23 66 661,-39-89-1144,-2 2 0,-1-1 0,6 31 1,-13-49-225,-1 1 1,0-1-1,0 1 1,-1-1-1,-1 1 1,0-1-1,0 1 1,-1-1-1,0 0 1,-1 1-1,0-1 1,-5 10-1,-18 35-1027,25-53 655,0 0 0,0 0 1,-1 0-1,1 0 1,-1-1-1,-2 4 1,-2 1-1985,2 1 639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7:46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1 383 8402,'3'-1'724,"1"1"0,0-1 1,0 0-1,0 1 0,0 0 0,1 0 1,-1 0-1,0 1 0,5 0 0,-2 1-145,-1 0 0,0 0-1,1 1 1,-1 0 0,6 3-1,4 5 319,0 0 0,26 24 0,-38-31-642,12 11 86,0 1 0,-1 1 0,-1 0 0,-1 1 0,0 0 0,-2 1 0,0 0 0,13 33 0,-17-34-317,-1 0 1,-1 0-1,0 0 1,-2 1-1,0 0 1,-1 0-1,-1-1 1,-1 1-1,0 0 1,-4 24-1,2-32-149,0-1 0,-1 0 0,0 0-1,-8 17 1,9-22-380,-1-1 0,0 1 0,0 0 0,0-1 0,0 0 0,-1 0 0,1 0 0,-1 0 0,0-1 0,-8 6 0,-5-1-1238</inkml:trace>
  <inkml:trace contextRef="#ctx0" brushRef="#br0" timeOffset="1">180 2 12435,'6'-1'803,"0"0"0,0 1 0,1 0 0,-1 0 0,0 1 0,0 0 0,7 2 0,-5-1-223,-1 0 1,1 1-1,-1 0 0,14 9 1,-11-5-287,1 0 0,-2 1 0,1 0 0,-1 1 0,-1 0-1,16 20 1,-22-26-261,0 1-1,1-1 0,-1 1 1,-1 0-1,1 0 0,0 0 1,-1 0-1,2 7 1,-3-9-26,0 0 1,0 1 0,0-1 0,0 0 0,0 0 0,0 1 0,-1-1 0,1 0 0,-1 0 0,1 0 0,-1 0-1,0 0 1,0 0 0,0 0 0,0 0 0,0 0 0,-2 3 0,-3 1 13,0 0-1,0 0 1,-1-1 0,0 0-1,-12 7 1,4-2 20,15-10-39,0 0-1,-1 0 1,1 1-1,-1-1 0,1 0 1,-1 1-1,1-1 1,0 1-1,-1-1 1,1 0-1,0 1 0,-1-1 1,1 1-1,0-1 1,-1 1-1,1 0 0,0-1 0,0 0 0,0 0 0,0 1 0,1-1 0,-1 0 0,0 0 0,0 0 0,0 1 0,0-1 0,0 0 0,0 0 0,0 0 0,0 0 0,0 1 0,1-1 0,-1 0 0,0 0 0,0 0 0,0 0 0,0 0 0,0 1 0,1-1 0,-1 0 0,0 0 0,0 0 0,2 1 7,0 0 0,0-1 0,0 1 0,0-1 0,0 1 0,4-1 0,23 1 69,0-1 0,0-2 1,0-1-1,48-12 0,-64 12-219,-5-1 52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7:46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44 142 11458,'-9'-4'1595,"4"2"-766,1 0 0,-1 0 0,0 0-1,-6-5 1,11 7-802,-1 0-1,1-1 1,0 1-1,0 0 1,0 0-1,-1 0 1,1 0-1,0 0 1,0 0-1,0 0 1,0-1-1,-1 1 1,1 0-1,0 0 0,0 0 1,0 0-1,0-1 1,0 1-1,-1 0 1,1 0-1,0 0 1,0-1-1,0 1 1,0 0-1,0 0 1,0 0-1,0-1 1,0 1-1,0 0 1,0 0-1,0-1 1,0 1-1,0 0 1,0 0-1,0 0 1,0-1-1,0 1 1,0 0-1,0 0 1,0 0-1,0-1 1,1 1-1,-1 0 1,0 0-1,0 0 1,0-1-1,0 1 1,0 0-1,0 0 1,1 0-1,-1 0 1,0-1-1,0 1 1,0 0-1,1 0 1,-1 0 0,16-4 813,-14 3-758,26-3 559,0 2 0,55 1 1,-35 2-314,867-19 1903,-275 3-1519,422 10 1344,-840 5-1729,127-9 134,-248 1-418,144-29 0,-231 33-351,-14 4 302,0 0 0,0 0 0,0 0 1,0 0-1,0 0 0,0 0 0,0 0 0,0-1 0,0 1 0,0 0 0,0 0 0,0 0 1,0 0-1,-1 0 0,1 0 0,0 0 0,0 0 0,0 0 0,0 0 0,0 0 0,0 0 1,0 0-1,0 0 0,0 0 0,0 0 0,0-1 0,0 1 0,0 0 0,0 0 0,0 0 1,0 0-1,1 0 0,-1 0 0,0 0 0,0 0 0,0 0 0,0 0 0,0 0 0,0 0 1,0 0-1,0 0 0,0 0 0,0 0 0,0 0 0,0 0 0,0 0 0,0 0 0,0 0 1,0-1-1,0 1 0,0 0 0,0 0 0,0 0 0,0 0 0,0 0 0,1 0 0,-1 0 1,0 0-1,0 0 0,0 0 0,0 0 0,0 0 0,0 0 0,0 0 0,0 0 0,0 0 1,0 1-1,-20-4-620,13 3 589,-4-1 224,0 1 1,-19 2-1,-47 14-7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7:47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281 413 4985,'-2'3'881,"2"0"5107,-2-10 3625,-2-5-9394,-1 1 0,0 0 0,-13-18 0,15 24-192,0 1-1,-1 0 0,1 0 0,-1 0 1,0 0-1,0 1 0,-1-1 0,1 1 0,0 0 1,-1 1-1,0-1 0,0 1 0,0 0 1,-8-3-1,10 4-23,-1 1 1,1-1-1,0 0 0,0 1 1,-1 0-1,1 0 1,-1 0-1,1 0 0,0 0 1,0 1-1,-1 0 1,1-1-1,0 1 0,0 0 1,-6 3-1,0 1 9,0 0 0,1 1 0,-14 11 1,16-11 2,-1-1 1,2 1-1,-1 0 1,1 0-1,0 1 1,0 0-1,0 0 1,1 0-1,0 0 1,-4 12-1,6-14-1,1 0-1,0 0 1,0 0 0,0 0 0,0 0-1,1 0 1,0 0 0,0 0 0,0 0-1,1 0 1,0 0 0,0 0-1,0 0 1,0 0 0,1 0 0,-1-1-1,5 8 1,-4-8 3,1-1 0,-1 0 0,1 0-1,-1 0 1,1 0 0,0-1 0,0 1 0,0-1 0,1 0 0,-1 0-1,0 0 1,1 0 0,0-1 0,-1 1 0,1-1 0,0 0 0,4 1 0,-2-1 4,0 0 0,0 0 0,1-1 0,-1 1 0,0-2 0,0 1 0,0-1 1,0 1-1,12-5 0,-11 2-20,-1 0 0,1 0 0,-1-1 1,0 0-1,0-1 0,0 1 0,-1-1 1,1 0-1,-1-1 0,0 1 0,-1-1 1,8-12-1,-6 7-67,1-2 0,-2 1 0,8-24 0,6-41-318,-14 38 196,-1 1 1,-2-70 0,-2 84 199,-2 1-1,-1-1 1,0 1-1,-10-30 1,12 53 165,0 5-100,-1 9 42,3 47 244,3 1-1,3 0 1,19 84 0,-19-114-169,2-1 0,23 54 1,-25-71-228,0 0 1,0-1-1,2 0 1,-1 0-1,2-1 1,0 0 0,0-1-1,14 12 1,-19-19-137,1 1 1,-1-1 0,1-1 0,0 1 0,1-1 0,-1 0 0,0 0-1,1-1 1,0 0 0,10 2 0,32-1-448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7:48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7 15035,'-2'-3'5649,"6"-1"-4232,14 4-161,12 1-88,8 5-352,14-1-456,-1-1-119,1 0-145,-1-3-16,-3 2-368,-6 1-393,-20 0-959,-11 0-744,-20 4 1455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7:48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0 6465,'-4'0'1317,"-15"1"2798,19-1-3940,-1 0 0,1 0 0,0 0 1,-1 0-1,1 0 0,-1 0 0,1 0 0,-1 0 0,1 0 1,0 0-1,-1 0 0,1 1 0,-1-1 0,1 0 0,0 0 1,-1 0-1,1 1 0,0-1 0,-1 0 0,1 1 0,0-1 1,-1 0-1,1 1 0,0-1 0,-1 0 0,1 1 1,0-1-1,0 1 0,0-1 0,0 0 0,-1 1 0,1 3 315,1-1 0,-1 0 0,1 0 0,0 0 0,0 1 0,0-1 0,0 0 0,0 0 0,3 4 0,19 27 1009,-12-19-963,37 62 228,-43-67-742,0 0 0,0 1 0,-1 0-1,-1 0 1,5 22 0,-8-29-18,1 0-1,-1 0 0,0 0 1,-1 0-1,1 0 1,-1 0-1,1 0 1,-1 0-1,0 0 1,-1 0-1,1 0 0,-4 5 1,0 1 14,-2 0-1,-14 17 1,9-12 4,11-14-21,1-1 0,-1 1 1,1 0-1,-1-1 0,1 1 0,-1-1 0,1 1 0,0 0 0,-1-1 0,1 1 1,0 0-1,0-1 0,-1 1 0,1 0 0,0 0 0,0-1 0,0 1 1,0 0-1,0-1 0,0 1 0,0 0 0,0 0 0,1 1 0,-1-2 0,1 1-1,-1 0 1,1 0-1,0-1 1,-1 1-1,1 0 1,0-1-1,-1 1 1,1-1-1,0 1 1,0-1-1,0 1 1,0-1-1,-1 0 1,1 1-1,1-1 1,6 2 9,-1-1 0,0 0 0,14 0 0,-17 0 6,158-7 472,-77 1-320,-84 5-224,0 0-1,-1 0 0,1 0 1,-1 0-1,1 0 1,0 0-1,-1 0 0,1 0 1,-1 0-1,1 0 0,0 0 1,-1 0-1,1 0 1,-1 1-1,1-1 0,-1 0 1,1 0-1,-1 1 0,1-1 1,0 1-1,-1-1-30,0 1 0,0 0 0,0-1 0,-1 1 0,1-1 0,0 1 0,0 0 0,-1-1 0,1 1 0,0-1 0,-1 1 0,1-1 0,0 1 0,-1-1 0,1 1-1,-1-1 1,1 0 0,-1 1 0,0-1 0,-15 12-834</inkml:trace>
  <inkml:trace contextRef="#ctx0" brushRef="#br0" timeOffset="1">92 756 9202,'-5'13'4601,"7"11"-680,1 4-1473,4 0-719,-3 0-177,0-2-808,-2-8-288,-2-9-616,-2-5-416,0-8-1096,-2-9 920,4-12 191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7:49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10722,'3'3'4833,"2"6"-2376,3 3-1233,3 2-152,4 4-608,3-2-448,7 3-920,5-1-3649,3 1 3097</inkml:trace>
  <inkml:trace contextRef="#ctx0" brushRef="#br0" timeOffset="1">493 121 11018,'-19'0'4849,"2"6"-2480,-6 3-177,-10 6-647,2 6-313,-5 5-488,8 5-208,19 8-264,4-5-96,10-4-128,8-3-40,7-8-24,8-2-8,1-10-432,-3-4-272,3-5-488,-5-10-3617,-4-6 3472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7:49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1 147 8890,'4'0'4201,"-1"0"-929,5-3-991,-8 2-513,6-1-231,14 1-857,31-3-328,-31 0-592,-10 1-344,17 2 360</inkml:trace>
  <inkml:trace contextRef="#ctx0" brushRef="#br0" timeOffset="0.99">211 0 10842,'5'27'6455,"6"12"-3142,1 0-1425,-8-21-1250,2 8 132,1 0 0,14 35 0,-18-54-662,0 0-1,1-1 0,0 1 0,0-1 1,1 1-1,-1-1 0,1 0 1,1-1-1,-1 0 0,1 1 1,0-2-1,0 1 0,8 4 0,-12-7-51,1-1-1,-1 0 1,1 0-1,-1 0 1,1 0-1,0 0 1,4 0-1,-6-1-41,0 0-1,-1 0 1,1 0 0,0 0-1,0 0 1,0-1 0,0 1-1,0 0 1,-1 0 0,1-1-1,0 1 1,0 0 0,0-1-1,-1 1 1,1-1 0,0 1-1,-1-1 1,1 0 0,0 1 0,-1-1-1,1 0 1,-1 1 0,1-1-1,-1 0 1,1 1 0,-1-1-1,1 0 1,-1-1 0,24-65-321,-5 12-545,-4 15 1462,-1 2-420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7:50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1 11907,'-7'4'5417,"-3"8"-2505,-10 13-1071,-3 10-97,-9 14-728,-2 5-352,2 4-415,1-7-105,7-13-216,7-8-297,6-16-639,3-6-480,8-10-3345,5-15 3257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7:50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10226,'1'15'5041,"7"4"-2032,9 17-785,-4 7-143,14 2-673,4-5-288,-3-5-455,0-7-177,-3-2-192,-4 2-464,-2-3-673,-2-1-1551,0 6 1448</inkml:trace>
  <inkml:trace contextRef="#ctx0" brushRef="#br0" timeOffset="1">432 365 13755,'12'27'5609,"-6"-3"-3464,2-3-553,-4-3-400,-2-5-704,0-6-1456,-8-9 1040,-2-2-392</inkml:trace>
  <inkml:trace contextRef="#ctx0" brushRef="#br0" timeOffset="2">353 54 11298,'9'5'4961,"-1"-3"-2208,3-1-1921,2-1-312,-1 0-4016,-4-5 2631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7:50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7218,'15'0'3563,"0"-1"0,21-3 1,-22 2-2245,-1 1 1,1 0 0,15 1-1,-27 0-1254,0 1-1,0-1 1,0 0-1,0 1 0,0 0 1,0-1-1,0 1 1,-1 0-1,1 0 0,0 0 1,0 0-1,-1 0 1,1 1-1,-1-1 0,1 0 1,-1 1-1,1-1 1,-1 1-1,0 0 0,0-1 1,0 1-1,0 0 1,0 0-1,0 0 1,0-1-1,-1 1 0,1 0 1,-1 0-1,1 0 1,-1 0-1,0 0 0,1 0 1,-1 0-1,0 0 1,-1 0-1,1 3 0,-2 7 11,-1 0-1,-1 0 0,1-1 0,-8 15 0,-2 6 37,13-31-107,0-1 1,-1 1 0,1 0-1,0 0 1,-1 0-1,1 0 1,0 0-1,0 0 1,0 0 0,0 0-1,0 0 1,0 0-1,0 0 1,0 0-1,0 0 1,0 0 0,1 0-1,-1 0 1,0 0-1,1-1 1,-1 1-1,1 0 1,-1 0 0,1 1-1,1-1 5,-1 0 0,0-1 0,0 1 0,0 0-1,1 0 1,-1-1 0,0 1 0,1-1 0,-1 1 0,1-1 0,-1 0-1,1 1 1,-1-1 0,2 0 0,4 0 31,0 0 0,-1-1 0,1 1 1,-1-1-1,12-4 0,8-4 122,-8 3 325,36-8 0,-35 12 12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42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7866,'10'-4'3568,"-12"4"-1255,-3-2-393,5 6-367,-1-4-169,-1 0-496,1 17-224,2 15-256,9 36-88,-1-40-192,-1-4-63,0-15-226,3-6-479,-6-14-1280,-5-7 1248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08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78 6985,'6'-37'3209,"-6"37"-2993,0-1 0,0 0 0,0 0 0,0 1 0,0-1 0,0 0 0,0 0 0,0 1 0,-1-1 0,1 0-1,0 0 1,-1 1 0,0-2 0,1 2-157,1 0 0,-1 0-1,0 0 1,0 0 0,0 0 0,0 0-1,0 0 1,0 0 0,0 0-1,0 0 1,0 0 0,0 0-1,0 0 1,0 0 0,0 0 0,0 0-1,0 0 1,0 0 0,0 0-1,0 0 1,0 0 0,0 0-1,0 0 1,0 0 0,0 0 0,0 0-1,0 0 1,0 0 0,0 0-1,0 0 1,0 0 0,0 0 0,0 0-1,0-1 1,0 1 0,0 0-1,0 0 1,0 0 0,0 0-1,0 0 1,0 0 0,0 0 0,0 0-1,0 0 1,0 0 0,0 0-1,0 0 1,0 0 0,0 0-1,0 0 1,0 0 0,0 0 0,0 0-1,0 0 1,0 0 0,0 0-1,0 0 1,0 0 0,0 0 0,0 0-1,0 0 1,0 0 0,0 0 1565,0 0-421,1 1-255,16 48 818,7 27-973,5 18 41,-28-89-786,-1-5-21,0-9-93,1-18 31,1-1 0,6-35 0,-7 56 31,16-81 29,-16 86-20,0 0 0,-1 0 0,1 0 0,0 0-1,0 0 1,0 0 0,1 1 0,-1-1 0,0 0 0,1 1-1,-1-1 1,1 1 0,3-3 0,-5 3-2,1 1 1,-1-1-1,1 1 1,-1 0-1,1-1 1,0 1-1,-1 0 1,1-1-1,0 1 1,-1 0-1,1 0 1,0 0-1,-1-1 1,1 1-1,0 0 1,-1 0-1,1 0 1,0 0-1,-1 0 1,1 0-1,0 0 1,0 1-1,-1-1 1,1 0-1,0 0 1,-1 0-1,1 1 1,0-1-1,-1 0 0,1 1 1,-1-1-1,1 1 1,-1-1-1,1 1 1,-1-1-1,1 1 1,-1-1-1,1 1 1,-1-1-1,1 2 1,6 11 304,-1 1 1,6 19-1,-10-25-154,0 0 0,0 0-1,0 12 1,-1-12-67,-1-1 1,2 1 0,3 15 0,-5-23-85,1 0-1,-1 0 1,0 0 0,0 0 0,0 0 0,0 0-1,0 1 1,0-1 0,0 0 0,0 0-1,0 0 1,0 0 0,0 0 0,0 0-1,0 1 1,0-1 0,0 0 0,0 0 0,0 0-1,0 0 1,0 0 0,0 0 0,0 1-1,0-1 1,-1 0 0,1 0 0,0 0 0,0 0-1,0 0 1,0 0 0,0 0 0,0 1-1,0-1 1,0 0 0,0 0 0,-1 0-1,1 0 1,0 0 0,0 0 0,0 0 0,0 0-1,0 0 1,0 0 0,-1 0 0,1 0-9,0 0 0,0 0 0,0 0 0,-1 0 0,1 0 0,0-1 0,0 1 0,0 0 0,0 0 0,-1 0 0,1-1 0,0 1 0,0 0 0,0 0 0,0 0 0,0-1 0,0 1 1,0 0-1,0 0 0,0 0 0,0-1 0,0 1 0,0 0 0,0 0 0,0-1 0,0 1 0,0 0 0,0 0 0,0 0 0,0-1 0,0 1 0,0 0 0,0 0 0,0 0 0,0-1 0,0 1 0,1 0 1,2-11-25,1 0 0,0 1 0,10-18 0,-8 17 15,-1 2 15,-1 0-1,1 0 1,1 1 0,-1 0 0,2 0 0,9-10 0,-14 16 6,0 0 1,1 1-1,-1-1 1,0 1 0,1 0-1,-1 0 1,1 0-1,-1 0 1,1 0 0,0 1-1,2-1 1,-4 1 0,1-1 0,-1 1 1,0 0-1,0 0 0,0 0 0,0 0 1,0 0-1,0 1 0,0-1 0,0 0 1,0 0-1,0 1 0,0-1 1,0 0-1,0 1 0,0-1 0,0 1 1,0 0-1,0-1 0,0 1 0,0 0 1,-1-1-1,1 1 0,0 0 1,0 0-1,-1 0 0,1 0 0,-1 0 1,2 1-1,1 9 133,0 0-1,0 1 1,-1 0 0,2 20 0,-3-18 0,1 0 1,6 23-1,-7-33-146,3 7-328,-4-11 314,0 0 1,0 0-1,0 0 0,0 0 1,0 0-1,0 0 1,0 0-1,0 0 1,0-1-1,0 1 1,0 0-1,0 0 1,0 0-1,0 0 0,1 0 1,-1 0-1,0 0 1,0 0-1,0 0 1,0 0-1,0 0 1,0 0-1,0 0 1,0 0-1,0 0 0,0 0 1,0 0-1,1 0 1,-1 0-1,0 0 1,0 0-1,0 0 1,0 0-1,0 0 1,0 0-1,0 0 1,0 0-1,0 0 0,0 0 1,0 1-1,1-1 1,-1 0-1,0 0 1,0 0-1,0 0 1,0 0-1,0 0 1,0 0-1,0 0 0,0 0 1,0 0-1,0 0 1,0 0-1,0 1 1,0-1-1,0 0 1,0 0-1,0 0 1,0 0-1,0 0 0,0 0 1,0-1-107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08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77 220 12075,'4'11'4969,"2"7"-2745,-1 1-191,-1-1-329,1 0-360,1-4-784,-1-3-184,-2-6-304,-2-2-400,-1-2-1120,-1-2 1920,-1 0-760</inkml:trace>
  <inkml:trace contextRef="#ctx0" brushRef="#br0" timeOffset="1">0 0 10266,'1'10'4273,"3"-8"-2080,2 8-729,3 0-368,0 1-312,5-2-936,-1-3 3321,-2 7-2457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08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5945,'3'4'1203,"0"1"1,-1-1-1,1 1 0,-1 0 0,0 0 0,0 0 0,2 8 0,-1 3 1074,1 18 0,-2-17-1232,-2-17-1025,1 7 382,0 1-1,0-1 1,-1 1 0,0-1 0,-1 1 0,1-1 0,-1 0-1,-3 9 1,15-78-170,-7 49-335,0-1-1,1 1 1,12-22-1,-13 29 101,-1 0 0,1 0 0,0 0-1,0 1 1,1 0 0,0 0-1,0 0 1,0 1 0,9-7 0,-13 11 16,-1-1 1,1 1 0,0-1-1,0 1 1,0-1-1,0 1 1,0 0 0,0-1-1,-1 1 1,1 0 0,0 0-1,0 0 1,0 0 0,0 0-1,0 0 1,0 0-1,0 0 1,0 0 0,0 0-1,0 0 1,0 1 0,0-1-1,0 0 1,-1 1 0,1-1-1,0 1 1,0-1-1,0 1 1,-1-1 0,1 1-1,0-1 1,0 1 0,-1 0-1,1 0 1,-1-1 0,1 1-1,0 0 1,-1 0-1,0 0 1,1-1 0,-1 1-1,1 0 1,-1 1 0,2 4 152,0 0 1,0 0 0,0 0-1,-1 0 1,1 8 0,0 54 1044,-1-43-1264,5 48-1,-5-72-82,-1 1-1,0-1 1,0 0-1,0 0 1,1 0-1,-1 0 1,1 1-1,-1-1 1,1 0-1,-1 0 1,1 0-1,0 0 1,-1 0-1,1 0 1,0 0-1,1 1 1,10 4-690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09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33 6481,'3'-5'1725,"0"1"-1,0 0 1,8-6-1,-11 9-1361,1 0 0,0 0-1,0 0 1,0 1 0,0-1-1,0 0 1,0 1 0,0-1-1,1 1 1,-1-1 0,0 1-1,0 0 1,0-1 0,0 1-1,1 0 1,-1 0 0,0 0-1,0 0 1,1 0 0,-1 0-1,2 0 1,-6 2 3707,-4 6-3504,4-4-258,-10 13 0,-17 16 1,18-20-209,0 0-1,1 0 0,-10 18 1,2-1-416,2 1 0,-15 38 1,29-64-671,3-4 938,0-1-1,0 0 1,0 0 0,0 0 0,0 0-1,0 0 1,0 0 0,-1 0-1,1 0 1,0 0 0,0 0 0,0 0-1,0 0 1,0 1 0,0-1 0,0 0-1,0 0 1,0 0 0,0 0 0,0 0-1,0 0 1,0 0 0,0 0-1,0 0 1,-1 0 0,1 0 0,0 0-1,0 0 1,0 0 0,0 0 0,0 0-1,0 0 1,0 0 0,0 0 0,0 0-1,0 0 1,-1 0 0,1 0-1,0 0 1,0 0 0,0 0 0,0 0-1,0 0 1,0 0 0,0 0 0,0 0-1,0 0 1,0 0 0,0-1 0,0 1-1,-1-4-1028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10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10498,'0'13'4577,"14"4"-1768,6 5-577,0 0-295,3 4-137,4 0-608,-2 2-231,3 0-249,-2-1-160,1-1-272,-6-3-80,-5-7-104,-2-2 48,-6-10-808,-3-2-400,-8-2 640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10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16 9650,'-2'-5'4073,"2"-4"-1897,3 7-319,0 2-225,-2 3-200,-1-3-519,0 0-129,3 16-144,-1 9-104,4 39-216,-1-32-96,-2 0-120,3-2-40,1-6-136,-4-5-296,3-8-920,-2-3-609,8 0 1081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11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33 8346,'-36'-33'4145,"35"33"-1417,1 3-807,10 3-129,1 0-408,6 0-303,6-3-465,-4-2-144,2-1-320,-4 0-16,2 2-840,-3 0-1993,6 10 1857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11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0 120 9858,'4'-7'4490,"-4"6"-1008,8-2 1448,3 1-4864,1-1 1,-1 0 0,1-1 0,-1 0 0,-1-1 0,15-9 0,-16 9-59,0-1 0,0-1 1,-1 1-1,14-16 0,1 1 32,-23 20-37,1 0 1,0 1-1,-1-1 0,1 1 1,0-1-1,-1 1 0,1 0 1,0-1-1,0 1 0,-1 0 1,1-1-1,1 1 0,-2 0-1,1 0-1,-1 0 1,0 0-1,0 0 1,0 0 0,0 0-1,1 0 1,-1 0-1,0 0 1,0 1-1,0-1 1,0 0-1,0 0 1,1 0-1,-1 0 1,0 0-1,0 0 1,0 1-1,0-1 1,0 0 0,0 0-1,0 0 1,0 0-1,0 1 1,0-1-1,1 0 1,-1 0-1,0 0 1,0 0-1,0 1 1,0-1-1,0 0 1,0 0-1,0 1 1,-1 3 22,1 0 0,-1 1 0,-2 7 0,0 2-2,2-1 9,3 17 1,-1-17 6,-2 17-1,0-11 0,-1-2-13,0-1 0,2 0 0,0 1 1,0-1-1,5 24 0,-3-33-75,-1-3-91,0 0 0,0 0-1,0 0 1,-1 0 0,0 5 0,0 4-193</inkml:trace>
  <inkml:trace contextRef="#ctx0" brushRef="#br0" timeOffset="1">63 364 6273,'0'0'3921,"1"0"512,4 1-1912,-5-1-561,0 0-208,23 0-471,33 0-329,-32-4-400,-5 1-160,-1-2-280,1 1-8,-2 0-904,-2 0-216,11 1 576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11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 13939,'-10'-2'5369,"8"1"-3729,2 0-175,11 1-385,1 0-320,8 2-488,3 1-48,-3 4-24,2-2-40,-6 0-88,4-1-152,-7-2-736,-6-2-584,2 0-3977,3-3 3576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12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10338,'1'0'264,"-1"-1"0,1 1-1,-1-1 1,1 1 0,-1 0 0,1 0-1,-1-1 1,1 1 0,0 0 0,-1 0-1,1-1 1,-1 1 0,1 0 0,0 0-1,-1 0 1,1 0 0,0 0 0,-1 0-1,1 0 1,0 0 0,-1 0-1,1 1 1,-1-1 0,1 0 0,0 0-1,0 1 1,21 6 2003,-4 2-1391,-1 2 0,0 0 1,0 1-1,24 23 1,-38-33-818,1 1 1,-1 0 0,-1 0-1,1 0 1,0 1 0,-1-1-1,0 1 1,1 0 0,-1-1-1,-1 1 1,1 0-1,-1 0 1,1 0 0,-1 0-1,0 0 1,-1 0 0,1 1-1,-1-1 1,0 0 0,0 0-1,0 1 1,0-1 0,-1 0-1,-1 8 1,0-2-45,-1 0 1,0 0 0,0-1-1,-1 1 1,0-1 0,-10 17-1,6-18-951,8-8 898,0 0 0,-1 0 1,1 0-1,0 0 0,0 0 0,0 0 0,0 0 0,-1 0 0,1 0 1,0 0-1,0 0 0,0 0 0,0 0 0,-1 1 0,1-1 1,0-1-1,0 1 0,0 0 0,-1 0 0,1 0 0,0 0 0,0 0 1,0 0-1,0 0 0,-1 0 0,1 0 0,0 0 0,0 0 1,0 0-1,0 0 0,0 0 0,-1-1 0,1 1 0,0 0 0,0 0 1,0 0-1,0 0 0,0 0 0,0-1 0,0 1 0,-1 0 1,1 0-1,0 0 0,0-1 0,1-2-658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42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9610,'20'19'4017,"-11"-3"-2105,6-1-1047,2-6-169,2 3-128,2-5-568,-1 5 16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15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0 7498,'0'0'3394,"0"0"-826,0 0-391,0 0-362,0 0-342,0 0-383,0 0-178,0 0-85,1 1-84,-1 1-664,1 0 1,0 0-1,0 0 1,-1 0 0,1 1-1,-1-1 1,0 0-1,1 0 1,-1 0-1,0 0 1,0 1-1,-1-1 1,1 3-1,-2 6 6,1-1-1,-1 1 0,-1 0 0,0-1 0,0 1 1,-8 15-1,-32 73 265,-26 52-764,68-150 246,1 0-1,0-1 0,-1 1 0,1-1 0,0 1 1,-1 0-1,1-1 0,-1 1 0,1-1 0,-1 1 1,1-1-1,-1 1 0,1-1 0,-2 1 0,4-7-717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15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9250,'-1'2'339,"1"-1"1,0 1-1,0 0 0,0-1 1,0 1-1,0 0 0,0 0 1,0-1-1,0 1 1,0 0-1,1-1 0,-1 1 1,1 0-1,0-1 0,-1 1 1,1-1-1,0 1 0,0-1 1,1 2-1,3 5 619,1-1-1,10 10 0,-3-5 141,68 66 3016,-13-15-2612,-5-5-1094,-63-57-555,6 6-810,-5-2-4503,-1-5 3653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16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 7738,'-37'0'3584,"37"-1"-1167,0 1-433,1 2-455,-1-2-225,0 0-592,0 0-232,0 0-232,3 0-24,0 2-1072,3 2 656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16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 7410,'-11'-2'3400,"11"0"-815,0 4-633,8 2-191,-4-4-185,5 2-736,-2 0-304,2-2-304,2 5-88,-1-2 2273,13 5-1801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17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24 9058,'-12'-2'4097,"2"2"-1273,2 2-855,4 12-385,4 5-144,4 8-575,5 0-177,2-3-208,1-3-72,0-8-184,-2-2-88,2-7-552,2-5-616,-2-13 664</inkml:trace>
  <inkml:trace contextRef="#ctx0" brushRef="#br0" timeOffset="1">148 0 9530,'11'11'4161,"-4"5"-1801,-2 4-231,-1 5-249,-3 0-311,1-2-721,6 0-240,1-7-304,-2 0-120,6-6-48,-12-4-296,9-3-936,0-5 280,-7-13 240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17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11146,'-1'-1'3327,"-1"2"296,0 5-1776,-2 8-1472,0 0 0,1 0 0,1 0 0,0 0-1,1 0 1,0 1 0,2-1 0,1 16 0,2 25 250,11 81 136,-13-115-711,-1-12-23,0 0 1,6 18-1,-3-16-12,3 7-26,-10-36-498,1 0 1,0-21 0,2 30 484,0 1 0,1-1 0,3-11 0,-3 17 21,0-1-1,0 1 0,0-1 1,1 1-1,-1 0 1,1 0-1,0 0 0,0 0 1,4-5-1,-4 6 11,0 0-1,1-1 0,0 1 1,-1 0-1,1 0 1,0 1-1,0-1 0,0 0 1,0 1-1,1 0 1,-1 0-1,0 0 0,7-1 1,-8 2 19,0 0 0,0-1 0,0 2 0,0-1 1,0 0-1,0 0 0,0 1 0,0-1 0,0 1 0,0 0 1,0-1-1,0 1 0,0 0 0,-1 0 0,1 0 0,0 0 1,-1 1-1,1-1 0,0 0 0,-1 1 0,0-1 0,1 1 1,1 2-1,-1-1 49,-1 0 1,0 0 0,1 0-1,-1 0 1,0 0-1,-1 1 1,1-1-1,0 0 1,-1 0 0,0 1-1,0-1 1,0 0-1,0 0 1,0 1 0,-2 5-1,1-3 2,-1 1 0,0 0 0,-1 0-1,1-1 1,-1 1 0,-4 5 0,4-7-34,0-1 0,-1 1 0,0-1 0,1 0-1,-8 6 1,9-9-166,1 0 0,-1 1-1,0-1 1,1 0 0,-1 0-1,0 0 1,0 0 0,0 0-1,0-1 1,0 1 0,0-1-1,0 1 1,0-1 0,0 0-1,0 1 1,0-1 0,0 0-1,-2-1 1,3 1 40,0 0 0,1 0 0,-1 0 0,1-1 0,-1 1 0,0 0 0,1 0-1,-1-1 1,1 1 0,-1 0 0,1-1 0,-1 1 0,1 0 0,0-1 0,-1 1 0,1-1 0,-1 1 0,1-1 0,0 1 0,-1-1 0,1 1-1,0-1 1,0 0 0,-1 1 0,1-1 0,0 1 0,0-1 0,0 0 0,0 1 0,0-1 0,0-9-603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18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23 126 8330,'7'8'4873,"-2"2"-104,1 8-2449,0 0-311,-2 3-593,0-3-424,-1-6-600,-2-2-136,-1-3-560,-2-4-528,-4-2 536</inkml:trace>
  <inkml:trace contextRef="#ctx0" brushRef="#br0" timeOffset="1">1 1 11402,'5'8'4761,"3"-2"-2832,0-2-225,0 2-592,3-1-447,-1-1-801,2 5-281,-1 4 249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18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6129,'81'47'3974,"-80"-46"-3726,1 0-1,-1 0 0,1 0 0,-1 0 0,0 0 1,0 1-1,0-1 0,0 1 0,1-1 0,-2 1 1,1-1-1,0 1 0,0-1 0,0 1 0,-1 0 0,1-1 1,-1 1-1,1 0 0,-1 0 0,0-1 0,0 1 1,0 0-1,0 2 0,0 4 841,1-1-315,0-1 1,-1 1 0,0-1-1,0 1 1,-1-1 0,0 1-1,0-1 1,-3 9-1,3-10-132,4-13-1207,16-59-38,-17 60 567,1 1 0,0 0-1,5-9 1,3-7 31,-10 19 14,6-11 76,-7 14-73,0 0 0,1 0 0,-1 0 0,0-1-1,0 1 1,1 0 0,-1 0 0,0 0-1,0 0 1,1 0 0,-1 0 0,0 0 0,1-1-1,-1 1 1,0 0 0,1 0 0,-1 0-1,0 0 1,0 0 0,1 0 0,-1 1 0,0-1-1,1 0 1,-1 0 0,0 0 0,1 0-1,-1 0 1,0 0 0,0 0 0,1 1 0,-1-1-1,0 0 1,0 0 0,1 0 0,-1 1 0,0-1-1,0 0 1,0 0 0,1 1 0,-1-1-1,0 0 1,0 0 0,0 1 0,0-1 0,0 0-1,1 1 1,4 9 235,1 0 1,-1 0-1,-1 1 0,6 19 1,-2-8-61,-4-10-134,1 3-377,6 24-1,-7-30-654,1-1 369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18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158 117 8290,'-7'-18'9956,"-8"-8"-7814,10 18-1237,-1-1-639,1 1 1,-13-14 0,15 19-260,1 1 0,-1-1 1,1 1-1,-1 0 0,0 0 0,1 0 0,-1 0 1,0 1-1,0-1 0,0 1 0,-7-3 0,9 4-4,-1 0-1,1 0 0,0 0 0,-1 0 0,1 1 0,0-1 0,-1 0 1,1 0-1,0 1 0,-1-1 0,1 1 0,0-1 0,0 1 1,-1 0-1,1-1 0,0 1 0,0 0 0,0 0 0,0 0 0,0 0 1,0 0-1,0 0 0,0 0 0,0 0 0,1 0 0,-2 2 1,-2 3 45,1 0 0,0 1 0,-3 11 0,6-18-48,-3 10 183,0 1 0,1-1 0,-2 21 0,3-28-86,1 1 0,0-1 1,0 0-1,0 1 0,1-1 1,-1 0-1,1 1 0,0-1 0,0 0 1,0 0-1,0 0 0,0 0 1,1 0-1,-1 0 0,1 0 1,4 5-1,-6-8-81,1 1 1,-1-1-1,0 0 1,1 0-1,-1 1 1,0-1-1,1 0 1,-1 0-1,1 1 1,-1-1-1,1 0 1,-1 0-1,1 0 1,-1 0-1,0 0 0,1 0 1,-1 0-1,1 0 1,-1 0-1,1 0 1,-1 0-1,1 0 1,-1 0-1,1 0 1,-1 0-1,1 0 1,-1 0-1,0-1 1,1 1-1,-1 0 0,1-1 1,12-10 4,-7 4 8,61-43-14,-66 49-12,0 0-1,0 1 0,0-1 1,0 0-1,0 1 1,0-1-1,0 0 0,1 1 1,-1 0-1,0-1 1,3 1-1,-4 0 0,1 0 1,-1 0-1,0 0 1,1 0-1,-1 0 0,1 0 1,-1 0-1,1 0 0,-1 0 1,1 1-1,-1-1 0,0 0 1,1 0-1,-1 1 0,1-1 1,-1 0-1,0 1 0,1-1 1,-1 0-1,0 1 0,1 0 1,0 1 20,1 1 0,-1 0 0,0 0-1,0 0 1,-1 0 0,1 0 0,0 6 0,2 36 391,-3-30-254,2 0 0,-1 0 1,6 20-1,-7-34-228,1 0 1,-1 0-1,0 0 1,0 0-1,1 0 1,-1 0-1,1-1 0,-1 1 1,1 0-1,-1 0 1,1-1-1,-1 1 1,1 0-1,0 0 0,-1-1 1,1 1-1,1 0 1,-2-1 27,1 0 1,-1 0 0,0 0-1,1 0 1,-1 0 0,1 0 0,-1 0-1,0-1 1,1 1 0,-1 0-1,1 0 1,-1 0 0,0 0-1,1-1 1,-1 1 0,0 0 0,1 0-1,-1-1 1,0 1 0,0 0-1,1-1 1,-1 1 0,0 0-1,0-1 1,1 1 0,-1 0 0,0-1-1,0 1 1,0-1 0,0 1-1,0 0 1,0-1 0,1 0 0,3-9-155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19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10306,'3'1'877,"-1"1"0,1 0 0,-1 0 0,0 0 0,0 1 0,0-1 0,0 0 0,3 5 0,-3-2-72,1 0 0,-1 0 0,0 0 0,2 6 0,-1 0-197,-1-1 0,0 1 0,-1-1 0,0 14 0,-1-22-541,0 0-1,0 0 1,-1 0 0,1 0-1,0 0 1,-1 0 0,-1 3-1,2-5-60,0 1-1,0-1 1,-1 0-1,1 1 1,0-1 0,0 0-1,0 1 1,0-1-1,-1 0 1,1 0-1,0 1 1,0-1-1,-1 0 1,1 0-1,0 0 1,0 1-1,-1-1 1,1 0-1,0 0 1,-1 0-1,1 0 1,0 0 0,-1 0-1,1 1 1,0-1-1,-1 0 1,1 0-1,0 0 1,-1 0-1,1 0 1,0 0-1,-1 0 1,1 0-1,0 0 1,-1-1-1,1 1 1,0 0-1,-1 0 1,1 0 0,0 0-1,0 0 1,-1-1-1,1 1 1,0 0-1,0 0 1,-1 0-1,1-1 1,0 1-1,-1-1-5,1 1 0,-1-1-1,1 1 1,0-1 0,-1 1-1,1-1 1,0 1-1,0-1 1,-1 1 0,1-1-1,0 0 1,0 1 0,0-1-1,0 1 1,0-1 0,0 0-1,0 1 1,0-1 0,0 0-1,0 1 1,0-1 0,0 1-1,0-1 1,1 0 0,6-16-35,-5 14 29,20-57-70,-17 44 40,1 0 0,11-22 0,-16 36-121,0 1 0,0-1 0,0 0 1,0 0-1,0 0 0,0 1 0,1-1 0,-1 1 0,1-1 1,-1 1-1,1 0 0,0-1 0,-1 1 0,1 0 1,0 0-1,3-1 0,-5 2 130,1 0 1,-1 0-1,0 0 1,0 0-1,0-1 1,0 1-1,0 0 1,0 0-1,0 0 0,0 0 1,0 0-1,0 0 1,0 0-1,0 0 1,1 0-1,-1 0 1,0 0-1,0 0 1,0 0-1,0 0 0,0 0 1,0 0-1,0 0 1,0 0-1,0 0 1,0 0-1,0 1 1,1-1-1,-1 0 0,0 0 1,0 0-1,0 0 1,0 0-1,0 0 1,0 0-1,0 0 1,0 0-1,0 0 1,0 0-1,0 0 0,0 0 1,0 0-1,0 0 1,0 1-1,0-1 1,0 0-1,0 0 1,0 0-1,0 0 0,0 0 1,0 0-1,0 0 1,0 0-1,0 0 1,0 0-1,0 0 1,0 1-1,0-1 1,0 0-1,0 0 0,0 0 1,0 0-1,0 0 1,0 0-1,-6 15-964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36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23 8722,'-59'-16'9382,"91"13"-6962,400-1-1601,-408 6-1001,3-1-513,-12-1-5924,-26 1 4230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19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7394,'33'-4'4314,"-33"4"-4048,1 0 0,0 0 0,0 0 1,-1 1-1,1-1 0,0 0 0,0 1 0,-1-1 0,1 1 1,0-1-1,-1 1 0,1-1 0,0 1 0,-1-1 1,1 1-1,-1-1 0,1 1 0,-1 0 0,1-1 0,-1 1 1,0 0-1,1 0 0,-1-1 0,0 1 0,1 0 1,-1 1-1,2 5 600,-1-1 0,0 1 1,0 0-1,-1 0 0,0 11 1,0-12-595,0 1 1,0-1-1,0 1 1,1-1-1,0 0 1,3 11-1,-3-16-257,-1 0 0,1 0 0,-1 0 0,1 0 0,-1 0 0,1 0 0,-1 0 0,1 0 0,0 0 0,0-1 0,-1 1 0,2 1-1,-1-2-14,-1 0 0,1 0 0,-1 1 0,0-1 0,1 0 0,-1 0 0,1 0 0,-1 0 0,1 0 0,-1 0 0,0 0 0,1 0 0,-1 0 0,1 0 0,-1 0 0,1 0 0,-1 0-1,1 0 1,-1 0 0,1-1 0,1 1-36,-1-1-1,0 0 0,1 0 1,-1 0-1,0 0 0,0-1 1,0 1-1,0 0 0,0 0 1,0-1-1,0 1 0,0 0 1,1-4-1,12-30-1082,-9 20 626,1 1 0,13-25 0,-18 38 481,0-1 0,0 1 1,1-1-1,-1 1 0,0 0 0,0-1 0,1 1 0,-1 0 0,1 0 0,-1 0 0,3-1 1,-4 2 15,0 0 1,1 0-1,-1 0 1,0 0-1,0 1 1,1-1-1,-1 0 1,0 0-1,0 0 1,1 0 0,-1 0-1,0 1 1,0-1-1,0 0 1,1 0-1,-1 0 1,0 1-1,0-1 1,0 0-1,0 0 1,0 1-1,1-1 1,-1 0 0,0 0-1,0 1 1,0-1-1,0 0 1,0 1-1,0-1 1,0 0-1,0 0 1,0 1-1,0-1 1,0 0-1,0 1 1,0 11 172,-2 17 254,2-1 1,1 1 0,2-1 0,8 44 0,2 4 413,5 130 1,-18-200-769,0 1 1,-1 0 0,1-1-1,-1 1 1,0-1 0,-1 1-1,0-1 1,-4 11 0,5-15-53,0 0 0,0 0 0,0 0 0,-1 0 1,1 0-1,-1-1 0,1 1 0,-1 0 0,1-1 0,-1 1 0,0-1 1,0 0-1,0 0 0,0 0 0,0 0 0,0 0 0,0 0 0,0 0 1,0 0-1,0-1 0,0 1 0,-1-1 0,1 0 0,0 0 1,0 0-1,-1 0 0,1 0 0,-2 0 0,0-1-33,0 1-1,1-1 1,-1 0-1,1 0 0,-1-1 1,1 1-1,-1-1 1,1 0-1,0 1 1,0-1-1,0-1 1,0 1-1,0 0 1,0-1-1,-3-4 1,1 1-433,0-1 1,0 0-1,1 0 1,0 0 0,1 0-1,-4-10 1,6 13 127,0 0-1,-1 0 1,2 0 0,-2-6 0,3-24-543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20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16 10706,'2'-15'4753,"-2"19"-1600,-2 8-1129,-8 6-655,1 5-153,-3 5-736,1-3-272,2-2-304,1-3-368,5-7-992,2-2-961,6-7 1449</inkml:trace>
  <inkml:trace contextRef="#ctx0" brushRef="#br0" timeOffset="1">186 63 10170,'3'2'4697,"-8"10"-1664,-6 4-569,-5 5-663,-3 3-393,-3 1-832,2-1-256,0-3-552,1-3-488,9-10-2129,4-7 1865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53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15 7802,'-2'-1'4682,"-7"-7"180,9 8-4806,0 0-1,0 0 1,1 0-1,-1 0 1,0 0-1,0 0 1,0 0-1,0 0 1,0 0-1,0 0 1,0 0-1,1 0 1,-1 0-1,0 0 1,0 0-1,0 0 1,0 0-1,0 0 1,0 0-1,0 0 1,1 0-1,-1 0 1,0-1-1,0 1 1,0 0-1,0 0 1,0 0-1,0 0 1,0 0-1,0 0 1,0 0-1,0 0 1,0 0-1,0-1 1,0 1-1,1 0 1,-1 0-1,0 0 1,0 0-1,0 0 1,0 0-1,0 0 1,0-1-1,0 1 1,0 0-1,0 0 1,0 0-1,0 0 1,0 0-1,0 0 1,-1 0-1,1-1 1,0 1-1,0 0 1,0 0-1,0 0 1,0 0-1,0 0 1,0 0-1,0 0 1,0 0-1,0-1 1,0 1-1,0 0 1,0 0-1,-1 0 1,1 0-1,0 0 1,0 0-1,23 0 130,-1 0 0,26 4 0,-20 0-90,26 1 76,203 18 222,-244-23-421,-6 0-97,-1 1 0,0-1-1,0 1 1,1 0 0,7 3 0,-14-4 94,0 0-1,0 0 1,0 0-1,0 0 1,0 0 0,0 0-1,0 0 1,0 1-1,0-1 1,0 0 0,0 0-1,0 0 1,0 0-1,0 0 1,0 0 0,0 0-1,0 0 1,0 0 0,0 0-1,0 0 1,0 0-1,0 0 1,0 0 0,0 0-1,0 0 1,0 0-1,0 0 1,-1 0 0,1 0-1,0 0 1,0 0-1,0 0 1,0 0 0,0 0-1,0 0 1,0 0-1,0 0 1,0 0 0,0 1-1,0-1 1,0 0 0,0 0-1,1 0 1,-1 0-1,0 0 1,0 0 0,0 0-1,0 0 1,0 0-1,0 0 1,0 0 0,-8 1-895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54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7418,'2'3'1161,"1"1"1,0-1-1,0 1 1,0-1-1,0 0 1,6 4-1,-3-2-312,0-1-1,1-1 1,8 5 0,6 0 118,35 8 1,-46-13-341,10 1-213,0 2 1,-1 1 0,0 0 0,35 20 0,-49-24-358,0 0 0,0 1 0,-1 0 0,1 0 0,-1 0 1,0 0-1,0 1 0,-1-1 0,5 8 0,-6-8-34,0 0-1,0 0 1,-1 0 0,0 1-1,1-1 1,-2 0 0,1 1 0,0-1-1,-1 1 1,0-1 0,0 0-1,0 1 1,0-1 0,-2 5 0,0-2-6,0 1 0,0-1 1,-1 0-1,0-1 0,0 1 1,-1 0-1,0-1 0,-9 11 1,-43 44 109,50-54-110,2-4-2,0 1 0,0-1 0,0 1 0,0-1 1,0-1-1,-1 1 0,0-1 0,1 1 0,-7 1 1,7-3-1,5 0 44,11 0 41,-12-1-100,46 2 44,46-1 50,-35-5 89,34-1 602,-82 5-475,-14 0-4369,4 0 2814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54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8386,'-2'0'3817,"1"1"-1313,-3 7-439,0 4-361,1 9-192,6 33-552,1-33-223,1 0-289,2-6-104,-2 0-192,2-2-72,2-4-152,-6-1-344,0-8-1209,-2 3-983,-2-5 1528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55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7570,'6'0'3800,"-2"4"-815,2 2-800,4 2-489,-1-2-304,4 4-608,-1-1-304,8 3-295,-1 3 47,-2 1 2688,7 3-2160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55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0 198 8674,'4'36'4417,"0"-1"-1056,3 2-1385,-2 6-176,7 3-351,0-2-249,0-4-464,-1-5-104,-2-9-232,-5-3-104,-2-6-128,-2-2-48,-7-9-24,-1-2-144,-4-8-672,-7-8-528,3-10-1537,3-12 1673</inkml:trace>
  <inkml:trace contextRef="#ctx0" brushRef="#br0" timeOffset="1">2 16 8482,'2'-5'4049,"4"1"-1281,-6-2-743,4 5-665,-4 1-368,0 0-648,0 0-48,8 4 2753,12-1-2249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56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 11250,'-2'7'4969,"-14"-5"-2168,-1 6-849,-3 7-551,-1 1-273,4 10-504,2 1-232,10 4-200,2-5-40,10-6-72,7 2-24,9-5-32,5 0-8,5-2 40,6-1-264,1-8-984,-2-6-592,-5-3 952</inkml:trace>
  <inkml:trace contextRef="#ctx0" brushRef="#br0" timeOffset="1">121 130 11538,'-4'0'4793,"4"0"-2800,2 0-289,-2 0-704,0-1-303,10-1-545,15-2 96,35-9-848,-36 9 336,8-8 88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56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11394,'4'-2'4961,"8"-1"-2520,0 3-1033,2 0-199,10 0-481,-2 1-280,10-1-240,3 0-48,-6 0-80,2 0 16,-13 0-688,-7 0-528,-11 3-1409,-9 1 1425</inkml:trace>
  <inkml:trace contextRef="#ctx0" brushRef="#br0" timeOffset="1">71 53 7618,'0'18'3920,"0"7"-1055,3 7-216,5 5-609,-3 3-392,3-3-575,-3-1-217,0-3-352,2-5-136,-4-2-136,6-2-360,-6-12-1120,1-2-697,5-4 1025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56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7866,'-7'5'4137,"15"2"-609,-2-2-1199,12-1-721,2-4-328,5 0-647,4 0-249,-1-3-200,3 2-80,-7 0-384,-2 1-585,-10 2-2015,-8 3 1856</inkml:trace>
  <inkml:trace contextRef="#ctx0" brushRef="#br0" timeOffset="1">159 84 7178,'-54'42'3680,"52"-34"-655,2 2-625,4-3-567,2 0-241,6-3-688,2-3-263,5 0-329,2-1-128,2 0-432,-1-5-80,1 8 167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37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7698,'-1'3'1098,"0"0"0,0 0 0,0 1 0,0-1 1,1 0-1,-1 4 0,1-4-639,0 0 0,0-1 0,0 1 1,1 0-1,-1-1 0,2 6 0,0-4-350,-1-1 1,1 1-1,0-1 1,0 0-1,0 0 1,1 0-1,-1 0 1,1 0-1,-1 0 0,1-1 1,5 5-1,67 39 339,-20-13-294,-38-22-128,0 0 1,-1 1 0,-1 0-1,0 2 1,-1 0 0,14 18-1,-25-29-21,-1 1-1,0-1 1,0 1-1,0 0 1,0 0-1,-1 0 1,1 0-1,-1 0 1,0 0-1,0 0 0,0 0 1,-1 0-1,0 6 1,0-4 1,-1-1-1,1 1 1,-2-1 0,1 0-1,0 1 1,-1-1 0,0 0 0,0 0-1,-4 6 1,-1-1 8,0 0 0,0-1 0,0 0-1,-1 0 1,-1-1 0,1 0 0,-2 0-1,1-1 1,-11 7 0,-48 23 135,66-36-119,-1 1 1,1-1-1,0 1 0,0-1 0,0 1 0,-3 3 0,5-5-21,-1 1 0,1-1-1,0 0 1,-1 0 0,1 1-1,0-1 1,0 0-1,0 1 1,-1-1 0,1 0-1,0 1 1,0-1-1,0 0 1,0 1 0,0-1-1,-1 0 1,1 1-1,0-1 1,0 1 0,0-1-1,0 0 1,0 1-1,0-1 1,0 0 0,1 1-1,-1-1 1,0 0 0,0 1-1,0-1 1,0 1-1,0-1 1,0 0 0,1 1-1,-1-1 1,0 0-1,0 0 1,1 1 0,-1-1-1,0 0 1,0 1-1,1-1 1,-1 0 0,0 0-1,1 0 1,-1 1-1,0-1 1,1 0 0,-1 0-1,0 0 1,1 0 0,-1 0-1,0 0 1,1 1-1,2-1 20,0 1 1,0 0-1,1-1 0,-1 0 0,0 0 0,5 0 1,3 0 0,71-5 36,-54 3-54,18-3-20,-30 3-104,-1 0-1,1 1 0,-1 1 1,1 0-1,30 5 0,-45-5-96,0 0 0,0 0 0,0 1-1,0-1 1,0 0 0,0 0 0,0 1 0,0-1 0,0 0-1,0 1 1,0-1 0,-1 1 0,1 0 0,0-1-1,0 1 1,0 0 0,-1-1 0,1 1 0,0 0-1,-1 0 1,1-1 0,0 3 0,-2 9-1572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57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 13667,'-13'12'5201,"-6"1"-3449,3 8-399,4 11-305,7-1-128,2-15-488,0 0-144,-1 53-80,8-1-24,8 1-56,4-29-32,3-12-64,-4-4-32,6-12-680,2-7-592,14-13 784</inkml:trace>
  <inkml:trace contextRef="#ctx0" brushRef="#br0" timeOffset="1">417 123 11258,'-5'17'5306,"-6"3"-1994,-2 8-1359,-3 3-361,0 5-560,0 2-360,2 4-464,5-6-80,2-10-424,3-6-400,4-15-1056,0-3-817,0-5 1569</inkml:trace>
  <inkml:trace contextRef="#ctx0" brushRef="#br0" timeOffset="2">215 163 10690,'4'12'5185,"4"1"-1952,4 14-1104,4 5-313,5 2-632,1 5-368,1-6-416,-2 1-87,-2-5-297,0-3-425,-1-3-1135,4-3 3168,-6-15-1648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57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92 12419,'6'12'5257,"-8"6"-2721,4 2-375,-2-2-633,-4 0-344,6-2-704,-3-3-151,0-5-794,-5-6-503,4-4 608</inkml:trace>
  <inkml:trace contextRef="#ctx0" brushRef="#br0" timeOffset="1">1 2 8850,'9'-1'5041,"-5"2"56,4 2-3625,0-2-359,0 0-377,4-1-552,13 7-152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58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26 11602,'-5'-1'5490,"-7"-2"-1505,4 2-2137,7-1-744,-1 1-168,1 0-376,1-1-319,21 0-185,47-6 40,-32 5-761,0 2-559,-4 6 768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58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2 13211,'-17'-1'5433,"13"1"-2640,-4 4-841,-4 6-472,10 12-183,-12 8-769,-1 7-256,-2 10-176,-14 2 0,15-2-504,-5-10-296,6-16-937,7-10-463,-1-11 1328</inkml:trace>
  <inkml:trace contextRef="#ctx0" brushRef="#br0" timeOffset="1">0 45 11266,'15'12'4849,"5"10"-2232,3 7-441,-2 11-543,3-2-257,-5 0-688,0-1-232,1-1-184,-8-5-424,10-8-992,-2-6 184,17-18 312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58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101 115 12491,'7'22'5665,"16"38"-2648,-11-27-1073,0 7-256,1-2-599,3-3-297,-4-3-336,0-6-88,-8-2-88,-2-1-32,-10-2-80,-4-3-40,-11-9-144,-8-1-440,-1-8-808,-4-9-521,0-18-4664,0-18 4432</inkml:trace>
  <inkml:trace contextRef="#ctx0" brushRef="#br0" timeOffset="1">135 28 8018,'16'-16'4249,"0"9"-1041,0 3-1071,-7 4-953,-1 0-664,-6 11-448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59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1 361 11642,'25'13'4681,"6"-2"-2368,8 6-793,3 7-87,-16 1-65,-12-13-432,-1 2-224,37 52-184,-4 5-80,-8 11-159,-27-21-57,-12-2-88,-11-9-24,-10-11-8,9-7-256,1-24-793,0-8-463,7-17 728</inkml:trace>
  <inkml:trace contextRef="#ctx0" brushRef="#br0" timeOffset="1">337 10 10666,'1'-1'284,"0"0"-1,0 0 1,0 0-1,0 1 1,-1-1-1,1 0 1,0 1-1,1-1 1,-1 1-1,0-1 1,0 1-1,0-1 1,0 1-1,0 0 1,0 0-1,0-1 1,1 1-1,-1 0 1,0 0-1,0 0 0,0 0 1,1 1-1,-1-1 1,0 0-1,0 0 1,0 1-1,0-1 1,2 1-1,2 1 35,0 1 0,0-1 0,0 1 0,0 0 0,5 4 0,-5-3-219,-1 0-1,0 0 1,0 1-1,0 0 1,0-1-1,-1 1 1,1 0-1,-1 1 1,-1-1 0,1 0-1,-1 1 1,0 0-1,0-1 1,0 1-1,-1 0 1,0 0-1,0 0 1,-1 11-1,0-8-96,0 0-1,-1-1 0,-1 1 0,1-1 1,-1 1-1,-1-1 0,1 0 0,-1 0 1,-1 0-1,0 0 0,0 0 0,-8 11 1,11-18 0,0 0 0,0-1 0,1 1 0,-1 0 0,1 0 0,-1 0 0,0 0 0,1 0 0,0-1 0,-1 1 0,1 0 0,0 0 0,-1 0 0,1 0 0,0 0 0,0 2 1,0-2-1,1-1 0,0 1 0,-1 0 0,1-1 0,0 1 0,-1 0 0,1-1 0,0 1 0,0-1 0,0 0 1,0 1-1,-1-1 0,1 0 0,0 1 0,0-1 0,0 0 0,0 0 0,1 1 0,7 1-1,95 21 621,-87-20-706,0-1 0,0-1 0,0 0 0,19-2 0,-30-1-1614,-9 0 767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02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81 8042,'35'2'3428,"-35"-2"-3363,1 0 0,-1 0 0,0 0 0,0 0 0,0 0 0,1 0 0,-1 0 0,0-1 0,0 1 0,0 0 0,1 0 0,-1 0 0,0 0 0,0 0 0,0 0 0,0-1 0,1 1-1,-1 0 1,0 0 0,0 0 0,0-1 0,0 1 0,0 0 0,0 0 0,0 0 0,0-1 0,1 1 0,-1 0 0,0 0 0,0 0 0,0-1 0,0 1 0,0 0 0,0 0 0,0-1-1,0 1 1,0 0 0,0 0 0,0 0 0,-1-1 0,1 1 0,0 0 0,0 0 0,0 0 0,0-1 0,0 1 0,0 0 0,0 0 0,-1 0 0,1-1 0,0 1 0,0 0 0,0 0-1,-10-12 2615,5 8-2350,1 0 0,-1 0 1,-1 1-1,1 0 0,0 0 1,-1 0-1,1 0 0,-1 1 1,0 0-1,0 0 0,0 1 1,-10-2-1,11 3-247,0-1 0,-1 1 0,1 1 0,0-1 0,0 1 0,0-1 0,0 2 0,0-1 0,0 0 0,0 1 0,1 0 0,-1 0-1,0 0 1,1 1 0,0 0 0,-5 3 0,1 1-46,0 0 0,1 1-1,0 0 1,0 0 0,1 0 0,0 1-1,1 0 1,0 0 0,0 0-1,1 1 1,0-1 0,1 1 0,0 0-1,0 0 1,1 1 0,1-1-1,-1 18 1,1-19-26,2 0 0,-1 0 0,1 0 0,1 0 0,-1 0 0,2 0-1,-1-1 1,1 1 0,0 0 0,1-1 0,0 0 0,0 0 0,1 0 0,0-1 0,1 1 0,-1-1 0,1-1-1,1 1 1,-1-1 0,13 9 0,-12-10-4,1-1 0,-1 1 0,1-2 1,0 1-1,1-1 0,-1-1 0,0 1 0,1-1 0,0-1 0,-1 1 0,1-2 0,0 1 0,-1-1 0,1 0 1,0-1-1,0 0 0,-1-1 0,1 0 0,11-4 0,-11 3-2,0 0 0,-1 0 0,1-1 0,-1-1-1,0 0 1,0 0 0,-1 0 0,1-1 0,-1 0 0,-1 0 0,1-1 0,-1 0 0,0 0 0,0 0-1,-1-1 1,0 0 0,6-15 0,-5 10 7,-1 0 0,-1-1-1,0 0 1,-1 0 0,-1 0 0,0-1 0,0-16-1,-2 24 1,-1 0 0,0-1-1,0 1 1,0 0 0,-1 0 0,0 0-1,-1 0 1,1 0 0,-1 0-1,-1 1 1,1-1 0,-1 1-1,0 0 1,-1 0 0,-5-5 0,3 4 7,0 0 1,-1 1-1,0 0 0,0 0 1,-1 1-1,1 0 1,-1 0-1,-1 1 1,-18-6-1,19 8-10,0-1 1,0 1-1,0 1 0,0 0 0,0 0 0,-1 1 0,1 0 1,0 1-1,0 0 0,-1 0 0,-9 3 0,16-3-14,-1 1 0,0-1-1,1 1 1,-1 0-1,1 0 1,-5 3 0,6-4-69,1 1 1,-1-1-1,1 0 1,0 0 0,0 1-1,0-1 1,0 1 0,0-1-1,0 1 1,0-1-1,0 1 1,1 0 0,-1 0-1,0-1 1,0 4-1,1-5-21,0 1-1,0-1 0,0 0 0,0 1 0,0-1 0,0 1 0,0-1 0,0 1 0,0-1 1,0 1-1,0-1 0,0 0 0,1 1 0,-1-1 0,0 1 0,0-1 0,0 1 0,0-1 1,1 0-1,-1 1 0,0-1 0,1 0 0,-1 1 0,0-1 0,1 0 0,-1 1 1,0-1-1,1 0 0,-1 0 0,0 1 0,1-1 0,-1 0 0,1 0 0,8 5-1083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03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23 10186,'1'0'272,"-1"-1"1,0 0-1,0 0 0,0 0 0,0 0 1,0 1-1,0-1 0,0 0 0,0 0 0,0 0 1,-1 1-1,1-1 0,0 0 0,0 0 1,-1 1-1,1-1 0,0 0 0,-1 0 1,1 1-1,-1-1 0,1 0 0,-1 1 0,1-1 1,-1 1-1,0-1 0,1 1 0,-1-1 1,0 1-1,1-1 0,-2 0 0,1 1-213,1 0 0,0 0 0,0 0-1,-1 0 1,1 0 0,0 0 0,0 0-1,-1 0 1,1 0 0,0 0 0,-1 0-1,1 0 1,0 0 0,0 0 0,-1 0-1,1 0 1,0 0 0,0 0 0,0 1-1,-1-1 1,1 0 0,0 0 0,0 0-1,-1 0 1,1 1 0,0-1 0,0 0-1,0 0 1,0 0 0,-1 1 0,1-1-1,0 0 1,0 0 0,0 0 0,0 1-1,0-1 1,0 0 0,0 1-1,-4 13 896,3-10-431,-4 17-97,2 0-1,1 0 1,0 25 0,7 59 84,-5-99-456,22 137 550,-6-48-360,-3 6 60,1 113-1,-14-213-358,0 7 6,0-8 34,0 0 1,0 0-1,0 1 1,0-1-1,0 0 1,0 0-1,0 0 0,1 0 1,-1 0-1,0 0 1,0 0-1,0 0 1,0 0-1,0 0 1,0 1-1,0-1 1,0 0-1,0 0 0,0 0 1,0 0-1,0 0 1,0 0-1,0 0 1,0 0-1,0 0 1,0 0-1,0 0 1,1 0-1,-1 0 0,0 0 1,0 0-1,0 0 1,0 0-1,0 0 1,0 0-1,0 0 1,0 0-1,0 0 0,0 0 1,1 0-1,-1 0 1,0 0-1,0 0 1,0 0-1,0 0 1,0 0-1,0 0 1,0 0-1,0 0 0,0 0 1,0 0-1,1 0 1,-1 0-1,0 0 1,0 0-1,0 0 1,0 0-1,0 0 1,0 0-1,0 0 0,0 0 1,0 0-1,0-1 1,0 1-1,0 0 1,1-1-139,0 0 1,-1 0-1,1 0 1,-1 0 0,1 0-1,-1 0 1,0-1-1,1 1 1,-1 0-1,0 0 1,0 0-1,0-1 1,0 1 0,0 0-1,0 0 1,0 0-1,0-2 1,-1-3-437,2-18-581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04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85 6737,'3'-15'7135,"-2"13"-6878,-1 0-1,1 0 1,-1 1 0,1-1-1,-1 0 1,0 0-1,0 0 1,0 0-1,0 0 1,0 0 0,0 0-1,-1-4 1,-1 1 55,1 0 1,-1 0-1,1 1 1,-4-7 0,4 10-251,1 0 1,-1 0-1,1 1 1,-1-1-1,0 0 1,0 1-1,1-1 1,-1 0-1,0 1 1,0-1 0,0 1-1,1-1 1,-1 1-1,0 0 1,0-1-1,0 1 1,0 0-1,0-1 1,0 1-1,0 0 1,0 0-1,0 0 1,0 0-1,0 0 1,0 0-1,0 0 1,0 1 0,0-1-1,0 0 1,-1 1-1,-2 0 117,0 1 0,0-1 0,0 1-1,0 0 1,-4 4 0,0 0-25,0 1-1,1 0 1,-1 0 0,1 1-1,1 0 1,0 0-1,0 1 1,0-1 0,-5 13-1,3-3-39,1 0 1,0 0-1,1 0 0,-3 20 0,5-16-26,0 0 1,2 1-1,1-1 0,2 25 0,0-31-48,1 0 0,0 0-1,2-1 1,0 1 0,1-1-1,10 23 1,-8-24-11,0 0 0,1-1 1,0 0-1,1-1 0,0 0 1,1 0-1,16 13 0,-19-18-272,0-1 0,1-1 0,0 0-1,0 0 1,1 0 0,-1-1 0,1 0 0,0-1-1,0 0 1,0 0 0,1-1 0,17 3 0,7-5-786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04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46 12323,'-3'-2'1010,"1"-1"-1,-1 0 1,1 0 0,0 0 0,0 0 0,-2-5 0,3 7-854,0-1-1,0 1 0,0-1 1,0 1-1,0 0 1,0 0-1,0 0 0,-1 0 1,1 0-1,0 0 1,-1 0-1,1 0 0,0 0 1,-1 0-1,1 1 1,-1-1-1,0 1 0,1-1 1,-1 1-1,1-1 1,-1 1-1,0 0 0,1 0 1,-1 0-1,0 0 1,-2 0-1,1 1-69,-1-1-1,1 1 1,-1 0 0,1 0 0,-1 0 0,1 1-1,0-1 1,0 1 0,-1-1 0,1 1-1,-5 5 1,2-2-23,1 2 1,-1-1-1,1 1 0,0 0 0,1 0 0,0 0 0,0 0 1,1 1-1,0 0 0,0 0 0,0 0 0,1 0 0,-2 12 1,2-3-20,1 1 1,0-1 0,1 0 0,1 1 0,4 25 0,-3-31-23,0-1 0,1 0 0,1 0 0,0 0 1,0 0-1,1 0 0,12 18 0,-14-25-43,0 0 0,0-1 0,0 1 0,0 0 0,1-1 0,-1 0 0,1 0 0,0 0 0,0 0 0,0-1 0,0 1 0,0-1 0,1 0 0,-1 0 1,1-1-1,0 1 0,-1-1 0,1 0 0,0 0 0,0-1 0,6 1 0,-3-2-279,0 0 1,0 0-1,0 0 0,0-1 1,12-4-1,12-6-400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39:4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6 7562,'-3'-4'3384,"0"3"-1471,2 4-417,0-3 80,-1 0-351,-2 5-297,-3 14-608,-55 34-144,30-41-464,7-4-928,4-7 824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37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146 139 11234,'0'-2'4345,"6"4"-2600,0 3-249,3 12-232,4 4-167,-9 10-681,1 4-144,1-3-152,-1-3-56,6-12-80,-9-6-312,2-11-1297,-4-3-1287,0-14 1735</inkml:trace>
  <inkml:trace contextRef="#ctx0" brushRef="#br0" timeOffset="1">1 23 8866,'8'-7'3761,"-1"-1"-1865,5 3-712,10 5-383,0-3-201,8 4-384,4 2-120,0-6-1120,0 3-961,10 6 1233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05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43 11474,'0'-2'4914,"-2"0"-2690,6 2-744,-4-1-79,0 0-505,21-1-312,43-4-320,-35 4-56,10-3-120,-1 0-32,-5-2 24,-2 2-232,-11 4-872,-5-1-553,-14 1 849</inkml:trace>
  <inkml:trace contextRef="#ctx0" brushRef="#br0" timeOffset="1">196 14 4921,'-50'-2'3713,"51"4"392,3 5-1369,-1 2-215,2 14-577,-2 6-319,1 11-497,-3 5-192,4 8-384,-1-6-152,3-6-184,4-5-80,-1-11-184,5-3-312,-2-10-984,-1-4-432,3-10 975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05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10914,'2'-1'293,"0"0"1,0 1-1,1-1 0,-1 1 0,0-1 0,0 1 0,0 0 0,0 0 1,0 0-1,0 0 0,0 1 0,0-1 0,0 1 0,0-1 0,0 1 1,0-1-1,0 1 0,0 0 0,0 0 0,0 0 0,0 0 0,0 0 0,-1 1 1,3 1-1,5 5 258,-1 0 1,1 1-1,8 12 1,-11-14-57,8 12 87,0 0-1,-2 1 1,0 0-1,17 42 1,-15-22 73,18 76 1,-4 43 417,-26-131-936,0 0 0,-2 1 0,-5 44 0,2-48-118,-9 53 195,9-66-312,0 1 1,0-1-1,-11 23 1,5-22-718,9-12 693,0-1 96,0 0 1,-1 0-1,1 0 0,0 1 0,0-1 0,0 0 0,0 0 0,0 0 0,0 1 0,0-1 0,0 0 0,-1 0 0,1 0 1,0 1-1,0-1 0,0 0 0,0 0 0,0 0 0,-1 0 0,1 0 0,0 0 0,0 1 0,0-1 0,-1 0 0,1 0 1,0 0-1,0 0 0,0 0 0,-1 0 0,1 0 0,0 0 0,0 0 0,0 0 0,-1 0 0,1 0 0,0 0 1,0 0-1,-1 0 0,1 0 0,0 0 0,0 0 0,0 0 0,-1-1 0,1 1 0,0 0 0,0 0 0,0 0 0,0 0 1,-1 0-1,1 0 0,0-1 0,0 1 0,0 0 0,0 0 0,0 0 0,-1 0 0,1-1 0,0 1 0,0 0 0,0 0 1,0 0-1,0-1 0,0 1 0,-10-18-321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05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0 10426,'-36'44'4209,"38"-37"-2152,6-2-553,10 3-208,5-4-112,3-1-519,-14-2-217,1 0-208,35 1-64,2-1-112,-4 3 64,-32-4-1008,-2 4-729,-4 11 1009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8:06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6177,'14'-1'3561,"0"2"320,6 2-1513,4-3-351,-2 0-185,-2 0-744,3-3-327,-7 2-433,0 0-16,-3-1-640,4 4-4305,10 4 3432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9:00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22 279 6569,'-4'5'2380,"0"1"0,-4 10 1,5-10-225,1-4-172,2-11 1316,2-9-3070,1 0 1,1 0-1,1 0 1,7-18-1,-8 24-153,1 0 1,0 1-1,0 0 0,1 0 1,1 0-1,12-17 0,-16 26-59,-1-1-1,1 0 0,-1 1 1,1-1-1,0 1 0,0 0 0,0 0 1,0 0-1,0 0 0,1 1 1,-1-1-1,0 1 0,1 0 1,-1 0-1,1 0 0,0 0 0,-1 0 1,1 1-1,-1 0 0,1 0 1,0 0-1,-1 0 0,1 0 0,0 1 1,-1 0-1,7 1 0,-2 2 35,-1-1 0,1 1 0,0 0 0,13 10 0,25 24 350,-17-13-81,-9-9-90,24 18 317,-44-34-531,1 1 0,0-1-1,0 0 1,-1 1 0,1-1 0,0 1 0,0-1-1,0 0 1,-1 0 0,1 0 0,0 1 0,0-1-1,0 0 1,0 0 0,0 0 0,0 0 0,-1 0-1,1 0 1,0-1 0,0 1 0,1 0 0,0-1-3,-1 0 1,1 0 0,0 0-1,-1 0 1,1-1-1,2-1 1,2-3 18,-4 5-29,1-1 0,-1 0 0,0 0-1,0 0 1,-1 0 0,1 0-1,0 0 1,-1-1 0,1 1 0,-1 0-1,0-1 1,1 0 0,0-3-1,-2 6-3,15-30-914,2 1 0,32-44-1,-46 69 739,15-27-721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9:01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106 141 9034,'-9'-1'1519,"1"-1"1,0 0-1,1 0 0,-1 0 0,0-1 1,-10-5-1,15 7-1368,0 0 0,1-1-1,0 1 1,-1-1 0,1 1 0,0-1 0,0 0-1,0 0 1,0 0 0,0 0 0,0 0-1,0-1 1,1 1 0,-1 0 0,1-1 0,0 1-1,0-1 1,0 1 0,0-1 0,0 0-1,0 1 1,0-4 0,1 4-117,1-1-1,-1 1 1,0 0-1,1 0 1,0 0-1,-1-1 1,1 1 0,0 0-1,0 0 1,0 0-1,0 0 1,1 0 0,-1 1-1,0-1 1,1 0-1,-1 0 1,1 1 0,0-1-1,0 1 1,-1 0-1,1-1 1,0 1 0,2-1-1,3-2-5,0 1 0,0 0 0,1 0 1,-1 0-1,12-1 0,-3 2 90,1 0 0,-1 2-1,1 0 1,-1 1 0,28 5 0,28 1 659,-47-8-625,-18 1-115,0-1 0,-1 1 0,11 1 0,-16-1-35,0 1 0,0-1 0,0 0 0,1 1-1,-1-1 1,0 1 0,0-1 0,0 1 0,-1 0 0,1-1 0,0 1-1,0 0 1,0 0 0,0-1 0,-1 1 0,1 0 0,0 0-1,-1 0 1,2 1 0,7 23 55,-6-14-19,-2-10-37,-1 0 1,0-1-1,1 1 0,-1-1 0,0 1 0,1-1 1,-1 1-1,1-1 0,-1 1 0,1-1 0,-1 1 1,1-1-1,-1 0 0,1 1 0,-1-1 0,1 0 1,0 1-1,-1-1 0,1 0 0,0 0 0,-1 0 1,1 0-1,0 0 0,-1 1 0,1-1 1,0 0-1,-1 0 0,1 0 0,0-1 0,-1 1 1,1 0-1,0 0 0,-1 0 0,1 0 0,-1-1 1,2 1-1,3-2-4,0 0 1,1-1-1,5-3 0,-6 3 5,16-7-338,-1 1-1,28-8 1,-20 10 150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9:07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157 107 5513,'-63'-34'2371,"60"33"-2047,0 0-1,0 0 0,-1 0 0,1 0 0,0 0 1,-1 0-1,1 1 0,0 0 0,-1 0 0,1 0 0,0 0 1,-1 0-1,1 1 0,-4 0 0,4 0 191,0-1 0,0 1 0,1-1 0,-1 0 0,0 1-1,1-2 1,-1 1 0,-5-1 0,8 1-441,0 0 0,0 0 0,-1 0 0,1 0 0,0-1 0,0 1 0,0 0-1,0 0 1,0 0 0,-1 0 0,1-1 0,0 1 0,0 0 0,0 0 0,0 0 0,0 0 0,0-1 0,0 1 0,0 0 0,0 0 0,0 0-1,0-1 1,0 1 0,0 0 0,0 0 0,0 0 0,0-1 0,0 1 0,0 0 0,0 0 0,0 0 0,0-1 0,0 1-19,0 0 1,0 0-1,1 0 0,-1-1 1,0 1-1,0 0 0,0 0 1,0 0-1,0 0 1,0 0-1,0-1 0,0 1 1,0 0-1,0 0 1,0 0-1,0 0 0,0-1 1,0 1-1,0 0 0,0 0 1,0 0-1,-1 0 1,1-1-1,0 1 0,0 0 1,0 0-1,0 0 1,0 0-1,0 0 0,0-1 1,0 1-1,-1 0 1,1 0-1,0 0 0,0 0 1,0 0-1,0 0 0,0 0 1,-1 0-1,1 0 1,0 0-1,0-1 0,0 1 1,-5-2 348,5 2-399,0 0 0,-1 0 0,1 0-1,0 0 1,0-1 0,0 1 0,0 0 0,0 0 0,0 0 0,0 0-1,0 0 1,0 0 0,0 0 0,0 0 0,0 0 0,0 0 0,0 0 0,0-1-1,0 1 1,0 0 0,0 0 0,0 0 0,0 0 0,-1 0 0,1 0 0,0 0-1,1 0 1,-1 0 0,0-1 0,0 1 0,0 0 0,0 0 0,0 0-1,0 0 1,0 0 0,0 0 0,0 0 0,0 0 0,0 0 0,0 0 0,0-1-1,0 1 1,0 0 0,0 0 0,0 0 0,0 0 0,0 0 0,0 0-1,1 0 1,-1 0 0,0 0 0,0 0 0,0 0 0,0 0 0,0 0 0,0 0-1,0 0 1,0 0 0,0 0 0,1 0 0,-1 0 0,0 0 0,5-2 11,1 1 1,0 1 0,0-1 0,9 1 0,-9 0-6,94 4 111,-50-1-67,-5-4-6,66-8 1,-36 2-25,372-5 49,2 28 15,-424-15-81,58 2 13,521 16 103,767-63 47,-1350 43-163,461-18 248,-477 19-319,0 0 1,-1 1 0,1-1-1,-1 1 1,8 2 0,-12-3 42,0 0 0,1 0 0,-1 0 0,0 0 0,0 0 0,0 0 0,0 0 1,0 0-1,1 0 0,-1 0 0,0 0 0,0 0 0,0 0 0,0 0 0,0 0 0,1 1 0,-1-1 1,0 0-1,0 0 0,0 0 0,0 0 0,0 0 0,0 0 0,0 1 0,1-1 0,-1 0 0,0 0 1,0 0-1,0 0 0,0 0 0,0 1 0,0-1 0,0 0 0,0 0 0,0 0 0,0 0 0,0 1 1,0-1-1,0 0 0,0 0 0,0 0 0,0 0 0,0 1 0,0-1 0,0 0 0,0 0 0,0 0 1,-1 0-1,1 0 0,0 1 0,0-1 0,0 0 0,0 0 0,0 0 0,0 0 0,0 0 0,-1 0 1,1 0-1,0 1 0,0-1 0,0 0 0,0 0 0,0 0 0,-1 0 0,1 0 0,0 0 0,0 0 1,0 0-1,-1 0 0,-34 15-3748,-23 10 1588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9:08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211 409 4817,'4'4'7274,"-5"-3"-1676,-2-4-2635,0-5-3593,2 2 654,-1 0 0,0 0 0,0 1 1,0-1-1,-1 1 0,0-1 1,0 1-1,0 0 0,-5-6 0,5 7-13,0 1-1,0 0 1,0 0 0,0 0-1,0 1 1,-1-1-1,1 1 1,-1-1-1,1 1 1,-7-2-1,1 1 6,1 0 0,-1 1-1,-11-2 1,15 3-13,0 1 1,0-1-1,0 1 1,1 0-1,-1 0 0,-8 2 1,11-1-6,-1-1 0,1 1 1,0 0-1,0 0 0,0 0 1,0 0-1,0 0 0,0 0 0,0 0 1,0 1-1,1-1 0,-1 1 1,0 0-1,1-1 0,-1 1 0,0 2 1,-1 0-1,1 0 0,0 0 1,1 0-1,-1 1 0,1-1 0,0 1 1,0-1-1,0 0 0,0 1 0,1 0 1,0 4-1,0 4 10,1 0 0,5 21 1,-3-18 7,1 0 0,1 0 0,0 0 0,2-1 1,-1 0-1,2 0 0,0-1 0,0 0 0,2 0 1,-1-1-1,2 0 0,0-1 0,0 0 0,18 14 0,-26-24-12,0 1 0,0-1 0,1 0 0,-1 0-1,1 0 1,-1 0 0,1-1 0,-1 0 0,1 1-1,0-1 1,-1-1 0,8 2 0,-9-2-3,0-1 1,0 1-1,0 0 1,1-1-1,-1 0 0,0 1 1,0-1-1,0 0 1,0 0-1,0 0 1,0 0-1,0-1 1,-1 1-1,1 0 0,0-1 1,-1 1-1,1-1 1,-1 0-1,1 0 1,-1 1-1,0-1 1,2-3-1,1-2-15,-1 0-1,0 0 1,0 0 0,-1-1-1,1 1 1,0-9 0,5-50-231,-5 41 130,2-29-498,-3 0 0,-6-86 0,-1 97 307,-1 1 1,-3-1-1,-21-67 0,21 89 441,9 21-130,0 0 0,0 0-1,0 0 1,0 0 0,0 0 0,0 1 0,0-1 0,0 0 0,0 0 0,-1 0 0,1 0 0,0 0-1,0 0 1,0 0 0,0 0 0,0 0 0,0 0 0,0 0 0,0 0 0,0 1 0,0-1 0,-1 0 0,1 0-1,0 0 1,0 0 0,0 0 0,0 0 0,0 0 0,0 0 0,0 0 0,-1 0 0,1 0 0,0 0-1,0 0 1,0 0 0,0 0 0,0 0 0,0 0 0,0-1 0,0 1 0,0 0 0,-1 0 0,1 0-1,0 0 1,0 0 0,0 0 0,0 0 0,0 0 0,0 0 0,0 0 0,0 0 0,0 0 0,0 0 0,0-1-1,0 1 1,-1 0 0,1 0 0,0 0 0,-1 9 180,0-1-1,0 1 0,1 0 1,1 14-1,0-8-4,18 271 2244,-13-242-2171,2-1 0,2 0 0,1-1 1,27 64-1,-32-93-202,0-1 1,1 0-1,0 0 1,10 12-1,-15-21-131,1 1 0,0-1-1,1 0 1,-1 1 0,0-1 0,1-1-1,0 1 1,-1 0 0,1-1 0,0 0-1,0 0 1,1 0 0,-1-1-1,0 1 1,9 1 0,-11-3-67,0 0 1,0 0-1,0 0 1,-1 0-1,1 0 1,0-1-1,0 1 1,3-1-1,17-11-668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9:09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45 8554,'-5'0'918,"-6"-1"685,1 0 0,-1 0 0,1 0 1,-12-4-1,33 6 312,13 4-1396,3 5-284,1-1 1,0-1-1,1-1 1,29 3-1,-1-6-98,99-5 0,-145 1-131,-9 0-34,0 0-1,0 0 1,1 0-1,-1 0 1,0 0-1,0-1 0,0 1 1,0-1-1,0 1 1,1-1-1,-1 0 1,0 0-1,0 0 1,2-1-1,-4 2-7,0 0 0,0-1 0,0 1 0,0 0 0,0 0 0,0 0 0,1 0 0,-1 0 0,0 0 0,0-1 0,0 1-1,0 0 1,0 0 0,0 0 0,0 0 0,0 0 0,0-1 0,0 1 0,0 0 0,0 0 0,0 0 0,1 0 0,-1-1 0,0 1 0,0 0 0,-1 0 0,1 0 0,0-1 0,0 1 0,0 0-1,0 0 1,0 0 0,0 0 0,0 0 0,0-1 0,-7-4-1327,-14-3-1202,18 7 2102,-126-32-9153,66 19 9007,45 9 1666,-28-2-1,41 6-600,0 1 0,0 0 0,0 0 0,0 0 0,0 1 0,0 0 0,0 0 1,0 0-1,0 0 0,-7 3 0,11-3-292,0 0 1,0 0-1,0-1 1,0 1 0,0 0-1,0 0 1,0 0-1,0 0 1,0 0 0,1 0-1,-1 0 1,0 1 0,0-1-1,1 0 1,-1 0-1,1 0 1,-1 1 0,1-1-1,0 0 1,0 1-1,-1-1 1,1 0 0,0 1-1,0-1 1,0 0 0,0 1-1,0-1 1,1 0-1,-1 1 1,0-1 0,1 0-1,0 3 1,1 0 89,0 1 1,0 0-1,0-1 1,1 1-1,-1-1 1,1 0-1,5 6 1,-1-4-89,0 1-1,1-1 1,0 0-1,12 7 1,4 3 35,6 2-5,-17-11-100,20 16 0,-30-21-86,0 0-1,0 1 1,-1 0-1,1 0 1,-1-1 0,1 2-1,-1-1 1,0 0-1,0 0 1,-1 1 0,3 4-1,-3-5-4,-1-1 0,1 1-1,-1-1 1,0 1 0,0 0 0,0-1-1,0 1 1,-1-1 0,1 1-1,0-1 1,-1 1 0,0-1 0,0 0-1,0 1 1,0-1 0,0 0 0,0 1-1,0-1 1,-1 0 0,1 0 0,-4 3-1,-3 3 13,0 0 0,0 0 0,-15 9 0,-48 26 49,-1 1 14,68-41-72,1-1 1,0 1-1,0 0 0,0 0 1,0 0-1,1 0 1,-5 7-1,6-9-3,1 0 1,-1 0-1,1 0 0,-1 0 0,1 0 0,0 1 0,-1-1 1,1 0-1,0 0 0,0 0 0,0 1 0,0-1 1,0 0-1,0 0 0,0 0 0,0 1 0,1-1 0,-1 0 1,0 0-1,1 0 0,-1 0 0,1 1 0,-1-1 0,1 0 1,-1 0-1,1 0 0,0 0 0,0 0 0,0 0 0,0 0 1,1 1 11,1 0 0,-1 0 0,0-1 0,0 0 1,1 1-1,-1-1 0,0 0 0,1 0 1,0 0-1,-1 0 0,6 0 0,2 1 58,18-1 0,-20-1-43,212-10 913,-207 11-1256,-13-1 271,0 0-1,1 0 0,-1 0 1,0 0-1,0 0 0,0 0 1,0 0-1,1 0 0,-1 0 1,0 0-1,0 1 0,0-1 1,0 0-1,0 0 0,1 0 0,-1 0 1,0 0-1,0 0 0,0 1 1,0-1-1,0 0 0,0 0 1,0 0-1,0 0 0,0 1 1,0-1-1,0 0 0,1 0 1,-1 0-1,0 0 0,0 1 0,0-1 1,0 0-1,0 0 0,0 0 1,-1 1-1,1-1 0,0 0 1,0 0-1,0 0 0,0 0 1,0 1-1,0-1 0,0 0 1,0 0-1,0 0 0,0 0 0,0 0 1,-1 1-1,1-1 0,-4 5-831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9:09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11795,'-7'0'4512,"7"15"-2591,5-2-585,-1 9-96,-4 1-143,4 0-681,-2 1-232,3-4-128,1-3-16,-4-9-728,6-6-449,-7-10-1727,4-4-1233,2-4 2601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38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9946,'5'4'4177,"4"-1"-2297,2-1-991,2-2-105,7 0-360,1-2-184,1-5-128,-1 2-136,-9 0-856,-4 1-1105,-3 8 1233</inkml:trace>
  <inkml:trace contextRef="#ctx0" brushRef="#br0" timeOffset="1">23 147 6353,'0'7'3089,"13"-1"-816,-3 0-217,7-2-408,4-3-351,2-1-729,2-1-224,-1-5-96,-1-2-416,-2 0 160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9:10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8658,'3'3'4145,"-3"3"-1345,4 9-1335,-2-2-169,9 5-408,4-1-256,1-7-376,5 2-192,7-5-1296,1-6-2553,15 10 2489</inkml:trace>
  <inkml:trace contextRef="#ctx0" brushRef="#br0" timeOffset="1">342 95 9410,'-12'0'4185,"-3"6"-1961,-3 3-207,-5 2-553,-1 7-248,3 5-511,5 4-145,7 2-232,6-3-104,10 0-104,3-2-24,10-4-56,2 0-8,0-8-16,2-3-56,-1-5-800,2-3-625,-5-6 873</inkml:trace>
  <inkml:trace contextRef="#ctx0" brushRef="#br0" timeOffset="2">325 275 7786,'-39'-39'3656,"39"41"-911,1-1-873,1 2-359,-2-3-217,0 0-648,0 0-280,9 0-96,4 0-424,3-2 3337,38 4-2393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9:10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10338,'0'2'913,"0"1"-1,-1-1 0,1 1 1,-1 0-1,0-1 1,1 1-1,-3 2 1,-3 15 905,5-8-1591,0 0 0,0 0 0,1 0 0,1 1 0,0-1 0,1 0-1,0 0 1,1 0 0,0 0 0,1-1 0,0 1 0,1-1 0,0 0 0,12 18 0,17 17 27,-34-46-249,0 0-1,0 1 1,0-1 0,0 0-1,0 0 1,0 0-1,0 0 1,1 0-1,-1 0 1,0 0 0,0 0-1,0 0 1,0 0-1,0 0 1,1 0-1,-1 0 1,0 0 0,0 0-1,0 0 1,0 0-1,0 0 1,1 0-1,-1 0 1,0 0 0,0 0-1,0 0 1,0 0-1,0 0 1,0 0-1,1 0 1,-1 0 0,0 0-1,0 0 1,0 0-1,0 0 1,0 0 0,0-1-1,0 1 1,1 0-1,-1 0 1,0 0-1,0 0 1,0 0 0,0 0-1,0 0 1,0-1-1,0 1 1,0 0-1,0 0 1,0 0 0,0 0-1,0 0 1,0-1-1,4-8 77,-4 8-63,23-77-1011,36-79 0,-47 129 235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9:11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1 21597,'-16'18'536,"0"5"-152,-12 18 456,-2 6-568,8-2-104,1-1-104,5-8-24,6-10-232,2-4-336,3-13-856,-2-5-873,-1-12 1369</inkml:trace>
  <inkml:trace contextRef="#ctx0" brushRef="#br0" timeOffset="1">0 19 10754,'10'8'4625,"4"22"-2024,6 7-553,2 11-407,-1 0-265,6-2-688,-5-3-224,2-6-240,-1-5 8,-10-11-704,7-3-576,-8-13 672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9:11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62 212 8770,'-7'27'5017,"7"-1"-144,-1 0-2721,-3-2-271,1 1-673,-2-5-424,5-6-568,0-3-24,0-8-944,0-5-568,4-11 800</inkml:trace>
  <inkml:trace contextRef="#ctx0" brushRef="#br0" timeOffset="1">1 3 10850,'0'3'4729,"8"0"-2072,0-2-1385,4 2-136,-2-5-391,2 1-265,0-4-968,0 1 3240,4 5-2200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9:11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10138,'19'0'4557,"-6"-1"-2828,1 1 1,-1 1-1,26 4 0,-37-5-1687,1 1-1,0 0 1,0 0-1,0 0 0,-1 0 1,1 0-1,0 0 1,-1 1-1,1 0 0,-1-1 1,0 1-1,0 0 1,1 0-1,-1 0 1,0 0-1,-1 0 0,1 1 1,0-1-1,-1 1 1,1-1-1,-1 1 0,0 0 1,2 3-1,-2-1-21,0-1 0,-1 1 0,1-1-1,-1 1 1,0-1 0,0 1 0,-1-1-1,1 1 1,-1-1 0,0 1 0,0-1 0,0 1-1,-1-1 1,0 0 0,0 0 0,0 0-1,-5 7 1,7-10-8,-1 0 0,0 1 0,1-1 0,-1 0 0,1 0 0,-1 0 0,1 1 0,0-1 0,0 0 0,-1 2 0,1-2 2,0-1 0,0 0-1,0 1 1,0-1 0,1 1 0,-1-1 0,0 1 0,0-1-1,0 0 1,0 1 0,1-1 0,-1 0 0,0 1 0,0-1-1,1 0 1,-1 1 0,0-1 0,0 0 0,1 1 0,-1-1-1,1 1 1,2 0 48,0 0-1,1 0 0,-1 0 1,0 0-1,0-1 0,1 1 1,3-1-1,6 2-105,3 0 55,0 1 7,-1-2 0,21 1-1,-28-2-36,1 0 1,0-1-1,0 0 0,-1 0 1,1-1-1,14-4 0,-9 0 103,8 0-69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9:46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521 40 5897,'0'0'129,"0"-1"1,0 1-1,1 0 0,-1 0 0,0 0 1,1 0-1,-1 0 0,0 0 0,1 0 1,-1 0-1,0 0 0,0 0 0,1 0 0,-1 0 1,0 0-1,1 0 0,-1 0 0,0 0 1,0 0-1,1 0 0,-1 1 0,0-1 0,4 1 6679,-4-1-4989,0 0-395,-1 0 455,-5 2 423,-7 5-2122,0-1 0,-1 0 1,0 0-1,0-2 0,0 0 0,0 0 0,-26 2 1,8-2-88,-7 1 10,-54 0 1,81-5-102,1 0 0,-1-1 0,1-1 0,0 0 0,0-1 0,0 0 1,0 0-1,0-1 0,-15-8 0,7 0-137,-29-25 1,28 21-521,12 11-780,8 5 1366,1 0 0,-1 1 0,0-1 0,0 0 0,0 0 0,0 0 0,0 0 0,0 0 0,0 0 0,0 0 0,0 0 0,0 0 0,0 0 0,0 0 0,0 0 0,0 0 0,0 0 0,0 0 0,0 1 0,0-1 0,0 0 0,-1 0 0,1 0 0,0 0 0,0 0 0,0 0 0,0 0 0,0 0 0,0 0 0,0 0 0,0 0 0,0 0 0,0 0 0,0 0 0,0 0 0,0 0 0,0 0 0,0 0 0,0 0 0,0 0 0,0 0 0,0 0 0,0 0 0,-1 0 0,1 0 0,0 0 0,0 0 0,0 0 0,0 0 0,0 0 0,0 0 0,0 0 0,0 0 0,0 0 0,0 0 0,0 0 0,0 0 0,0 0 0,0 0 0,0 0 0,-1 0 0,1 0 0,0 0 0,0 0 0,0 1-1612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9:47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5 6465,'0'-1'642,"-1"1"0,0 0-1,1-1 1,-1 1 0,1 0-1,-1-1 1,0 1-1,1 0 1,-1 0 0,0-1-1,1 1 1,-1 0 0,0 0-1,0 0 1,1 0 0,-1 0-1,0 0 1,-1 0-1,0 1-155,0 1 0,0-1 0,0 0-1,0 1 1,0-1 0,-1 3-1,-4 2-1035,-81 67 1342,77-64-720,0 1-1,1 0 0,0 1 1,1 0-1,0 1 1,1-1-1,0 2 0,-8 17 1,14-25-42,0-1 1,0 1-1,1 0 1,0-1-1,0 1 0,0 0 1,0 0-1,1-1 1,0 1-1,0 0 0,0 0 1,1 0-1,-1-1 1,1 1-1,0 0 0,1-1 1,-1 1-1,5 8 1,-2-6 2,1 1 0,0 0 1,0-1-1,1 0 1,0 0-1,0-1 1,1 0-1,-1 0 1,10 6-1,-9-7-95,2 2 234,16 13 0,-23-17-310,1 0 0,0 0 0,-1 0 0,1 1-1,-1-1 1,0 1 0,0-1 0,2 7 0,-4-9 54,1 0 1,-1 0-1,0 0 1,1 0-1,-1 0 1,1 0-1,-1-1 1,1 1-1,0 0 1,-1 0-1,1 0 0,1 0 1,0 0-41,0 0-1,0 0 1,0 0 0,1 0 0,3 1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9:47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0 8890,'-4'2'4652,"2"8"-2275,2-5-1638,-11 119 4160,3 66-3075,8-175-1759,-1 13-327,1-28 233,0 0 0,0 0 1,0 0-1,0 0 1,0 0-1,0 0 1,0 0-1,0 0 1,0 0-1,0 0 0,0 0 1,0 0-1,0 0 1,0 0-1,0 1 1,0-1-1,0 0 0,0 0 1,0 0-1,0 0 1,0 0-1,0 0 1,0 0-1,0 0 0,0 0 1,0 0-1,0 0 1,0 0-1,-1 0 1,1 0-1,0 0 1,0 0-1,0 0 0,0 0 1,0 0-1,0 0 1,0 0-1,0 0 1,0 0-1,0 0 0,0 0 1,0 0-1,0 0 1,0 0-1,-1 0 1,1 0-1,0 0 0,0 0 1,0 0-1,0 0 1,0 0-1,0 0 1,0 0-1,0 0 0,-3-6-6664,0-6 4617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9:48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7362,'1'1'365,"0"-1"1,0 1 0,0 0 0,0-1 0,0 1 0,0 0 0,0 0 0,0 0 0,-1-1 0,1 1 0,0 0 0,0 0-1,-1 0 1,1 0 0,0 2 0,6 19 1485,-5-13-888,0-4-658,29 94 4022,-26-88-4012,0 1-1,1-1 0,0 0 0,1-1 1,0 1-1,12 12 0,-6-10-46,0-1-1,1 0 1,0-1-1,1-1 1,0 0-1,1-1 0,0-1 1,25 9-1,-37-15-223,0-1 0,0 0 0,0 0 0,0 0 0,0-1 0,0 0 0,4 0 0,-6 0-24,0 0 0,-1 0 1,1 0-1,0-1 0,-1 1 1,1-1-1,0 1 1,-1-1-1,1 0 0,-1 0 1,1 0-1,-1 0 1,0 0-1,1 0 0,-1 0 1,0 0-1,0 0 0,1 0 1,0-3-1,2-2 31,-1 0 0,0 0 0,-1 0 0,0 0 0,0 0 0,2-11 0,4-41 90,-6 24-229,-2-36 1,0 56-419,-2 1-1,1 0 0,-2-1 1,0 1-1,-8-21 1,2 16-1339,4 12 846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9:48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36 8882,'-13'4'4257,"12"18"-1033,2 5-759,2 16-529,-5 5-255,9 10-705,-3-4-288,4-1-232,6-5-72,-4-12-152,-4-3-64,-4-9-96,0-5-8,-2-10-528,-4-1-448,2-13-1152,-2-7-769,2-12 1753</inkml:trace>
  <inkml:trace contextRef="#ctx0" brushRef="#br0" timeOffset="1">62 0 7026,'4'1'5860,"15"6"-2588,0-1-1357,15 3 398,25 9-369,-53-16-1787,1 1 0,-1 0 0,0 1 0,1-1 0,-1 1 0,6 6 0,-10-8-122,1 0-1,-1 0 1,-1 0 0,1 1-1,0-1 1,-1 0 0,1 1-1,-1-1 1,0 1 0,1 0 0,-1-1-1,-1 1 1,1 0 0,0 0-1,-1 0 1,1 0 0,-1-1-1,0 1 1,0 0 0,0 0-1,0 0 1,0 0 0,-1 0-1,-1 3 1,1-1-9,-1 0 1,0 0-1,0 0 0,0 0 0,-1-1 1,0 1-1,0-1 0,0 0 0,0 0 1,-1 0-1,0 0 0,-6 5 0,4-5 11,0 1-1,0-2 0,-1 1 0,0-1 1,-10 4-1,13-5-81,0-1 0,-1 0-1,1 0 1,0 0 0,-1-1 0,1 1-1,-1-1 1,1 0 0,-1-1-1,-6 0 1,1-4-1138,10 3 364,5 0 530,9-1-36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38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8898,'11'13'4393,"-11"20"-1280,-5-1-1457,1 6-864,-3-2-232,6-12-272,1-7-280,-3-16-1184,4-6-3769,-14-19 3385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9:48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9594,'1'12'5177,"-1"-8"-816,0-4-2312,7 6-217,-7-6-664,0 0-328,5 0-536,8 0-8,3 0-784,28 0 920,-13-8-432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9:49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6425,'2'0'4949,"5"6"-1965,-3 0-2364,-1-1 0,0 1 0,0 0 0,0 0 0,-1 0 0,0 0 0,0 0 0,1 7 0,7 57 1539,-9-63-1954,5 78 1159,-6 108-1,0-187-1312,-2 21 121,2-25-157,-1-1 0,1 1 0,0-1 0,-1 0 0,1 1 0,-1-1 0,1 1 0,-1-1 0,0 0 0,1 0 0,-1 1 0,0-1 0,0 0 0,-1 2 0,1-3-12,1 0-1,0 0 1,-1 0 0,1 0-1,0 0 1,-1 0-1,1 0 1,-1 0-1,1 1 1,0-1-1,-1 0 1,1-1-1,0 1 1,-1 0-1,1 0 1,0 0-1,-1 0 1,1 0-1,-1 0 1,1 0-1,0 0 1,-1-1-1,1 1 1,0 0-1,0 0 1,-1 0-1,1-1 1,0 1-1,-1 0 1,1-1-1,0 1 1,0 0-1,0 0 1,-1-1-1,1 1 1,0 0-1,0-1 1,0 1-1,0 0 1,-1-1 0,1 1-1,0-1 1,-6-17-45,5 8-31,0 1 0,1 0-1,0-1 1,0 1 0,1 0-1,0-1 1,1 1 0,4-14-1,-2 10-7,0 0 0,1 1 1,1-1-1,0 1 0,11-15 0,-16 24 77,1 1 1,0-1-1,0 1 1,0 0-1,1 0 1,-1 0-1,0 0 1,4-2-1,-5 3 8,0 1 0,1-1 0,-1 1 0,0-1 0,0 1 0,1 0 0,-1-1 0,0 1 0,1 0 0,-1 0 0,1 0 0,-1 0 0,0 0 0,1 0 0,-1 0 0,0 0 0,1 1 0,-1-1 0,0 1 0,1-1 0,1 2 0,0 0 45,1 0 1,-1 0-1,1 1 1,-1 0 0,0 0-1,0 0 1,-1 0-1,4 4 1,19 32 634,-17-26-418,1 2-27,2 2-60,-1 0-1,0 1 1,10 29-1,-20-45-173,1-1 0,-1 0 0,1 0 0,0 0-1,-1 0 1,1 0 0,0 0 0,-1 0 0,1 0-1,0 0 1,0 0 0,0 0 0,0-1 0,1 2-1,9 5 126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9:49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84 10474,'-15'-20'7019,"1"2"-5277,9 12-1291,-1 1 1,1-1 0,-2 1 0,1 0-1,-10-5 1,14 9-399,0 0-1,1 0 1,-1 0-1,0 0 1,0 0 0,0 1-1,0-1 1,0 1-1,0-1 1,0 1 0,0 0-1,0 0 1,-1 0-1,1 0 1,0 0-1,0 1 1,0-1 0,0 0-1,0 1 1,0 0-1,0-1 1,0 1 0,0 0-1,1 0 1,-1 0-1,-2 1 1,1 1 18,0 1 0,-1-1 1,1 0-1,1 1 0,-1 0 0,0 0 0,1 0 0,-2 5 1,-14 36 320,16-41-357,-1 5 35,0 0-1,1 0 0,0 0 1,0 1-1,1-1 0,0 0 1,1 1-1,1 16 0,-1-24-60,0 0 0,1-1-1,-1 1 1,1-1-1,-1 1 1,1-1 0,-1 1-1,1-1 1,0 1 0,0-1-1,-1 0 1,1 1-1,0-1 1,0 0 0,1 0-1,-1 0 1,0 0-1,0 0 1,0 0 0,1 0-1,-1 0 1,0 0 0,1-1-1,-1 1 1,1 0-1,-1-1 1,1 1 0,-1-1-1,1 0 1,0 1 0,-1-1-1,1 0 1,-1 0-1,1 0 1,0 0 0,-1 0-1,1-1 1,-1 1-1,1 0 1,1-1 0,3-1-13,-1-1 0,1 1 1,-1-1-1,0 0 0,0 0 1,0 0-1,0-1 0,-1 0 0,1 0 1,-1 0-1,7-9 0,-1 0-16,-1-1-1,13-28 0,-22 42 22,0 1 0,0-1-1,0 0 1,0 0 0,0 0 0,1 0-1,-1 0 1,0 1 0,0-1 0,0 0-1,0 0 1,0 0 0,0 0 0,0 0-1,0 1 1,0-1 0,0 0 0,1 0-1,-1 0 1,0 0 0,0 0 0,0 0-1,0 0 1,0 0 0,0 0 0,1 0-1,-1 0 1,0 1 0,0-1 0,0 0-1,0 0 1,0 0 0,1 0 0,-1 0-1,0 0 1,0 0 0,0 0 0,0 0-1,0 0 1,1 0 0,-1-1 0,0 1-1,0 0 1,0 0 0,0 0 0,0 0 0,1 0-1,-1 0 1,0 0 0,0 0 0,0 0-1,0 0 1,0 0 0,0-1 0,0 1-1,1 0 1,-1 0 0,0 0 0,0 0-1,0 0 1,0 0 0,0-1 0,0 1-1,0 0 1,0 0 0,0 0 0,0 0-1,0-1 1,-1 19 225,-1 0 1,-5 22-1,-1 9 390,7-42-570,0-2 22,1 0-1,-1 0 1,1 0 0,0 0 0,0 0 0,2 5 0,-2-9-138,0 0 0,1 1 0,-1-1 0,1 0 1,-1 0-1,1 0 0,-1 0 0,1 0 1,0 0-1,-1 0 0,1 0 0,0 0 0,0-1 1,0 1-1,0 0 0,0 0 0,0-1 1,0 1-1,0-1 0,0 1 0,0 0 0,0-1 1,0 0-1,0 1 0,1-1 0,-1 0 1,0 0-1,0 0 0,0 1 0,1-1 0,0-1 1,18-1-1872,4-5 676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9:50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97 9218,'-3'83'11643,"0"-3"-7708,5-68-3759,-1-7-72,-4-6 133,2-4-202,0-20-26,1 0-1,7-46 0,-5 49-11,1 1 1,1 0-1,1 1 0,12-35 0,-17 55 0,0-1 0,1 1 1,-1-1-1,0 1 1,0-1-1,0 1 0,1-1 1,-1 1-1,0-1 0,1 1 1,-1-1-1,0 1 1,1-1-1,-1 1 0,1 0 1,-1-1-1,1 1 0,-1 0 1,1-1-1,-1 1 0,1 0 1,-1-1-1,1 1 1,-1 0-1,1 0 0,-1 0 1,1 0-1,-1-1 0,1 1 1,0 0-1,-1 0 0,1 0 1,-1 0-1,1 0 1,-1 0-1,1 1 0,0-1 1,-1 0-1,1 0 0,0 1 1,2 0-16,-1 1 1,1 0-1,-1 0 1,1 0-1,-1 1 1,3 2-1,0 1-26,0-1-228,0 0-1,0 0 1,1 0-1,-1-1 1,1 0-1,0 0 1,1 0-1,-1-1 1,0 1-1,1-2 1,0 1-1,0-1 1,0 0-1,12 2 0,20-3-575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09:50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180 261 9458,'0'0'349,"-1"0"-1,1 0 1,-1 0-1,1-1 1,-1 1 0,1 0-1,0 0 1,-1 0-1,1-1 1,-1 1 0,1 0-1,0 0 1,-1-1-1,1 1 1,0 0-1,-1-1 1,1 1 0,0 0-1,0-1 1,-1 1-1,1-1 1,0 0 0,-7-14 2544,-2-6-2343,8 20-534,-1-3 79,-1 0 1,0 0 0,0 0 0,0 0-1,0 0 1,-5-3 0,7 6-57,0 0 0,0 0 0,-1 0 1,1 1-1,0-1 0,-1 0 0,1 1 0,-1-1 0,1 1 1,-1-1-1,1 1 0,-1 0 0,0-1 0,1 1 0,-1 0 1,1 0-1,-1 0 0,1 0 0,-1 1 0,0-1 0,1 0 1,-1 1-1,1-1 0,-1 1 0,1-1 0,0 1 1,-1 0-1,-1 1 0,-2 1 24,1 1 0,0-1 0,0 1 0,0 0 1,0 0-1,1 1 0,-1-1 0,1 1 0,0 0 0,-4 9 0,-1 6 96,-9 30 1,15-44-132,-2 8 67,-4 28-1,7-36-68,0 0 0,1 0 1,0 0-1,1 1 0,-1-1 0,4 12 0,-4-16-20,1-1-1,-1 1 0,1 0 0,0 0 0,0-1 0,0 1 0,0-1 0,0 1 0,0 0 1,0-1-1,0 0 0,1 1 0,-1-1 0,0 0 0,1 0 0,-1 0 0,1 0 0,0 0 0,-1 0 1,1 0-1,0 0 0,0-1 0,-1 1 0,1 0 0,0-1 0,3 1 0,0-1-15,-1 0 0,1 0 1,-1 0-1,1-1 0,-1 1 0,1-1 0,-1 0 0,1 0 0,7-4 0,-7 2-39,0 0 0,0 0 0,0 0 1,0-1-1,0 1 0,-1-1 0,0-1 0,0 1 0,0 0 0,0-1 0,-1 0 0,5-9 1,1-3-149,-1 0 1,10-30 0,49-218-446,-66 261 658,0-1 79,0 0 1,0-1-1,0 1 0,0 0 0,-1-8 0,0 13-87,0 0 1,0 0-1,0 0 0,0 0 0,0 0 0,0 0 0,0 0 0,-1 0 0,1 0 1,0 0-1,0 0 0,0 0 0,0 1 0,0-1 0,0 0 0,0 0 1,0 0-1,0 0 0,0 0 0,0 0 0,0 0 0,0 0 0,0 0 1,0 0-1,0 0 0,-1 0 0,1 0 0,0 0 0,0 0 0,0 0 0,0 0 1,0 0-1,0 0 0,0 0 0,0 0 0,0 0 0,0 0 0,0 0 1,0 0-1,-1 0 0,1 0 0,0 0 0,0 0 0,0 0 0,0 0 1,0 0-1,0 0 0,0 0 0,0 0 0,0-1 0,0 1 0,0 0 0,0 0 1,0 0-1,0 0 0,0 0 0,0 0 0,0 0 0,-5 8 204,0 1-1,1 0 0,0 0 1,1 0-1,0 0 0,-3 18 1,3-14-55,-7 31 287,2 1 0,1 0 0,0 80 0,8-114-417,0-1-1,0 1 0,1 0 1,0-1-1,1 1 1,0-1-1,1 0 1,0 0-1,1 0 1,0 0-1,8 12 1,-6-13-591,0-1 0,0 0 0,13 13 0,-9-13-76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10:40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23 5073,'3'-9'3601,"-2"3"360,1 4-1465,-2 0-39,0 1-625,0 0-296,0-1-503,-2 2-193,-3 16-280,-22 19-152,-38 38-232,37-32-64,7 1-104,2-2-192,10-12-576,2 2-496,7-22-1665,0-13 1841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10:40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8962,'8'11'4761,"11"8"-1472,1 7-969,4 4-287,-2 3-793,2 0-344,5-1-352,0 0-120,2 1-208,-5-6-72,0-3-248,-5-3-376,-4-12-952,-2 1-697,-10-10 1233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10:40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10 8914,'0'0'277,"-1"-1"1,1 0-1,-1 1 1,1-1 0,-1 0-1,1 1 1,-1-1-1,1 1 1,-1-1-1,0 1 1,1-1-1,-1 1 1,0 0-1,1-1 1,-1 1-1,0 0 1,0 0-1,1-1 1,-1 1-1,0 0 1,0 0-1,0 0 1,1 0-1,-1 0 1,0 0-1,0 0 1,0 0-1,1 0 1,-1 0-1,0 0 1,0 1 0,1-1-1,-1 0 1,0 1-1,-1 0 1,-4 1 380,1 1 0,-1 1 0,-7 5 0,10-7-437,-6 6 44,0 1 1,1-1-1,0 2 1,0-1-1,-7 13 0,10-15-207,2-1 0,-1 1 0,1 0 0,0 0-1,0 0 1,1 1 0,0-1 0,0 1 0,1-1-1,0 1 1,0-1 0,0 1 0,2 8 0,-1-10-42,1 0 0,0 0 1,0 0-1,1-1 1,0 1-1,0 0 0,0-1 1,0 1-1,1-1 1,0 0-1,0 0 0,1 0 1,-1 0-1,1 0 1,0-1-1,9 8 1,-8-8-150,0 0 1,0-1 0,1 1 0,-1-1 0,1 0-1,0-1 1,0 1 0,0-1 0,0 0 0,0-1 0,0 1-1,0-1 1,1-1 0,-1 1 0,1-1 0,-1 0 0,0 0-1,1-1 1,-1 0 0,0 0 0,1 0 0,-1-1 0,0 0-1,0 0 1,0-1 0,9-5 0,-12 6-23,-1 0 0,1-1 0,0 1 0,-1-1 0,3-3 0</inkml:trace>
  <inkml:trace contextRef="#ctx0" brushRef="#br0" timeOffset="1">82 157 5025,'-13'-3'3697,"-1"3"96,14 5-1065,2-2-343,8 1-617,5 0-272,1-3-511,5-1-257,-2-2-416,5-4-128,8-2-360,0 2-488,2-2 440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10:41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12475,'2'17'5241,"4"13"-3145,0 7-95,0 11-545,2 5-448,0 4-448,-2-2-136,4-9-216,-4 0-32,-2-16-296,0-8-344,-2-12-848,-1-10-496,2-18 1048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10:41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10514,'8'18'5241,"0"10"-2064,0 12-1008,-8 4-201,4 13-864,-1 2-336,1 1-328,7-4-104,-6-12-207,8-6-65,3-7-56,2-5-193,-8-8-575,-7-6-464,-3-11-1088,-3-2-1937,-7-25 2832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38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 7306,'0'-1'328,"1"1"1,-1-1 0,1 0-1,0 1 1,-1-1 0,1 0-1,0 1 1,-1-1 0,1 1-1,0-1 1,0 1 0,-1-1-1,1 1 1,0 0 0,0-1-1,0 1 1,0 0 0,-1-1-1,1 1 1,0 0 0,2 0-1,-2 0-193,0 0-1,0 0 0,0 0 0,0 1 1,1-1-1,-1 0 0,0 0 0,0 1 0,0-1 1,0 1-1,0-1 0,0 1 0,0-1 1,0 1-1,0 0 0,-1 0 0,1-1 0,0 1 1,0 0-1,0 0 0,-1 0 0,1 0 0,-1 0 1,1 0-1,0 0 0,-1 0 0,1 1 1,1 9 249,0 1 0,-1 0 0,0 21 0,0-8-183,-1-24-192,0-1 0,0 1 1,0-1-1,0 1 0,0-1 0,0 1 0,0-1 0,0 1 0,0-1 0,0 0 0,0 1 0,-1-1 0,1 1 0,0-1 1,0 1-1,-1 0 0,-1-2 89,-1-6-96,1-16-54,2 23 52,-1-7-11,1 0 1,0 1-1,0-1 1,1 0 0,0 0-1,0 0 1,1 1-1,0-1 1,0 1 0,5-12-1,-2 9 4,0 0 0,1 1 0,-1 0 0,2 0 0,-1 0 0,11-8 0,-16 14 14,1 1 1,-1 1 0,1-1-1,0 0 1,-1 0-1,1 1 1,0-1-1,0 1 1,-1-1-1,1 1 1,0 0-1,0-1 1,0 1-1,0 0 1,-1 0-1,1 1 1,0-1 0,0 0-1,0 0 1,-1 1-1,1 0 1,0-1-1,0 1 1,-1 0-1,1-1 1,0 1-1,1 2 1,2 0 79,0 0 1,-1 1 0,1 0-1,-1 0 1,1 0 0,5 8-1,-4-3 130,-1 1 1,1 0-1,-1 0 0,-1 1 0,0-1 1,4 20-1,10 23 216,-17-50-441,0-2 32,-1-1 0,0 1 0,0 0 0,1 0 0,-1 0 0,0-1 0,1 1 0,-1 0 0,1-1 1,-1 1-1,1 0 0,-1-1 0,1 1 0,0-1 0,-1 1 0,1-1 0,0 1 0,1 0 0,6 1 187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10:42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0 149 12019,'2'-3'763,"0"1"1,-1-1 0,1 0 0,0 1 0,0-1-1,4-2 1,-2 1-254,0 1 0,1 0 0,5-3 0,3-1 245,26-8-1,-16 7-304,0 0 0,1 2 0,0 0 0,1 2 0,25-2 0,-47 6-426,0 0-1,0 0 1,-1 0-1,1 1 1,0-1-1,0 1 1,-1 0-1,1-1 1,-1 1-1,1 0 1,-1 1-1,1-1 1,-1 0 0,1 1-1,-1-1 1,0 1-1,0 0 1,0 0-1,0 0 1,0 0-1,0 0 1,-1 0-1,1 0 1,0 0-1,-1 1 1,0-1-1,0 1 1,0-1-1,0 1 1,0 0-1,0-1 1,-1 1-1,1 0 1,0 3-1,-1-1-35,0 0 0,-1 0-1,1 0 1,-1 1 0,0-1-1,0 0 1,-1-1 0,1 1 0,-1 0-1,0 0 1,0-1 0,-5 7-1,-4 6-188,-23 27-1,31-40 176,-5 4-24,0 0 0,-1 0 1,-18 12-1,-6 6-7,32-26 62,0 1 0,0 0 0,0 0 0,0 0 0,0-1 0,0 1 0,0 0 0,1 0 0,-1 0 0,0 0 0,1 0 0,-1 1 0,1-1 0,-1 0 0,1 0 0,-1 0 0,1 0 1,0 1-1,0-1 0,0 0 0,0 0 0,-1 0 0,2 1 0,-1-1 0,0 0 0,0 0 0,0 1 0,0-1 0,1 0 0,-1 0 0,1 0 0,-1 0 0,1 0 0,-1 0 0,1 1 0,0-1 0,-1 0 0,1 0 0,0-1 1,0 1-1,0 0 0,0 0 0,-1 0 0,1-1 0,2 2 0,55 39 581,24 18 757,-69-48-1069,0 1 0,0 0 0,18 24 1,-27-30-316,0 1 0,0 0 0,-1-1-1,4 13 1,-6-17-292,0 0 0,0 0 0,0 0 0,0 0-1,0 0 1,1-1 0,-1 1 0,1 0 0,-1-1-1,1 1 1,-1-1 0,4 3 0,-1-1-815</inkml:trace>
  <inkml:trace contextRef="#ctx0" brushRef="#br0" timeOffset="1">490 3 11843,'1'-1'438,"0"1"1,1 0-1,-1-1 1,0 1-1,1 0 1,-1 0-1,0 0 1,1 0-1,-1 0 1,0 0-1,0 0 1,1 1-1,-1-1 1,0 0 0,1 1-1,-1-1 1,0 1-1,0-1 1,0 1-1,0 0 1,2 1-1,-1-1-251,-1 1 0,0 0 0,1 0 1,-1-1-1,0 1 0,0 0 0,-1 0 0,1 0 0,0 0 0,-1 0 0,1 0 0,-1 0 0,1 3 0,0 14 180,0 0 1,-1 0-1,-1 0 0,-5 28 1,5-38-314,1-6-44,-1 0 0,1 1 0,-1-1 0,0 0 0,0 0 0,-2 3 0,3-5-12,0-1 0,0 0 0,0 0 0,0 0 0,0 0 1,0 0-1,0 0 0,0 0 0,0 0 0,0 0 0,0 0 1,0 0-1,0 0 0,0 0 0,0 0 0,0 0 0,0 0 1,0 0-1,0 1 0,0-1 0,0 0 0,0 0 0,0 0 1,0 0-1,0 0 0,0 0 0,0 0 0,0 0 1,0 0-1,0 0 0,0 0 0,0 0 0,-1 0 0,1 0 1,0 0-1,0 0 0,0 0 0,0 0 0,0 0 0,0 0 1,0 0-1,0 0 0,0 0 0,0 0 0,0 0 0,0 0 1,0 0-1,0 0 0,0 0 0,0 0 0,0 0 0,-1 0 1,1 0-1,0 0 0,0 0 0,0-1 0,0 1 0,0 0 1,0 0-1,0 0 0,0 0 0,0 0 0,-1-6-110,0-9-91,1 2 105,1 1 1,1 0-1,0 0 1,1 0-1,1 0 1,-1 0-1,2 1 1,0-1-1,11-19 1,-15 29 107,1 0 1,-1 0 0,1 0-1,0 0 1,-1 0-1,1 1 1,0-1-1,0 0 1,0 1 0,0 0-1,0-1 1,4 0-1,-4 1 23,-1 1-1,0 0 0,0 0 1,0-1-1,0 1 1,1 0-1,-1 0 1,0 1-1,0-1 0,0 0 1,1 0-1,-1 0 1,0 1-1,0-1 0,0 1 1,0-1-1,0 1 1,0-1-1,0 1 0,0 0 1,0-1-1,0 1 1,0 0-1,0 0 0,0 0 1,-1 0-1,1 0 1,0 0-1,0 1 1,3 3 125,1 1 0,-1 0 1,-1 0-1,1 1 1,-1-1-1,0 1 0,-1-1 1,0 1-1,0 0 1,0 0-1,-1 0 0,0 0 1,0 9-1,-1-15-355,0 0-1,0 0 0,0 1 1,1-1-1,-1 0 1,0 0-1,1 1 0,-1-1 1,0 0-1,1 0 1,-1 0-1,1 0 0,0 0 1,-1 0-1,1 0 1,1 2-1,5 7-6273,-3-2 4105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11:16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67 441 6385,'-7'2'1618,"0"1"0,-1 0-1,1 1 1,-8 5 0,-8 4 2865,23-14-3477,0 0-952,0 1 1,0-1 0,0 0-1,0 1 1,0-1-1,1 1 1,-1-1 0,0 0-1,0 1 1,0-1 0,0 1-1,1-1 1,-1 1-1,0-1 1,0 1 0,1-1-1,0 0 1,8-13 36,0 1-1,1 0 1,16-16 0,-4 4-19,71-93 124,-12 14-130,-74 95-61,58-64 31,-50 58-23,0 0-1,23-17 1,-38 32-13,1 0 0,-1-1 0,0 1 0,1 0 1,-1 0-1,1-1 0,-1 1 0,0 0 0,1 0 0,-1 0 0,1-1 0,-1 1 0,1 0 1,-1 0-1,1 0 0,-1 0 0,1 0 0,-1 0 0,1 0 0,-1 0 0,1 0 0,0 1 0,-1-1 0,0 0 0,1 0 0,-1 1 0,0-1 0,1 0 0,-1 1 0,0-1 0,0 0 0,1 1 0,-1-1 1,0 0-1,0 1 0,0-1 0,0 1 0,0-1 0,1 0 0,-1 1 0,0 0 0,0 3-2,0 0 1,0 0-1,0-1 0,-1 5 1,1-5-2,-2 9-646,1 0-1,-2 0 1,1 0-1,-8 19 1,1-15-366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11:17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1 138 10178,'0'-1'287,"-1"0"-1,1 0 1,0 0 0,0 0-1,0 1 1,1-1 0,-1 0-1,0 0 1,0 0-1,0 1 1,1-1 0,-1 0-1,0 0 1,1 1 0,-1-1-1,0 0 1,1 1-1,-1-1 1,1 0 0,0 0-1,15-13 706,-13 12-437,19-16 582,-10 8-855,-1 1 0,2 0 0,21-11 1,-16 12-197,0 1 1,0 1 0,1 1-1,0 1 1,29-4 0,-46 8-78,0 0 1,0 0-1,0 0 1,0 0-1,0 0 1,0 0-1,0 1 1,0-1-1,0 1 0,0-1 1,0 1-1,0 0 1,0 0-1,0 0 1,0 0-1,0 0 1,-1 0-1,1 0 1,0 1-1,-1-1 1,1 0-1,-1 1 1,3 3-1,-1 0 54,0 1 1,0 0-1,0-1 0,-1 1 1,0 0-1,1 9 1,4 13 281,-2 1 1,1 32 0,-1 60 292,-5-81-528,0-21-135,0-10-424,0-1 0,1 1 1,2 14-1,-3-23 401,0 0 1,0 0-1,0 0 1,0 0-1,0 0 1,0 0-1,0 0 0,0 0 1,1 0-1,-1 0 1,0 0-1,0 0 1,0 0-1,0 0 1,0 0-1,0 1 0,0-1 1,0 0-1,0 0 1,0 0-1,0 0 1,0 0-1,0 0 1,0 0-1,0 0 1,0 0-1,0 0 0,0 0 1,0 0-1,0 0 1,0 0-1,0 0 1,0 0-1,0 1 1,0-1-1,0 0 0,0 0 1,0 0-1,0 0 1,0 0-1,-1 0 1,1 0-1,0 0 1,0 0-1,0 0 0,0 0 1,0 0-1,0 0 1,0 0-1,0 0 1,0 0-1,0 0 1,0 0-1,0 0 1,0 0-1,0 0 0,0 0 1,0 0-1,0 0 1,-1 0-1,-4-6-1677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11:17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9578,'6'20'3577,"5"19"-2561,1 11 112,0 16 57,0 5-217,-2 0-384,1 3-120,-3-8-128,0-8-56,-1-9-152,-2-9-32,-2-18-160,-2-9-528,0-25-2217,1-12 1921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11:18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 8522,'10'1'1716,"0"1"0,0 0 0,15 5 0,-18-4-1137,0 0-1,1 0 1,-1 0 0,-1 1-1,9 6 1,-12-7-501,0-1 0,0 0-1,0 1 1,0 0 0,0 0 0,-1 0-1,0 0 1,1 0 0,-1 0 0,0 1-1,-1-1 1,1 0 0,-1 1 0,1 0 0,-1-1-1,0 1 1,0 0 0,-1 0 0,1 0-1,-1-1 1,0 1 0,0 0 0,0 0-1,0 0 1,-1 0 0,-1 6 0,-1 1-32,-1-1 1,-1 0-1,1 1 1,-2-2-1,1 1 1,-10 12 0,1-5 10,0 0 0,-21 19 0,28-29-123,-1 0 0,0 0 0,0-1 0,0 0-1,-1-1 1,0 0 0,-18 8 0,22-13-1099,7-4-292,7-6 565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11:18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3 212 8338,'2'1'511,"-1"1"1,0 0 0,0 0-1,0 0 1,0 0 0,-1 0-1,1 0 1,0 0 0,-1 0-1,1 0 1,-1 0 0,0 0-1,0 0 1,0 4 0,0 2 179,-1 0-1,-2 14 1,0-7 342,-2 25 1,4-33-883,1-1 0,0 0 0,1 0 1,0 1-1,0-1 0,0 0 1,3 6-1,-2-4-10,0-4-53,-1 0 1,1 1-1,4 6 1,-6-9-75,1-1 0,0 0 0,0 0 0,0 0 0,0 0 0,1 0 0,-1 0 0,0 0 1,0 0-1,1 0 0,-1 0 0,0-1 0,1 1 0,-1 0 0,3 0 0,-1-1-2,-1 0 0,1 1 0,-1-1 0,1 0 0,-1-1 0,1 1 1,-1 0-1,1-1 0,-1 1 0,1-1 0,-1 0 0,0 0 0,4-1 0,-3 0 2,0 1-1,0-1 1,0 0-1,0 0 1,-1 0-1,1-1 1,0 1-1,-1-1 1,4-4-1,-2 0 13,-1 0 0,0 0 0,0 0 0,3-12-1,-5 14-10,0 0-1,-1 1 1,0-1-1,0 0 1,0 0-1,0 0 1,-1 1-1,0-1 0,0 0 1,0 1-1,0-1 1,-4-7-1,1 4 20,0-1 0,-1 1 0,0 0 0,0 1 0,-10-12 1,13 17-28,0 1 0,0-1 0,1 1 1,-1-1-1,0 1 0,0 0 0,-1 0 1,1 0-1,0 0 0,0 0 0,0 0 1,-1 0-1,1 1 0,0-1 0,-1 1 1,1 0-1,-1 0 0,1 0 0,0 0 0,-1 0 1,-3 1-1,5-1-64,-1 0-1,1 1 1,-1-1 0,1 1-1,-1 0 1,1-1 0,0 1-1,-1 0 1,1 0 0,0 0-1,-1 0 1,1 0 0,0 0-1,0 0 1,0 1 0,0-1-1,0 0 1,0 0 0,0 1-1,0-1 1,1 1 0,-1-1-1,1 1 1,-1-1 0,1 1-1,-1-1 1,1 1 0,0 0 0,0-1-1,0 1 1,0 2 0,3 16-1624,4 1 629</inkml:trace>
  <inkml:trace contextRef="#ctx0" brushRef="#br0" timeOffset="1">223 0 11490,'-13'28'4457,"9"-3"-2312,0 7-817,1 6 48,2 5-159,1 7-721,5-1-208,2 1-184,-1-2-32,8-8 48,-1-5-472,4-13-1377,4-6 305,2-14 480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11:19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9610,'2'16'3366,"0"21"1,-3 16-260,0-32-2368,1 0-1,1 0 1,5 32 0,-5-48-660,0 0 0,0 0 1,1 0-1,0 0 0,0 0 1,1-1-1,4 8 0,-6-10-69,0-1-1,0 0 0,0 0 1,0 0-1,0 0 0,0 0 0,0 0 1,0 0-1,0-1 0,0 1 0,1 0 1,-1-1-1,0 1 0,0 0 0,1-1 1,-1 0-1,1 1 0,-1-1 0,0 0 1,1 0-1,-1 0 0,1 0 0,-1 0 1,0 0-1,1 0 0,-1 0 1,1 0-1,-1-1 0,0 1 0,1 0 1,-1-1-1,0 0 0,3-1 0,3-2-39,0-1-1,0 0 1,-1 0-1,1 0 1,-1-1-1,0 0 1,-1-1-1,0 1 1,8-12-1,2-8-315,16-38 0,-17 34 187,-8 17 163,-4 12 35,0 5-21,-1 6 10,0 24 64,-1-5 106,1 0-1,1 0 1,13 55 0,-7-57-54,7 22 216,8 54 0,-21-86-271,0-3 2,0 1 1,5 13-1,-3-17-40,-2-5-10,0 0 0,0 0 0,0 0 1,-1 1-1,0-1 0,0 1 0,-1-1 0,0 9 1,0-14-27,0 0 1,0 0-1,0 0 1,0 0-1,-1 0 1,1 0-1,0 0 1,-1 0-1,1 0 1,0 0 0,-1-1-1,1 1 1,-1 0-1,0 0 1,1 0-1,-1-1 1,0 1-1,1 0 1,-1-1-1,0 1 1,0-1 0,0 1-1,1-1 1,-1 1-1,0-1 1,0 1-1,0-1 1,0 0-1,0 0 1,0 1-1,0-1 1,0 0-1,0 0 1,0 0 0,-1 0-1,0 0 0,-1 0 0,1-1 1,0 1-1,-1-1 0,1 1 0,0-1 0,0 0 1,0 0-1,-1 0 0,1 0 0,0 0 0,0 0 1,-3-3-1,1-1-275,-1 0-1,1-1 1,0 1 0,0-1 0,1 1 0,0-1-1,0 0 1,0-1 0,1 1 0,-1 0 0,1-1-1,1 1 1,0-1 0,0 0 0,0 1 0,0-1-1,2-11 1,4-8-699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11:19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1 8730,'-13'18'4201,"5"1"-480,4 10-1785,-4 10-544,0 9 9,6 10-705,0-2-288,5 1-264,8-8-32,3-13-64,2-6-24,7-13 0,-2-7-224,-1-11-880,-1-7-617,-7-8 937</inkml:trace>
  <inkml:trace contextRef="#ctx0" brushRef="#br0" timeOffset="1">20 223 10122,'-15'0'4225,"11"6"-1784,9 6-817,8-1-168,3-3-207,9-1-681,2-6-200,8-1-184,-1-3 24,5-7-888,-2-2-625,-4 4 825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11:20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99 11795,'76'43'4753,"-72"-14"-2881,-1 1-184,2 0-311,-6-2-417,1-8-656,0-2-144,-7-3-80,7-5-248,3-4-816,-3-6-545,-3-7 841</inkml:trace>
  <inkml:trace contextRef="#ctx0" brushRef="#br0" timeOffset="1">0 1 10114,'6'4'4089,"-2"0"-2073,1 0-823,7 1-73,-1-4-296,3 0-552,5 1-264,5-2-1296,0 1 960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11:20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32 9994,'-1'12'1461,"-1"157"8915,2-169-10349,0 1 1,0 0-1,0-1 0,0 1 0,0-1 0,0 1 0,0 0 0,0-1 1,0 1-1,0-1 0,1 1 0,-1-1 0,0 1 0,0-1 0,1 1 1,-1-1-1,0 1 0,1-1 0,-1 1 0,0-1 0,1 1 0,0 0 0,-1-1-20,0 0-1,1 0 0,-1 0 1,1-1-1,-1 1 1,1 0-1,-1 0 0,0 0 1,1 0-1,-1 0 0,0-1 1,1 1-1,-1 0 0,1 0 1,-1 0-1,0-1 0,1 1 1,-1 0-1,0-1 0,0 1 1,1 0-1,-1-1 0,3-3-62,-1 1-1,1-1 0,-1 1 1,4-9-1,0-9-327,0 0-1,3-27 1,-6 27 251,2 0 0,10-33 0,-15 54 141,0-1-1,1 1 1,-1-1 0,0 1 0,0-1 0,0 1 0,1-1 0,-1 1 0,0 0-1,0-1 1,1 1 0,-1-1 0,0 1 0,1 0 0,-1-1 0,0 1-1,1 0 1,-1 0 0,1-1 0,-1 1 0,0 0 0,1 0 0,0-1 0,0 1 18,-1 1 0,1-1 0,0 0 0,-1 1 0,1-1 0,-1 0 0,1 1 0,-1-1 0,1 1 0,0-1 0,-1 1 0,0-1 0,1 1 0,-1-1 1,1 1-1,-1 0 0,0-1 0,1 1 0,-1-1 0,0 2 0,3 5 149,0-1 0,-1 0 0,0 1 0,-1 0 0,2 8 0,1 37 653,-3-29-460,9 47 661,-10-66-1068,1-1 301,1-11-1894,32-109-165,-32 111 1770,0 0 0,0 0-1,4-8 1,-6 13 46,1 0 0,0 0 0,0-1 0,-1 1-1,1 0 1,0 0 0,0 0 0,0 0 0,0 0 0,0 0 0,0 0-1,1 0 1,-1 0 0,0 1 0,0-1 0,1 0 0,-1 1-1,0-1 1,1 1 0,1-1 0,-3 1 21,1 0-1,0 0 1,0 0 0,0 1-1,-1-1 1,1 0 0,0 0-1,0 1 1,-1-1 0,1 0-1,0 1 1,0-1 0,-1 1-1,1-1 1,-1 1 0,1-1-1,0 1 1,-1-1 0,1 1-1,-1 0 1,1-1 0,-1 1-1,0 0 1,1 0 0,-1-1-1,1 2 1,7 23 587,-7-20-485,6 27 408,-6-22-416,2 0-1,-1 0 1,7 16 0,-9-25-161,0 0 1,1 0 0,-1 0-1,1 0 1,-1 0 0,1 0 0,0 0-1,-1 0 1,1 0 0,0 0-1,-1-1 1,1 1 0,0 0-1,0-1 1,0 1 0,0 0 0,0-1-1,0 1 1,0-1 0,0 0-1,0 1 1,0-1 0,0 0 0,0 1-1,0-1 1,0 0 0,0 0-1,0 0 1,0 0 0,0 0-1,2-1 1,0 1-277,0-1-1,0 0 0,0-1 1,-1 1-1,1 0 1,-1-1-1,1 1 0,-1-1 1,1 0-1,2-2 1,11-12-991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39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93 8698,'3'-5'8199,"1"-6"-7270,-4 10-312,0-1-440,1 0 0,-1 0 0,0-1 0,0 1 0,0 0 0,0 0 0,-1-3 0,0 0 8,1 1-63,-1 0 1,1 0-1,-1 0 0,-3-7 1,4 10-79,-1 0 0,0-1 0,1 1 0,-1 0 0,0 0 0,0 0-1,0-1 1,0 1 0,0 0 0,0 0 0,0 0 0,0 1 0,0-1 0,-1 0 0,1 0 0,0 0 0,-1 1 0,1-1 0,-3 0 0,-2 0 28,1 0 0,-1 0-1,0 0 1,0 1-1,0 0 1,0 0 0,1 1-1,-1 0 1,0 0 0,0 0-1,1 0 1,-1 1 0,1 0-1,-1 0 1,-7 5-1,7-3-58,0 0 0,0 0 0,0 0 0,1 1 0,0 0 0,0 0 0,0 1 0,0-1 0,1 1 0,0 0 0,0 0 0,-3 9 0,3-6-3,0 0 0,1 0 0,0 1 0,0-1 0,1 1-1,1 0 1,-1 17 0,2-22-5,0 1 1,0-1-1,1 1 0,0-1 0,0 0 1,1 1-1,-1-1 0,1 0 0,0 0 1,1 0-1,-1 0 0,1-1 0,0 1 0,0-1 1,6 8-1,-3-7 0,-1 0 1,1 0-1,0-1 1,1 1-1,-1-1 1,1-1-1,-1 1 1,1-1-1,0 0 1,0-1-1,1 0 1,-1 0-1,0 0 1,1-1-1,-1 0 1,15-1-1,5-1 15,-1-1 0,1-2 0,35-9 0,-61 13-12,3 0-86,-1-1 0,1-1 1,0 1-1,4-2 0,-7 2 11,0 1-1,0-1 0,0 1 0,-1-1 0,1 1 0,0-1 0,0 0 0,-1 1 1,1-1-1,-1 0 0,1 0 0,0 1 0,-1-1 0,1 0 0,-1 0 0,0 0 1,1 0-1,-1 1 0,0-1 0,1 0 0,-1 0 0,0 0 0,0 0 0,0-1 1,-4-12-590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6:11:21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0 206 7610,'21'8'7146,"-15"-6"-6105,-1 1 0,1-1-1,-1-1 1,9 3 0,19 0-58,-31-4-939,0-1 0,-1 1-1,1 0 1,0-1 0,-1 1-1,1-1 1,-1 1 0,1-1 0,-1 0-1,1 0 1,-1 0 0,0 0-1,1 0 1,-1 0 0,0 0 0,0 0-1,0 0 1,0-1 0,0 1-1,2-2 1,0-2 29,3-3-43,-1 0 1,0-1-1,0 1 0,-1-1 1,0-1-1,0 1 0,3-17 1,-6 17-70,0-1 1,0 1-1,-1 0 0,-1-11 1,1 16 27,0 1 19,-1 1 1,1-1-1,-1 0 0,0 1 1,1-1-1,-1 1 1,-1-1-1,1 1 1,0-1-1,-1 1 1,1-1-1,-1 1 0,1 0 1,-1 0-1,0 0 1,0 0-1,0 0 1,0 1-1,0-1 1,-1 0-1,1 1 0,-1 0 1,1-1-1,-1 1 1,1 0-1,-1 0 1,1 1-1,-1-1 1,0 0-1,1 1 1,-1 0-1,0-1 0,0 1 1,1 0-1,-6 1 1,6 0 15,0-1 1,1 0 0,-1 1 0,0 0-1,1-1 1,-1 1 0,1 0 0,-1 0-1,1 0 1,-1 0 0,1 0-1,-1 0 1,1 1 0,0-1 0,0 0-1,0 1 1,-1-1 0,2 0-1,-1 1 1,0 0 0,0-1 0,0 1-1,1-1 1,-1 1 0,0 0-1,1 2 1,-2 3 104,1 0 0,0 0-1,0 1 1,1 13 0,1-7 59,1 0 1,1 0 0,0 0-1,0-1 1,2 1-1,11 24 1,-12-30-102,0 0 0,1 0 0,0 0 0,1-1 0,-1 0 0,1 0 0,1 0 0,-1-1 0,9 6 0,-11-9-125,0 0-1,0 0 0,0-1 1,1 1-1,-1-1 1,1 0-1,-1 0 1,1-1-1,0 1 0,0-1 1,0 0-1,0-1 1,0 1-1,0-1 1,0 0-1,0 0 0,0-1 1,6 0-1,21-11-1056,7-2 422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25T16:16:29.44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38">
        <inkml:traceFormat>
          <inkml:channel name="X" type="integer" max="12372" units="cm"/>
          <inkml:channel name="Y" type="integer" max="69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6-25T16:16:55.589"/>
    </inkml:context>
  </inkml:definitions>
  <inkml:trace contextRef="#ctx0" brushRef="#br0">22240 1121 946 0,'-1'-1'453'0,"-3"0"-187"16,3 0-48-16,0 1 17 16,0 0-48-16,1 0-36 0,10 0-63 15,20 1-20 1,58 2-34-16,-40-4-5 0,-6 0-6 15,0 0-4-15,-1 1-9 16,-4 0-3-16,-8 1-3 16,-6 3-7-16,-10-1-75 15,-6-2-51-15,-11 2-194 16,-5-2-153-16,-16 1 303 16</inkml:trace>
  <inkml:trace contextRef="#ctx0" brushRef="#br0" timeOffset="447.74">22291 1158 506 0,'-29'9'324'0,"17"-3"-2"16,3-3-61-16,11 1-54 15,4-3-19-15,7 2-16 16,1 0-2-16,6-2-30 16,2 2-17-16,4 6-36 15,-2-1-19-15,-2 5-17 0,-10 0-5 16,6-3-12-16,1 3-2 15,-2-2-9-15,9 3-4 16,-10 0-3-16,2-3-2 16,3 7-3-16,-4-3-3 15,-6 3-3-15,4 1-3 0,-8 1 1 16,-4 2 0-16,-7 0 1 16,-6 2 2-16,-10-2 0 15,1-5 1-15,-3-2 2 16,0-1 1-16,4-8-1 15,7 1-1-15,0-4-4 16,7 1 5-16,2 0 5 16,-2 0 2-16,19 2 7 15,-4-4-2-15,18 0 0 16,5-2-3-16,-1-2-3 16,5 0-3-16,-4-4-6 15,-4 2-1-15,-7 1-4 16,-16 3-41-1,-3 0-100-15,0 0-80 0,-6 6-354 16,-8 4 372-16</inkml:trace>
  <inkml:trace contextRef="#ctx0" brushRef="#br0" timeOffset="669.97">22287 1751 1413 0,'11'16'565'16,"-2"-1"-318"-16,0 3-82 15,7 1 26-15,-2 6-38 0,0-2-71 16,0-2-16-16,-5 3-34 16,1-4-13-16,-14-7-3 15,4-1-35-15,0-11-119 16,-1-2-103-16,7-9 134 15</inkml:trace>
  <inkml:trace contextRef="#ctx0" brushRef="#br0" timeOffset="833.09">22231 1672 1355 0,'7'3'553'0,"1"-3"-349"16,3 2-38-16,0 4-34 15,-1 0-53-15,5 2-50 0,1 2-57 16,5 0-227-16,6-5 181 16</inkml:trace>
  <inkml:trace contextRef="#ctx0" brushRef="#br0" timeOffset="1066.71">22577 1798 1348 0,'7'26'618'0,"1"4"-333"0,4 7-71 16,-2 1-14-16,3 9-69 15,-1-4-17-15,-1-4-37 16,-1 1-11-16,-3-10-31 16,-2-1-4-16,-7-6-10 15,-2-9-4-15,-9-4-3 16,-3-1-12-16,-6-9-69 15,-3-2-59-15,-1-17-91 16,1-11 118-16</inkml:trace>
  <inkml:trace contextRef="#ctx0" brushRef="#br0" timeOffset="1205.54">22479 1661 1506 0,'9'3'602'15,"8"-1"-391"-15,-1 3-95 16,-2 5-40-16,2 3-28 16,-3-2-126-16,4 1-81 15,4-5 100-15</inkml:trace>
  <inkml:trace contextRef="#ctx0" brushRef="#br0" timeOffset="1476.71">22973 1769 1469 0,'-27'8'598'0,"6"-4"-313"16,0 2-90-16,-3-1-33 16,-4 6-23-16,3 6-75 15,5 1-22-15,15 5-28 16,6 4-7-16,12-1-5 15,2 0-2-15,8-1-3 16,6-4-2-16,1-2-3 16,1-4-7-16,2-7-65 15,-9-4-51-15,-1-10 8 16,1-3 48-16</inkml:trace>
  <inkml:trace contextRef="#ctx0" brushRef="#br0" timeOffset="1639.53">22866 1892 1295 0,'-6'-3'556'16,"12"0"-283"-16,0 0-27 15,-1 1-53-15,11 2-48 0,-1-4-83 16,8 3-28-16,4-3-19 16,0 0-34-16,3 2-128 15,1-7-96-15,3-2 135 16</inkml:trace>
  <inkml:trace contextRef="#ctx0" brushRef="#br0" timeOffset="1848.24">23099 1721 1403 0,'-7'5'562'0,"10"-7"-294"16,6 4-87-16,5-2-24 15,3 0-26-15,10 1-86 16,0-5-19-16,5 4-15 16,1 0-5-16,-9 0-34 0,-2 0-42 15,-10-5-119-15,-6-2-89 16,-13 1 168-16</inkml:trace>
  <inkml:trace contextRef="#ctx0" brushRef="#br0" timeOffset="2022.9">23151 1746 735 0,'-1'27'452'0,"1"-5"-60"0,3 8-102 16,2 0-24-16,2 1-82 15,1 5-41-15,-2-3-61 16,2-1-22-16,0-8-31 16,-3-2-6-16,-2-10-67 15,0-3-65-15,-2-11-210 16,0-7 196-16</inkml:trace>
  <inkml:trace contextRef="#ctx0" brushRef="#br0" timeOffset="2201.98">23158 1874 1397 0,'9'3'579'0,"7"0"-349"15,3 0-13-15,4 0-59 16,0 0-47-16,-2-3-72 15,1 0-12-15,0 2-51 0,-7 0-59 16,-3-2-153-16,-5 2-139 16,-11-2 227-16</inkml:trace>
  <inkml:trace contextRef="#ctx0" brushRef="#br0" timeOffset="2337.96">23245 1958 839 0,'-4'10'495'0,"1"-1"-17"0,6-1-241 16,3-4-14-1,5 1-57-15,4-3-37 0,4-1-63 16,2 2-27-16,4 0-38 16,0-2-47-16,3 1 31 15</inkml:trace>
  <inkml:trace contextRef="#ctx0" brushRef="#br0" timeOffset="2756.3">23960 1107 1014 0,'-10'-4'474'0,"5"4"-140"16,-3 5-57-16,-4 5-37 15,1 7-37-15,-8 11-91 16,-4 1-36-16,5 10-35 15,0-1-8-15,14 0-8 16,6 4-4-16,7 1-6 16,4-1-4-16,1-1-6 15,3-3-2-15,4-7-12 16,-4-6-39-16,12-9-94 16,5-7-66-16,6-13 117 15</inkml:trace>
  <inkml:trace contextRef="#ctx0" brushRef="#br0" timeOffset="2939.04">24300 1245 1199 0,'2'-6'586'0,"-2"6"-236"16,-7 10-93-16,-5 11-28 16,-5 13-90-16,-2 4-47 15,-2 9-50-15,-1-2-13 16,3 0-20-16,7 0-5 15,7-11-22-15,3-3-36 0,2-13-107 16,-1-7-61 0,-3-9 128-16</inkml:trace>
  <inkml:trace contextRef="#ctx0" brushRef="#br0" timeOffset="3143.07">24122 1327 1400 0,'2'19'587'0,"8"-5"-266"16,1 2-90-16,3 4-34 16,3 2-26-16,0 3-77 15,3 1-30-15,0 3-33 16,-2-2-6-16,2-2-17 16,-2-2-42-16,4-5-92 15,-3-5-64-15,0-6-20 16,5-5 107-16</inkml:trace>
  <inkml:trace contextRef="#ctx0" brushRef="#br0" timeOffset="3311.87">24507 1591 1566 0,'-2'14'675'0,"3"1"-384"15,0 1-88-15,-1 1-32 16,0 0-87-16,-2-4-43 0,2-4-53 15,1-2-46 1,3-9-130-16,5-6-111 0,6-12 177 16</inkml:trace>
  <inkml:trace contextRef="#ctx0" brushRef="#br0" timeOffset="3469">24450 1398 1511 0,'-5'3'590'0,"5"2"-385"16,2-1-58-16,11 1-34 16,8 3-40-16,1-2-117 15,2-3-40-15,7-3 50 16</inkml:trace>
  <inkml:trace contextRef="#ctx0" brushRef="#br0" timeOffset="3675.02">24730 1441 1899 0,'-6'-3'673'0,"3"-1"-520"0,3 1-42 15,9-1-12-15,4 3-13 16,11 3-69-16,3 0-7 15,2 1-93-15,7-1-72 16,-2-2 97-16</inkml:trace>
  <inkml:trace contextRef="#ctx0" brushRef="#br0" timeOffset="3915.91">25245 1243 1923 0,'-5'13'705'0,"-8"7"-541"15,-2 4-15-15,-3 5-14 16,-5 6-40-16,0 2-68 16,0 0-13-16,2-2-9 15,6-6-3-15,4-10-37 16,3-3-29-16,4-9-99 15,-2-8-74-15,2-7 149 16</inkml:trace>
  <inkml:trace contextRef="#ctx0" brushRef="#br0" timeOffset="4104.75">25023 1304 1562 0,'9'11'618'16,"7"4"-395"-16,3 2-4 15,1 5-27-15,0 3-46 16,1 3-81-16,0 4-23 16,-5-4-25-16,1-2-10 15,-1-7-84-15,0-5-63 0,-3-10 206 16,0-3-101-16</inkml:trace>
  <inkml:trace contextRef="#ctx0" brushRef="#br0" timeOffset="4316.79">25366 1511 1517 0,'18'21'626'0,"-13"12"-333"15,0 4-48-15,3 4-34 16,-7 3-32-16,1 4-75 16,-3-5-53-16,0-8-21 15,-2-5-4-15,-6-12 2 16,-1 1 2-16,-7-6-13 15,-7-4-2-15,-6-7-35 16,-3-4-38-16,-3-11-105 0,1-6-55 16,9-18 127-16</inkml:trace>
  <inkml:trace contextRef="#ctx0" brushRef="#br0" timeOffset="4467.76">25269 1455 1355 0,'31'-6'536'0,"-4"4"-321"16,0 2-55-16,-11 2-33 16,-7 5-50-16,-1 9-168 15,-2-2-271-15,-5 8 240 16</inkml:trace>
  <inkml:trace contextRef="#ctx0" brushRef="#br0" timeOffset="4737.3">25532 1182 1629 0,'7'14'595'0,"18"0"-430"15,0 6-50-15,4 6 0 0,0 2 8 16,4 7-25-16,0-1-27 15,-5 4-17-15,-2 2-3 16,-14 3-10-16,-8 2-6 16,-16 2-12-16,-7-1-6 15,-7-7-24-15,0-7-30 16,5-14-85-16,5-7-56 16,6-18 104-16</inkml:trace>
  <inkml:trace contextRef="#ctx0" brushRef="#br0" timeOffset="5094.22">25730 884 1593 0,'28'0'599'15,"-1"1"-428"-15,2 4-60 16,-3 2 4-16,-8 8-20 15,-1 7-27-15,-9 2-43 16,-4 1-7-16,-10 4-4 16,-8-4 0-16,-2 0 0 15,-4-2-1-15,6-7-3 16,6 0-2-16,5-3 1 16,5-5 5-16,8-1 12 15,4-1 8-15,9-4 8 0,0 2-4 16,2-3-7-16,-2-1-8 15,0 0-10-15,3 0-4 16,-7 0-11-16,-2 0-45 16,-7 0-81-16,-9 0 373 15</inkml:trace>
  <inkml:trace contextRef="#ctx0" brushRef="#br0" timeOffset="5935.15">21823 2245 629 0,'-18'6'334'16,"-4"1"-5"-16,8-4-187 15,6 0 19-15,7 1-23 16,7-1-29-16,15 1-44 15,8 1-14-15,20 1-1 0,5-3-1 16,18 6-12-16,7 0-6 16,23-4-16-16,14 2-5 15,15-6-5-15,12-3-1 16,13-6 1-16,5-1 2 16,13 2 7-16,4-1 6 15,-3 4 6-15,7 4 4 16,6 2 9-16,-1 1 1 15,15-1 5-15,-1 0-1 0,4 1-8 16,-4-1-2-16,-16 1 0 16,-3-1 5-16,-27 0 19 15,-10 1 3-15,-21-2-2 16,-19 4-6-16,-23-5-24 16,-11 2-8-16,-31-1-8 15,-12 0-3-15,-17-1-12 16,-16 0-15-16,-15 2-74 15,-15-2-48-15,-29 14 82 16</inkml:trace>
  <inkml:trace contextRef="#ctx0" brushRef="#br0" timeOffset="6658.06">23152 2769 503 0,'6'4'270'16,"1"-1"-3"-16,0-3-3 15,-5 1 27-15,0-1-20 16,-2 0-60-16,0-1-35 16,0-1-52-16,0 1-22 0,-1 0-39 15,-5-13-19-15,-5-5-21 16,-28-24-7-16,16 34-10 16,-2 4-6-16,1 10 0 15,1 9 0-15,9 13 1 16,-1 1 4-16,14 9-1 15,6 0 2-15,2-6 0 16,7-1 1-16,1-13-3 16,-2-6 1-16,4-11-1 15,0-5 1-15,-1-18 3 16,0-6 0-16,-3-13 0 16,-1-7-3-16,-2-8-1 15,-3-3-1-15,0-1 1 16,-1 6 1-16,-2 16 1 15,-3 10 0-15,-1 19 4 16,-1 8 9-16,-2 17 9 16,1 7 1-16,2 21 6 0,2 7-3 15,6 11 10-15,4-1 7 16,6-5 3-16,3-3-3 16,4-11-18-16,0-3-10 15,6-10-14-15,-4-8-33 16,-1-11-96-16,2-8-58 15,-1-5 97-15</inkml:trace>
  <inkml:trace contextRef="#ctx0" brushRef="#br0" timeOffset="7044.97">23744 2517 1205 0,'0'0'476'0,"7"2"-263"16,3 2-34-16,12 1 2 16,7 1-29-16,8-1-78 15,5-1-27-15,-2-1-24 16,-2-2-6-16,3-1-6 16,-1 0-2-16,-6-1-22 15,-5-3-40-15,-17 1-127 16,-8 1-314-16,-8 3 325 15</inkml:trace>
  <inkml:trace contextRef="#ctx0" brushRef="#br0" timeOffset="7400.94">23764 2505 986 0,'-2'0'509'0,"-3"2"-101"15,10 7-199 1,5 3-11-16,6 5-61 0,9 3-38 15,3 1-48-15,2 1-7 16,2 0 0-16,-8-3 1 16,-1-2-11-16,-3 3-6 15,-4-2-13-15,-4 4-4 16,-8 2-3-16,-8 0 0 0,-14-2 0 16,-1 0 2-1,-6-4-1-15,1-3 0 0,6 0-2 16,1-5-2-16,8 1-4 15,6-5-1-15,3-1-3 16,8 2-1-16,10-3 5 16,5 2 3-16,10-3 6 15,3-2 1-15,4-1 1 16,-1-2-3-16,-5 1 0 16,-5 1-12-16,-11 1-95 15,-6 2 6-15,-6 6 40 16</inkml:trace>
  <inkml:trace contextRef="#ctx0" brushRef="#br0" timeOffset="7828.57">23738 3151 843 0,'6'4'409'16,"-1"-1"-34"-16,2 0-160 15,0 0-13-15,3-1 4 16,-4 14-61-16,26 30-42 15,-21-20-49-15,-4-2-11 16,-3-4-19-16,9 0-7 16,-12-15-45-16,1-1-44 0,3-4 45 15</inkml:trace>
  <inkml:trace contextRef="#ctx0" brushRef="#br0" timeOffset="8004.9">23712 3068 1447 0,'2'0'568'15,"2"0"-375"-15,6 1-95 16,1 2-10-16,6 3-42 16,5-1-66-16,4 0-32 15,4-2 29-15</inkml:trace>
  <inkml:trace contextRef="#ctx0" brushRef="#br0" timeOffset="8278.79">24142 3131 1530 0,'-12'4'594'15,"-8"-2"-412"-15,0 1-3 16,-7 4-37-16,3 1-37 15,3 6-55-15,3 0-9 0,7 6-13 16,8-2-5-16,9 3-8 16,2-1-5-16,10 0-7 15,-4-1-3-15,11 0-7 16,-1-7-26-16,3-7-81 16,0 1-62-16,-5-13-232 15,-1-1 257-15</inkml:trace>
  <inkml:trace contextRef="#ctx0" brushRef="#br0" timeOffset="8396.03">24031 3246 1104 0,'-11'3'522'16,"6"-2"-222"-16,5 1-105 16,1-1-22-16,-1-2-90 15,0 0-45-15,21 0-50 0,30 0-56 16,-28 1 46-16</inkml:trace>
  <inkml:trace contextRef="#ctx0" brushRef="#br0" timeOffset="8665.02">24239 3103 1339 0,'6'15'549'0,"-3"1"-278"16,1 5-57-16,1 8-24 15,-2-1-37-15,3-1-83 16,2-5-22-16,7 1-13 16,4-3-1-16,-1-1-2 15,4-3-1-15,-6-9-10 16,-3-7-2-16,2-3 3 16,-6-6 4-16,-3-5 4 15,5 2-2-15,-14-10-13 16,9 0 4-16,-4-4-75 15,-3-8-50-15,14-10 67 16</inkml:trace>
  <inkml:trace contextRef="#ctx0" brushRef="#br0" timeOffset="9048.45">24908 2679 1533 0,'1'10'579'0,"-3"8"-376"16,-5 2-38-16,-11 15-13 16,-5 6-28-16,0 5-82 15,1 4-20-15,4-6-16 16,3-7-6-16,3-10-57 15,2-11-45-15,9-14-158 16,1-4 158-16</inkml:trace>
  <inkml:trace contextRef="#ctx0" brushRef="#br0" timeOffset="9232.86">24710 2743 1275 0,'8'7'532'16,"3"3"-250"-16,5 3-54 15,4 10-27-15,2 4-19 0,3 2-73 16,-3 3-37-16,-3 3-38 16,-2-1-11-16,-7 2-41 15,3-1-49-15,-1-6-97 16,3-4-397-16,10-17 381 16</inkml:trace>
  <inkml:trace contextRef="#ctx0" brushRef="#br0" timeOffset="9426.37">25070 2999 1348 0,'-1'11'609'16,"3"2"-206"-16,7 2-219 16,1 2-3-16,0 2-50 15,1-2-47-15,-1-3-64 0,-1-1-5 16,-1-7-66-1,-2-3-62-15,-4-10-184 0,1-5-134 16,-1-15 263-16</inkml:trace>
  <inkml:trace contextRef="#ctx0" brushRef="#br0" timeOffset="9610.1">25070 2823 1057 0,'-3'-7'522'0,"6"5"-81"15,2 2-168 1,1-2-69-16,0 6-24 0,0 2-89 16,3-1-44-16,0 5-88 15,1-4-52-15,2 4 57 16</inkml:trace>
  <inkml:trace contextRef="#ctx0" brushRef="#br0" timeOffset="9966.82">25193 2530 1356 0,'12'2'570'0,"0"2"-278"15,2-2-120-15,8 1-51 0,1 1-3 16,2-3-33-16,0 1-28 15,-3 1-29-15,0 3-5 16,-11 2-8-16,-3 5-4 16,-13 3-1-16,-3 0-1 15,-9 3 0-15,1-3-1 16,3-3-3-16,4 1-2 0,7-9-2 16,6 4 0-16,11-5 6 15,-5-2 3-15,7-1 9 16,0 1 4-16,0-2-3 15,5-2-3-15,1-2-9 16,-5-5-3-16,1-4-26 16,2-1-35-16,-6-4-75 15,2 4-169-15,3-2 195 16</inkml:trace>
  <inkml:trace contextRef="#ctx1" brushRef="#br0">15983 15377 0</inkml:trace>
  <inkml:trace contextRef="#ctx0" brushRef="#br0" timeOffset="29254.81">3650 8207 403 0,'-51'31'237'0,"42"-30"-50"16,2 0-18-16,-2 0-9 15,0 3-15-15,-2-2-5 16,1-1-23-16,3-1-12 16,2 0-13-16,3 0-8 15,5-1-27-15,-3 0-14 16,0 0-24-16,0-1-9 15,1 1-2-15,8-4 0 0,1 0 6 16,-1-7 3-16,29-29 11 16,-27 29 5-16,3 0 5 15,-1 1 0-15,1 1-7 16,-1 1-3-16,1 3-9 16,-1 0-2-16,1 1-4 15,5-2-1-15,4-2-3 16,4 1-1-16,10-3-2 15,0 2 0-15,3-1-3 16,0 1 0-16,-4 2 0 16,0 0-1-16,-3 4 0 15,2-3 0-15,-1 5 1 16,0 0 0-16,2 2 1 16,2 2-1-16,8 1 0 15,3 0 1-15,13-1 0 0,1 3 0 16,0-2 1-16,-4-4-1 15,-1 2 0-15,-4 1 0 16,6-1 3-16,5 5 1 16,4 0 2-16,-9-1 1 15,0 2 0-15,-8 0 1 16,-4 0 0-16,7-2 0 16,2 1 0-16,3-3-1 0,8 1-3 15,0-2 0-15,0 2-2 16,-5-1 0-16,-5 5 1 15,-1 1-1-15,-1 2 2 16,3 5-1-16,5 0 1 16,4 3 1-16,-6-4 1 15,-2 2 1-15,-1-2 1 16,-1 2-1-16,6 3 1 16,5 3 0-16,3-5 0 15,3 4 0-15,-7-1-1 16,-3-2 0-16,-3 5-2 15,-6 2-1-15,12-1-1 16,4 1 1-16,-5-2 1 16,0-4 2-16,-8 3 3 15,-3 0 1-15,-8 0 1 16,2 3-2-16,-3-4-2 16,-6 1-2-16,-1-5-1 0,-2-2 1 15,-3-3 3-15,0-2 4 16,-5-2 1-16,-6 0 0 15,-7-4-4-15,0 1-3 16,-15-4-3-16,-2-4-1 16,5 4-1-16,-5-3-1 15,0 0 6-15,0 0-30 0,0-1-118 16,-1 0-148-16,-22-5 168 16</inkml:trace>
  <inkml:trace contextRef="#ctx0" brushRef="#br0" timeOffset="32314.96">5638 8596 363 0,'-1'-1'283'16,"0"0"11"-16,-1 0-63 15,1 0-32-15,0 0-57 16,-8-1-19-16,1 2-29 15,-1 0-8-15,-5 5-12 16,-22 19-8-16,24-4-13 16,-2-1-3-16,10 3-6 15,-3 1 1-15,7 1 1 16,2 1-1-16,8 2-4 16,3-4-4-16,3-2-12 15,5 0-4-15,-3-7-6 16,2-8-2-16,-1-6-1 0,-1-9 0 15,-3-6-1-15,-5-2 2 16,-4-6 6-16,-4-3 4 16,-6 0 5-16,-4 0 1 15,-6 1 3-15,-1 1 1 16,-5 4 1-16,-1 2-1 16,5 10-9-16,-3 1-5 15,7 10-15-15,1 4-5 0,-3 5-8 16,7 3-2-16,-3-4-2 15,9 2-43-15,8-1-146 16,3-5-95-16,17-6 165 16</inkml:trace>
  <inkml:trace contextRef="#ctx0" brushRef="#br0" timeOffset="32520.39">5783 8734 1174 0,'9'11'452'0,"-5"-8"-281"15,4 4-37-15,2 3 23 16,-2-1-16-16,4-1-45 16,0-2-37-16,-2-3-41 0,-2 1 0 15,1 1-129-15,-6-1-140 16,0-3 162-16</inkml:trace>
  <inkml:trace contextRef="#ctx0" brushRef="#br0" timeOffset="32893.14">5776 8506 1493 0,'1'0'521'0,"5"0"-462"15,3 0 8-15,5 0-8 16,4 0-4-16,6-1-21 16,8 1-10-16,-7-2-12 15,3 2-1-15,-10 0 0 16,-13 2-1-16,5 6 0 16,-9-1 0-16,4 7 1 15,3 0-1-15,-3 1-1 16,-1 2-2-16,1 3 8 15,1 4 5-15,-3 9 10 16,4 2 4-16,-8 3-1 16,3 0-4-16,-3-4-5 15,4-2-3-15,2-8-4 0,-12-8-3 16,7-7-3-16,-5-4-3 16,1-5-33-16,8-3-48 15,-1-7-26-15,7-7 49 16</inkml:trace>
  <inkml:trace contextRef="#ctx0" brushRef="#br0" timeOffset="34518.11">6020 7620 810 0,'-43'-35'440'15,"28"32"-108"-15,3 3-153 16,-4 2-6-16,2 8-48 16,4 3-7-16,6 9-32 15,4 4-19-15,3 6-22 16,7 2 0-16,-1-4 1 15,4-4-1-15,-3-7-4 16,1-4-6-16,6-3-14 16,-6-4-2-16,5-6-3 0,-7-4 0 15,-4-9 0-15,5-1-2 16,-6-7 0-16,0-3 0 16,-1-4-1-16,-3-3 3 15,-4-1-1-15,-2 0 2 16,-5 2-2-16,0 4 0 0,0 6 0 15,0 4-2 1,0 7-2-16,2 4-3 0,1 4-7 16,4 6-2-16,-2 4-6 15,1 0-3-15,5 4-73 16,0 1-53-16,10 2 83 16</inkml:trace>
  <inkml:trace contextRef="#ctx0" brushRef="#br0" timeOffset="34691.41">6141 7764 1379 0,'5'3'507'0,"2"-1"-381"0,1 1 20 16,1 1-20-16,0 0-22 15,-1 1-62-15,0-3-20 16,0-2-19-16,-3 0-54 16,0-3 37-16</inkml:trace>
  <inkml:trace contextRef="#ctx0" brushRef="#br0" timeOffset="35170.47">6169 7491 1361 0,'12'-7'486'0,"4"0"-394"16,1-5 19-16,-2 6-17 16,-1 0-7-16,4 6-42 15,-1 3-17-15,-3 2-14 16,-3 4-3-16,-8 5-1 15,-3 1 0-15,-6 5 1 16,-2 0-1-16,0 0-2 16,0-2 0-16,1-3-4 15,1-3-1-15,3-4-1 16,2-1-4-16,3 0-2 0,5-2 1 16,9 2 3-16,1-2 5 15,9 1 12-15,-3-3 4 16,-1-1 15-16,2 2 7 15,-9-2 14-15,1 2 7 16,-5 3 9-16,-12-1 1 16,-10 4-5-16,-2 3-7 15,-6 3-16-15,3 0-10 16,-1-2-16-16,-1-1-5 0,4-3-9 16,2-2-4-16,6 0-15 15,1-5-43-15,3-2-102 16,2-1-63-16,0-1 124 15</inkml:trace>
  <inkml:trace contextRef="#ctx0" brushRef="#br0" timeOffset="38363.58">5214 7739 210 0,'0'0'192'16,"0"0"38"-16,0 0-12 15,0 0-3-15,0 0-30 16,-1 0-24-16,0 0-48 16,0 0-25-16,0 0-31 15,-9 18-14-15,-21 48-21 16,14-19-5-16,-2 10-9 16,-1 7-2-16,-1-8 0 15,4-6 1-15,6-12-1 16,1-6-1-16,5-9 0 15,4-2-3-15,-2-8-1 16,8 0-1-16,5-8-1 16,-2-4-2-16,8-8-1 15,-3-9-1-15,8-10-1 16,3-7 0-16,1-7 1 16,-1-3 3-16,-1-3 2 0,-3 1 1 15,-3 9 2-15,0 8 0 16,-5 13 6-16,-4 9 1 15,-4 6 11-15,-2 5 7 16,-4 15 9-16,-4 8 5 16,-6 21 7-16,-4-1-1 15,-4 7-5-15,1-3-3 16,7-9-12-16,4-4-7 16,8-17-11-16,1-9-4 0,6-13-6 15,7-2-4-15,9-19-2 16,6-7-1-16,16-16 1 15,6-9 2-15,2 0 4 16,-5 0 1-16,-13 7 3 16,-7 8 0-16,-12 13 1 15,-2 11-1-15,-7 14 2 16,-6 8 0-16,-5 21 1 16,-4 7 0-16,-5 15 17 15,-5 10 5-15,3-1 8 16,-3-3 2-16,4-6-14 15,4-11-6-15,10-14-9 16,0-10-3-16,9-14-7 16,11 0-2-16,3-14-5 15,7-7-3-15,7-14-2 0,-1-7 0 16,-4-5 3-16,1 3 4 16,-6 3 4-16,-4 6 1 15,-8 11 4-15,-4 4 0 16,-8 21 2-16,-3 6 1 15,-6 19-3-15,-4 8-1 16,-2 9-1-16,0 3 2 16,4-3 1-16,7-5 2 0,1-17-2 15,5-5-2-15,7-16-3 16,5-2-1-16,10-10-5 16,3-8-3-16,10-9-21 15,2-7-9-15,-3-3-1 16,0 1 4-16,-14 5 23 15,-3 8 10-15,-10 12 9 16,-10 7 4-16,-11 12 2 16,4 9-1-16,-10 11 7 15,2 2 7-15,7 5 11 16,-7-3 3-16,8-10-8 16,4-6-11-16,4-9-16 15,2-6-4-15,10-4-6 16,2-4-7-16,4-8-35 15,6-3-15-15,-5-1-11 0,5-3 6 16,-8 5 37-16,-2 3 20 16,-7 11 20-16,-8 4 5 15,-3 13 4-15,-7 5 10 16,-7 7 18-16,-1 7 6 16,1-4 19-16,2-3-6 15,8-9-20-15,4-9-9 16,8-7-23-16,8-2-7 0,10-12-2 15,4-4-1-15,1-7 0 16,0-1-1-16,-3 3 0 16,-5 3 1-16,-8 10 1 15,-4 5 1-15,-9 9 5 16,-3 6 1-16,-7 11 8 16,-3 2 2-16,-1 0-4 15,2-2-3-15,7-8-8 16,4 2-5-16,5-3-2 15,4-4-2-15,5-2-1 16,2-5 5-16,4-1-81 16,4 2 452-16</inkml:trace>
  <inkml:trace contextRef="#ctx0" brushRef="#br0" timeOffset="58903.89">3924 6348 403 0,'-16'-2'308'15,"3"2"-13"-15,2 1-60 16,2 0-28-16,1 0-84 15,1 1-22-15,4 0-37 16,0-2-14-16,4 0-21 16,-1 0-8-16,3-2-10 15,26-3 2-15,30-13 1 0,-27 6 1 16,4-1-1-16,0-1 2 16,3 3 7-16,2 0 4 15,-3 1 3-15,0 2-1 16,2-3-5-16,1 3-4 15,1 2-2-15,0-1 1 16,-2 2 4-16,-1 0 0 16,-5 4 2-16,-3 1-4 0,0 3-7 15,-2 2-3 1,-3-2-4-16,1 0-2 16,-2-2 0-16,-1 1-1 0,3-1 0 15,-3 1 0-15,0 2-1 16,1-1 1-16,1 2-2 15,2 0 1-15,-1 1-1 16,5-1 1-16,-7 0-1 16,-3 0 0-16,3-1 0 15,-6 4 0-15,0-2 0 16,6 3 0-16,-5-1 0 16,4 0 0-16,4 3 0 15,-3 1 1-15,2 2 0 16,-4 1 1-16,-1 2 1 15,1-2-2-15,0-2 0 16,-1 1 0-16,2 2-2 16,1-1 1-16,1 1 0 15,0-4-1-15,1 0 1 16,2 3-1-16,-4-4 0 0,-4 1 0 16,5 2-1-16,-2-6 1 15,3 5 2-15,4 0 1 16,-1 2 1-16,-1-1 1 15,1 3-2-15,-1 1 0 16,1 1-1-16,-1 2 0 0,7-4-1 16,2 1 0-16,2-2 1 15,2-1-1-15,-5 3 1 16,-2 1-1-16,4 0 0 16,-3 1 0-16,5-2 0 15,2-3-1-15,-3-2 1 16,4-1-1-16,4-1 1 15,4-3 1-15,6 1-1 16,-3-5 0-16,-4 3 0 16,1-1-1-16,-5-3 0 15,5 2 0-15,3-3 0 16,2 0 1-16,10-1-1 16,-3-3 0-16,-3-3 0 15,-8 1 0-15,-10 1 1 16,1 6 0-16,-3 5-1 0,1 1 1 15,-6 2 0-15,-1-4 0 16,0 1-1-16,-2-4 0 16,6 2 0-16,-1 0-1 15,0-5 0-15,-2-1 0 16,-7-6 2-16,4-3-1 16,-1-4 1-16,3-1 0 15,0 2-1-15,-3-5 1 16,-5 0 0-16,-1-1-1 0,1 3 0 15,-2 6 0-15,0 4 0 16,3 5-1-16,-9 3 0 16,2 1 0-16,1 7 1 15,-5 0 0-15,2 0 1 16,-2 3-1-16,-1-6-1 16,2-1 3-16,0-6-31 15,0-8 22-15</inkml:trace>
  <inkml:trace contextRef="#ctx0" brushRef="#br0" timeOffset="127003.82">20242 2038 837 0,'27'-35'360'0,"-26"35"-167"16,0 4-18-16,1 8 41 15,2 8-24-15,-1 7-41 16,1 5-14-16,1 8-41 15,0 4-16-15,1 5-23 16,-4 1-12-16,4-4-20 16,-2-1-5-16,2-7-7 0,2-3-3 15,-6-9-3-15,2-5 1 16,-5-12-45-16,-2-5-58 16,0-9-177-16,-2-7-125 15,-1-16 237-15</inkml:trace>
  <inkml:trace contextRef="#ctx0" brushRef="#br0" timeOffset="127417.69">20210 2007 1007 0,'2'-8'455'0,"6"4"-222"16,2 1-5-16,4 3-67 16,4 1-25-16,9 4-33 15,1 3-19-15,7 3-18 16,4 3-4-16,-12 5-13 15,0 1-9-15,-3 3-16 16,-9-1-7-16,-2 2-5 16,-10-2 1-16,-11-1 1 15,-3 0 3-15,-7-4 1 16,2 3-1-16,-4-9 0 16,2-2-1-16,-4-4-4 15,4 1-1-15,1 0-6 16,1 1 1-16,9 0 7 0,1-4 1 15,8 6 6-15,9 0 0 16,8 5-7-16,3 2 0 16,8-2-2-16,-7-2 2 15,6 4 8-15,-4-5-1 16,-4 2 2-16,4 4-4 16,-10-5-8-16,1 2-8 15,-3-4-72-15,-2-2-54 0,-1-7-150 16,2-2-144-16,1-6 268 15</inkml:trace>
  <inkml:trace contextRef="#ctx0" brushRef="#br0" timeOffset="127714.58">20741 2051 1129 0,'0'-13'528'0,"-3"7"-187"15,-4 5-80-15,-3 6-30 16,-1 6-39-16,-2 9-73 16,1 6-19-16,3 6-44 15,3 3-15-15,6 1-11 16,4 2-3-16,8-4-12 0,5-3-3 16,3 0-6-16,4-6-3 15,5-1-3-15,-3-2-1 16,6-5-61-16,1-3-49 15,-1-8-153-15,-4-7-139 16,5-11 254-16</inkml:trace>
  <inkml:trace contextRef="#ctx0" brushRef="#br0" timeOffset="127883.18">21097 2105 880 0,'-5'4'543'16,"2"3"3"-1,-6 10-315-15,-5 8 11 0,-3 11-73 16,-2 0-36-16,1 6-43 16,4-5-29-16,5-7-40 15,4-1-8-15,2-11-11 16,0-6-19-16,3-3-60 16,-2-9-49-16,4-5-135 15,2-1-127-15,-4-13 248 16</inkml:trace>
  <inkml:trace contextRef="#ctx0" brushRef="#br0" timeOffset="128076.84">20934 2144 1089 0,'2'-3'505'0,"2"5"-211"16,-2 1-30-16,-2-3-67 0,0 0-28 16,5 7-40-16,3 11-15 15,41 34-35-15,-27-29-12 16,-1 1-26-16,-1 0-13 15,-5-6-17-15,-1 2-5 16,-3-1-53-16,-4-2-40 16,0 0-114-16,-1-6-83 15,-2-14 178-15</inkml:trace>
  <inkml:trace contextRef="#ctx0" brushRef="#br0" timeOffset="128345.97">21166 1977 1309 0,'14'6'542'0,"5"5"-350"15,2 5 23-15,1 7-48 16,0 3-24-16,5 7-13 16,1 1-31-16,-3 6-22 15,-3-1-10-15,-6 1-26 16,-8-2 0-16,-6 0-23 15,-2-1-4-15,-10-3-6 16,2 0 0-16,-5-6-46 16,-1-5-33-16,-2-7-108 0,0-4-67 15,-2-5 154-15</inkml:trace>
  <inkml:trace contextRef="#ctx0" brushRef="#br0" timeOffset="130214.75">21466 2224 979 0,'-5'-5'345'16,"5"1"-275"-16,5 0 0 15,9-1 22-15,5-1-1 16,11 0-14-16,9 3 1 15,-1 1-7-15,3 1-10 16,-1 2-27-16,-2 2-13 16,1 2-36-16,-6 1-56 15,-7-2-257-15,-7 0 221 16</inkml:trace>
  <inkml:trace contextRef="#ctx0" brushRef="#br0" timeOffset="130393.53">21607 2358 1243 0,'-4'4'465'16,"4"-1"-304"-16,8 1-87 15,4-3 10-15,6 1 1 16,2 0-20-16,4-3-37 16,2 2-8-16,-2-1-5 15,5 1-17-15,-4 1 276 16,-4 0-207-16</inkml:trace>
  <inkml:trace contextRef="#ctx1" brushRef="#br0" timeOffset="114458.58">20834 16132 0,'0'0'16</inkml:trace>
  <inkml:trace contextRef="#ctx0" brushRef="#br0" timeOffset="142329.59">9649 11408 397 0,'-2'-1'242'0,"0"-1"5"15,-1 1-18-15,2 1-15 16,0 0-3-16,-1 0-3 15,1 0-12-15,-6 14-28 16,2 10-19-16,5 35-52 16,7-23-23-16,2-3-35 15,1-3-10-15,5-7-14 16,-2-10-3-16,1-5-3 0,-1-8 3 16,-1-4 3-16,0-4 2 15,-1-7-1-15,-2-4-2 16,-1-3-5-16,0-1-3 15,-2-3-2-15,1 1 0 16,-1-4-30-16,0 1-31 16,-4 2-110-16,1 3-20 15,-3 12 105-15</inkml:trace>
  <inkml:trace contextRef="#ctx0" brushRef="#br0" timeOffset="143020.71">9868 11548 364 0,'0'0'232'0,"0"0"21"16,0 0-16-16,0 0-22 15,0 0-3-15,0 0-21 16,5 0-12-16,8 1-33 15,2 1-18-15,22 8-35 16,-27-7-14-16,-3 4-24 16,3-3-10-16,-4 4-18 15,4 1-5-15,-8 3-8 16,-2 1 2-16,-5-2 0 16,-5 2 0-16,0 0-2 15,0-2-2-15,-1 2 0 16,6-4 5-16,-2 0 12 15,0-4 4-15,0-2 8 0,4 2-3 16,4-3-9-16,6-1-1 16,8-1-6-16,-5-5 2 15,7-2 3-15,-1-1-1 16,-4 2-3-16,7 1-4 16,-7 1-7-16,3 1-12 15,-2 3-103-15,-9 0-30 16,11 6 71-16</inkml:trace>
  <inkml:trace contextRef="#ctx0" brushRef="#br0" timeOffset="143937.88">10154 11484 798 0,'-37'32'348'0,"34"-31"-105"15,3-1-49-15,0 0 27 16,0 0-24-16,0 0-71 16,4 0-16-16,14 3-28 15,26 3-14-15,-25-6-28 16,-4-1-12-16,0 1-27 15,-2 0-52-15,-3 3-197 0,-2 1 169 16</inkml:trace>
  <inkml:trace contextRef="#ctx0" brushRef="#br0" timeOffset="144571.57">10433 11425 607 0,'-1'0'335'16,"0"0"-90"-16,0 0 7 16,0 0-55-16,0 0-26 15,0 3-25-15,1 11-21 0,2 1-32 16,13 30-15-16,-7-30-20 15,0 2-7-15,3-1-13 16,-5-3-6-16,-3-4-2 16,7 2 0-16,-5-7 3 15,-2-5 1-15,5 1 1 16,-5-3 2-16,2-8-3 16,2 2-3-16,0-4-8 15,-3-3-6-15,-3-1-6 16,3-1-1-16,-4-2-5 15,2 0-5-15,2 3-44 16,-2 2-31-16,0 1-107 16,2 4-133-16,1 4 206 15</inkml:trace>
  <inkml:trace contextRef="#ctx0" brushRef="#br0" timeOffset="145072.26">10762 11496 915 0,'0'-8'398'0,"-2"-6"-198"15,-3 0 1-15,-1 0 2 16,-1 1-37-16,-4 2-54 15,-1 3-12-15,-2 5-40 16,0 3-17-16,-1 7-22 16,2 7-11-16,1 5-7 15,4 8 0-15,4 2 4 16,2 2 2-16,5-6 6 16,3-5-1-16,4-6 1 15,2-6-3-15,1-5-4 16,0-6 0-16,-1-10-3 15,0-3 0-15,1-3-3 16,0-2 1-16,-1 1 0 16,-4 0 0-16,-2 5 2 15,-2 6 0-15,-3 7 12 0,-1 4 8 16,-2 8 11-16,0 4 7 16,1 13-3-16,1-8-4 15,4 4-12-15,2-7-7 16,1-9-11-16,2 4-4 15,-3-9-57-15,2-2-48 16,-1-6-8-16,1-6 44 0</inkml:trace>
  <inkml:trace contextRef="#ctx0" brushRef="#br0" timeOffset="145286.04">10894 11214 1447 0,'0'10'600'16,"0"3"-372"-16,0 11-79 16,0 7 4-16,0 8-51 15,0 2-17-15,4-1-38 16,2-3-15-16,4-4-17 16,2-3-4-16,-3-8-7 15,-1-2-1-15,1-3-25 16,-2-3-40-16,-4-5-122 0,-1-6-94 15,1-7 164-15</inkml:trace>
  <inkml:trace contextRef="#ctx0" brushRef="#br0" timeOffset="145833.63">11029 11404 1021 0,'-15'12'483'16,"10"4"-124"-16,1 0-132 15,2 4 1-15,0 0-36 0,3 0-69 16,1-1-30-16,4-3-55 16,6-4-15-16,-3-5-17 15,2-5-5-15,3-5-19 16,-4-1-30-16,4-12-71 16,-1 2-37-16,-3-6-20 15,0-1 25-15,-4 8 75 16,-2 1 38-16,-3 7 54 15,0 3 26-15,-1 4 47 16,-1-2 23-16,0 0 28 16,0 1-3-16,1 14-25 15,6 29-15-15,3-33-35 16,2 0-14-16,4-8-16 16,1-4-5-16,5 0-6 15,1-7-4-15,0-1-8 16,1 0-1-16,-4-5-4 0,-3-3-1 15,-8 1 0-15,-3-3-1 16,-8 3 3-16,-3 0 0 16,-7 3 5-16,-1 4 0 15,-2 6 2-15,1 3 5 16,3 11 9-16,2 4 4 16,4 7 9-16,1 4 0 0,7 2-7 15,7-2-5-15,8-3-8 16,4-2-6-16,5-12-6 15,3 1-1-15,2-8-2 16,-5-1-14-16,3-2-110 16,-9-6-17-16,12-1 68 15</inkml:trace>
  <inkml:trace contextRef="#ctx0" brushRef="#br0" timeOffset="192511.74">18808 15425 916 0,'26'-17'409'16,"-32"11"-180"-16,2-2-36 15,-2 0 16-15,-3 4-26 16,1-1-33-16,-2 0-52 16,-1 2-18-16,-2 7-27 15,-1 5-13-15,0 10-22 16,2 4-8-16,7 6-6 15,5 4-1-15,9 2 0 16,6 0 0-16,13-6-2 16,5-4 2-16,8-10-2 15,-2-8 0-15,-6-11-1 16,0-6 0-16,-6-9 2 16,0-6 0-16,-7-8 1 15,-7-4 2-15,-9-7 6 0,-5 2 2 16,-11 4 3-16,-2 2 1 15,-6 4-4-15,-3 5-2 16,-1 10-3-16,7 15-2 16,1 0-5-16,-11 11-1 15,-4 9-1-15,1 5-2 16,10-1-17-16,5 1-41 16,10-6-137-16,5-3-102 0,6-10 174 15</inkml:trace>
  <inkml:trace contextRef="#ctx0" brushRef="#br0" timeOffset="192788.44">18896 15135 1153 0,'8'3'464'0,"-8"7"-234"16,-5 6-32-16,-5 15 9 15,2 10-23-15,-9 21-72 16,1 9-18-16,-5 15-20 16,-1 0-9-16,6-6-21 15,3-7-10-15,6-13-17 16,1-6-6-16,4-13-4 16,0-6-3-16,0-11-3 0,0-8-2 15,1-6-65-15,1-6-47 16,1-9-128-16,3-4-122 15,4-2 233-15</inkml:trace>
  <inkml:trace contextRef="#ctx0" brushRef="#br0" timeOffset="193687.91">19581 15494 401 0,'-6'-5'289'16,"-2"1"13"-16,3 2 5 15,-3 0 18-15,0 2-44 16,1 1-44-16,1 1-78 16,-7 5-27-16,-20 14-56 15,33-21-24-15,3-7-36 16,6-5-11-16,3-7-6 0,3-2 0 15,-3-3 0-15,8 2 1 16,-1 7 0-16,-3 6 1 16,1 10 0-16,-1 9 1 15,1 5 1-15,-3 2 0 16,1 3 1-16,-1-4-1 16,2-1 1-16,-2-3-1 15,-2-5-2-15,-1-4-1 0,-3-3 0 16,-1 0 0-16,1-6-15 15,4-4-40-15,7-10-116 16,3-5-85-16,3-6 147 16</inkml:trace>
  <inkml:trace contextRef="#ctx0" brushRef="#br0" timeOffset="194074.79">19614 15749 685 0,'-13'28'328'15,"3"-11"-40"-15,8-11-229 16,2-5 5-16,1-2 7 16,-1 0 2-16,0 0-48 0,7-16-11 15,15-38-1-15,-15 30 5 16,1 0 22-16,1 0 13 15,-1 10 20-15,-1 4 8 16,0 11 6-16,-2 6-1 16,2 9-13-16,-1 3-7 15,2 2-23-15,1 3-8 0,2-4-3 16,0-4-1 0,2 1 2-16,0-8 0 0,1-3-10 15,-1-5-4-15,4-8-9 16,-3-4-4-16,-4-4-3 15,3 1 5-15,0-2-65 16,-2-2-58-16,-2-2 73 16</inkml:trace>
  <inkml:trace contextRef="#ctx0" brushRef="#br0" timeOffset="194691.54">20304 15866 1221 0,'9'32'453'0,"8"5"-317"16,-1-2 1-16,1-1 24 15,3-3-11-15,-6-9-46 16,6-4-40-16,-1-8-32 15,-2-7-10-15,5-9-10 16,-5-11-2-16,-2-16-3 16,-4-8 1-16,-14-16-1 15,2-4 0-15,-9-8-2 16,-1-5-1-16,-5-11-1 16,-2-8-2-16,1-2 1 15,5 3-1-15,8 18 2 16,2 17 0-16,1 21 1 15,-3 12 0-15,5 18-1 0,-1 4 1 16,14 5 0-16,5 4 0 16,4 3 1-16,10-1-2 15,12 1 1-15,7-5-1 16,19-3 0-16,6-2-1 16,0 0-1-16,-3-2 0 15,-6-2 1-15,-8 1 0 16,-9-3 0-16,-8-2-1 15,-15 3 5-15,-9-1-50 0,-13 1-217 16,-7 3 186-16</inkml:trace>
  <inkml:trace contextRef="#ctx0" brushRef="#br0" timeOffset="194995.07">20859 15587 1297 0,'17'0'486'15,"-15"0"-289"-15,-3 3-37 16,-3 9-6-16,-7 6 7 15,0 12-64-15,-3 8-43 16,-8 4-29-16,4 3-3 16,-1-6-7-16,6-7-3 15,5-10-7-15,4-4-20 16,1-14-79-16,2-4-67 0,-1-18-229 16,2-11 242-16</inkml:trace>
  <inkml:trace contextRef="#ctx0" brushRef="#br0" timeOffset="195195.57">20818 15333 1244 0,'8'14'526'16,"9"8"-270"-16,1 12-101 16,-3 8-2-16,3 11-30 15,-4 2-26-15,1 1-45 16,2 0-13-16,-2-10-14 15,4 1-6-15,-7-10-11 16,-5-9 9-16,3 2-100 16,-8-9-74-16,4 0 99 15</inkml:trace>
  <inkml:trace contextRef="#ctx0" brushRef="#br0" timeOffset="195592.88">21089 15829 1007 0,'47'-30'425'0,"-26"28"-224"16,1-1-17-16,-1 10-9 16,-1 2-23-16,-1 9-43 15,-5 1 1-15,-6 8-36 16,-6 2-17-16,-8 3-24 15,-4 2-8-15,-7-4-1 16,0-4 3-16,-1-4 6 16,4-4 0-16,5-6-5 15,5-3-5-15,5-3-11 16,7-6-4-16,9-3-5 16,8 2-1-16,16-6-1 15,3-1 0-15,4 0 1 16,-8-2 1-16,-9 3-1 15,-6 1-1-15,-6 0-23 16,-1 1-39-16,-1 3-568 16,5 2 452-16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25T16:20:52.688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46">
        <inkml:traceFormat>
          <inkml:channel name="X" type="integer" max="12372" units="cm"/>
          <inkml:channel name="Y" type="integer" max="69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6-25T16:21:10.834"/>
    </inkml:context>
    <inkml:context xml:id="ctx2">
      <inkml:inkSource xml:id="inkSrc142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124.13793" units="1/cm"/>
          <inkml:channelProperty channel="T" name="resolution" value="1" units="1/dev"/>
        </inkml:channelProperties>
      </inkml:inkSource>
      <inkml:timestamp xml:id="ts2" timeString="2020-06-25T16:23:17.656"/>
    </inkml:context>
  </inkml:definitions>
  <inkml:trace contextRef="#ctx0" brushRef="#br0">21539 1532 858 0,'-48'-23'418'16,"46"21"-76"-16,2 5-152 15,-1 2 6-15,0-5-13 16,1 3-43-16,-2 20-22 16,11 32-56-16,-1-25-15 15,-5-2-21-15,7 1-3 16,-8-11-7-16,1-2-2 15,-1-12 6-15,-2-5 3 16,0-7-2-16,-4-8-2 0,8-9-14 16,1-7-7-16,9-7-10 15,5-3-1-15,-1 6 1 16,3 5 3-16,0 12 4 16,-2 5 0-16,-5 11 6 15,0 5 4-15,-4 14 11 16,-1 6 7-16,-7 7 9 15,-2 3 7-15,-1-4 6 16,-2-3-1-16,2-7-5 16,-1-7-7-16,2-4-7 15,0-7-2-15,2-6-11 16,1-2-5-16,4-8-12 16,4-2-6-16,6-5-3 15,4 2 0-15,3 2 7 16,-5 4 3-16,4 8 5 0,-6 3 2 15,-4 7 4-15,0 5 2 16,-4 4 7-16,-5 1 2 16,-3 2 1-16,-1 0-2 15,1 2-6-15,3-4-4 16,-4-2-33-16,0 0-46 16,-2-5-182-16,-4 2 166 15</inkml:trace>
  <inkml:trace contextRef="#ctx0" brushRef="#br0" timeOffset="201.87">22159 1456 1416 0,'7'9'629'16,"-1"6"-329"-16,0 2-76 16,2 0-10-16,-6 0-73 15,1-4-26-15,-3 1-75 16,0-3-21-16,-2-2-16 15,2-4-46-15,2-3-100 16,-2-4-65-16,-2 1-260 31,2 0 300-31</inkml:trace>
  <inkml:trace contextRef="#ctx0" brushRef="#br0" timeOffset="632.91">22123 1362 1182 0,'8'8'452'0,"1"2"-331"0,1-1-20 16,1 0-51-16,1 1-17 16,4-3-36-16,4 4-16 15,1-6-25-15,0-2-11 16,0 2-10-16,-1-5 7 16,-2 1 24-16,-2 3 15 0,-1 4 45 15,-5 1 27-15,-3 8 55 16,2-2 41-16,-7 5 45 15,-3 2 9-15,1-1-17 16,-1-4-24-16,-4-4-43 16,4-4-21-16,1-7-25 15,-3-2-16-15,6-3-25 16,-3 2-12-16,0 0-18 16,1-3-3-16,7-13-5 15,27-23 0-15,-17 28 2 16,-6 3 2-16,5 2 2 15,3 3 0-15,-8 5 3 16,4 6 2-16,-5 6 6 16,-7 4 3-16,1 2 1 15,-4-2-3-15,0 1-7 0,0-3-3 16,0-4-52-16,5-2-45 16,5-3-137-16,6-2 139 15</inkml:trace>
  <inkml:trace contextRef="#ctx0" brushRef="#br0" timeOffset="1060.55">23541 1158 1181 0,'-28'-2'490'0,"8"1"-235"16,12 1-66-16,10 0 4 15,0 0-21-15,17 1-60 16,0 1-26-16,15 2-33 16,4-1-16-16,11 1-21 15,6 0-5-15,5-1-9 16,-2-3 1-16,-6 0-38 15,-8 0-32-15,-23-1-91 16,-5 1-83-16,-16 0 152 16</inkml:trace>
  <inkml:trace contextRef="#ctx0" brushRef="#br0" timeOffset="1416.05">23573 1165 784 0,'-15'5'404'0,"10"6"-92"15,4 3-43-15,8 1-56 0,3 1-38 16,8 3-68-16,2 1-25 16,6-1-19-16,2 4-2 15,3-2 6-15,-2-2 2 16,3 2-13-16,-4-2-11 16,-11 4-20-16,-5-1-9 0,-15-3-5 15,-9-1 0-15,-8-5 3 16,-3 0 4-16,-2-4 0 15,0-1 0-15,6-1-3 16,5-4-3-16,8 0 1 16,4-1-1-16,4-1 1 15,-2-1 0-15,0 0-3 16,14 3 0-16,15 1-5 16,35 5-2-16,-23-6-3 15,-4 0 4-15,-9 3-59 16,-1 0-43-16,-16 4-146 15,1 0-79-15,-11 3 200 16</inkml:trace>
  <inkml:trace contextRef="#ctx0" brushRef="#br0" timeOffset="1666.4">23593 1834 1486 0,'8'11'558'15,"-1"-1"-370"-15,2 1-12 0,-1 5 12 16,-3 1-34-16,1 0-89 16,-1 1-25-16,-3-4-21 15,1-3-8-15,-3-2-65 16,-3-2-56-16,-2-7-220 15,0-4 204-15</inkml:trace>
  <inkml:trace contextRef="#ctx0" brushRef="#br0" timeOffset="1807.27">23519 1704 1270 0,'-4'7'499'0,"7"1"-290"16,1 0-88-16,5 4-15 15,1 1-27-15,5 2-105 16,5-1-93-16,3-2 77 16</inkml:trace>
  <inkml:trace contextRef="#ctx0" brushRef="#br0" timeOffset="2167.35">23890 1827 1155 0,'8'8'512'0,"-5"4"-186"15,0-2-87-15,4 6-15 16,-5 5-43-16,1 0-52 15,4 7-33-15,-2 0-25 16,1-1 3-16,-2-3-29 16,-3-1-4-16,-1-2-19 15,-4-2-2-15,-1-4-6 16,-7-2-1-16,-10-5-3 16,6-5-17-16,-21-6-73 15,4-6-62-15,-4-16-7 16,-6-5 67-16</inkml:trace>
  <inkml:trace contextRef="#ctx0" brushRef="#br0" timeOffset="2265.02">23748 1693 1162 0,'21'-5'486'0,"1"2"-304"15,-2-1-140-15,-9 0-9 16</inkml:trace>
  <inkml:trace contextRef="#ctx0" brushRef="#br0" timeOffset="2660.15">24228 1769 1468 0,'12'-1'541'0,"-11"-6"-365"0,-1-3-35 16,-7 3 1-16,-8 1-22 15,-3 4-72-15,-3 6-20 16,0 8-10-16,4 1-2 16,4 10-8-16,3 1-1 15,3 2-2-15,3 4-1 16,5-5-3-16,4-4 0 16,8-1-1-16,4-4-1 0,8-4-4 15,5-2-43-15,4-10-42 16,-1-1 56-16</inkml:trace>
  <inkml:trace contextRef="#ctx0" brushRef="#br0" timeOffset="2822.18">24235 1899 1098 0,'-31'-34'557'15,"29"34"-52"-15,2 0-357 16,2 0-4-16,-2 0-58 15,0 0-48-15,14 1-42 16,13 2-44-16,34 0-133 16,-26-5-242-16,3-9 264 15</inkml:trace>
  <inkml:trace contextRef="#ctx0" brushRef="#br0" timeOffset="3031.07">24427 1703 1399 0,'-2'6'530'16,"8"-6"-310"-16,6 0-86 0,1-2-4 15,8 1-13-15,3 0-75 16,8 1-22-16,-1 0-12 16,0 0 5-16,-5 0-79 15,-4-2-59-15,-9 0-162 16,-6-2-137-16,-9 0 268 15</inkml:trace>
  <inkml:trace contextRef="#ctx0" brushRef="#br0" timeOffset="3180.63">24607 1683 565 0,'-79'-5'379'15,"59"8"19"-15,10 4-139 16,4 5-16-16,2 7-32 16,0 2-25-16,3 6-54 15,-5 1-25-15,6-1-48 16,2 5-18-16,2-6-25 15,0-2-6-15,3 0-37 0,-7-6-61 16,5 5 59-16</inkml:trace>
  <inkml:trace contextRef="#ctx0" brushRef="#br0" timeOffset="3359.87">24511 1948 1340 0,'-7'-47'593'0,"16"42"-280"0,4 0-152 16,6-1-2-16,-1 3-79 16,0 1-40-16,3 1-59 15,-3 1-43-15,-3 3-133 16,-4-3-105-16,-9 9 180 16</inkml:trace>
  <inkml:trace contextRef="#ctx0" brushRef="#br0" timeOffset="3519.6">24482 2011 767 0,'-10'8'473'16,"3"-1"-36"-16,4-4-154 16,13 0-22-16,2-3-77 15,4 0-44-15,13-1-77 16,-4-1-44-16,13-3-130 16,-1 1-95-16,2 1 121 15</inkml:trace>
  <inkml:trace contextRef="#ctx0" brushRef="#br0" timeOffset="3819.42">25272 1130 1750 0,'-10'-10'603'0,"-2"10"-532"16,-1 4 0-16,-10 19 7 15,-6 10-16-15,1 18-39 16,0 7-11-16,14 1 0 16,12-3 1-16,11-11 4 15,8-6 0-15,13-9-5 16,0-2-4-16,14-8-46 15,5-5-49-15,7-14-158 16,10-5 154-16</inkml:trace>
  <inkml:trace contextRef="#ctx0" brushRef="#br0" timeOffset="4003.88">25791 1288 1670 0,'-12'20'625'15,"-9"7"-456"-15,0 8-16 16,-1 0-30-16,3 2-34 16,5-2-66-16,3-5-11 15,5-7-8-15,1-6-4 16,4-9-71-16,1-5-55 0,0-10-205 16,2-6-190-16,1-7 332 15</inkml:trace>
  <inkml:trace contextRef="#ctx0" brushRef="#br0" timeOffset="4165.35">25602 1284 1397 0,'0'11'567'0,"5"2"-328"15,5 5-22-15,2 7-44 16,3 0-34-16,7 6-76 16,0-3-19-16,2 1-20 15,1-2-7-15,-2-5-39 16,-3-2-53-16,-3-3-155 15,2 1-432-15,-1-6 444 16</inkml:trace>
  <inkml:trace contextRef="#ctx0" brushRef="#br0" timeOffset="4330.91">25999 1586 1638 0,'3'13'634'16,"0"-1"-406"-16,-1-1-17 15,1-1-76-15,-2 0-20 16,-5-1-89-16,3 0-28 0,-2-5-79 16,2 0-60-16,1-8 81 15</inkml:trace>
  <inkml:trace contextRef="#ctx0" brushRef="#br0" timeOffset="4536.37">25968 1443 1440 0,'-8'-4'582'0,"11"3"-303"16,2-1-126-16,5 1-52 15,0 0-19-15,6 2-120 16,2 0-84-16,7 10 80 16</inkml:trace>
  <inkml:trace contextRef="#ctx0" brushRef="#br0" timeOffset="4704.35">26381 1451 1829 0,'6'-4'667'0,"-3"-4"-499"16,7 2-104-16,5 1-4 0,3-2-9 15,9 5-21-15,5 2-19 16,0-1-27-16,0 3-127 16,-1 4 134-16,-6 1-38 15</inkml:trace>
  <inkml:trace contextRef="#ctx0" brushRef="#br0" timeOffset="4928.72">26887 1221 1635 0,'5'17'604'0,"-7"4"-419"16,-8 4-74-16,-4 6-12 16,4 2 6-16,-5-1-33 15,7 0-28-15,-1-2-20 0,-5-3-6 16,7-7-4-16,-4-7-21 15,1-5-127-15,-3-5-132 16,-1-3 158-16</inkml:trace>
  <inkml:trace contextRef="#ctx0" brushRef="#br0" timeOffset="5107.12">26667 1236 1576 0,'15'19'633'15,"3"-2"-386"-15,7 2-100 16,0 6-13-16,3 0-39 16,1-1-34-16,-3 4-43 15,4-9-1-15,-11 0-105 16,2-3-59-16,2-1 89 16</inkml:trace>
  <inkml:trace contextRef="#ctx0" brushRef="#br0" timeOffset="5421.9">27108 1528 1496 0,'1'11'605'0,"9"11"-259"16,1 1-126-16,0 1-41 0,1 2 14 15,-6-1-90-15,1 0-32 16,-4-1-32-16,-4-3-2 15,-3-1 0-15,-5-5-9 16,-10-5-11-16,-4-3 0 16,-10-6-9-16,-3-2-31 0,-2-8-90 15,4-8-67-15,-3-17-134 16,4-7 184-16</inkml:trace>
  <inkml:trace contextRef="#ctx0" brushRef="#br0" timeOffset="5476.84">27044 1328 1031 0,'17'14'509'15,"5"-6"-25"-15,-5-6-428 16,-3 4-43-16</inkml:trace>
  <inkml:trace contextRef="#ctx0" brushRef="#br0" timeOffset="5806.94">27255 1103 1702 0,'21'0'636'0,"0"5"-427"15,5 4-136-15,4 3 4 16,-5 11 9-16,-1 6-5 0,0 10-55 16,-3 3-4-16,2 2 1 15,-4 0 1-15,-6 1-3 16,-8-1-4-16,-9-5-5 16,-4 1-3-16,-8-9 0 15,0-2-10-15,-6-11-71 16,-1-6-58-16,3-12-238 15,-2-6 231-15</inkml:trace>
  <inkml:trace contextRef="#ctx0" brushRef="#br0" timeOffset="6102.31">27512 909 1470 0,'23'-9'570'0,"6"4"-323"16,1 3-156-16,-3 7 5 16,-6-1 20-16,-4 4-12 15,-8 7-54-15,-4 2-12 16,-7 5-20-16,-6 3-3 16,-1-2-4-16,1-6-1 0,4 0 5 15,3-3 2-15,2-6 7 16,6 1 6-16,5-1 7 15,6-1 1-15,9-2-1 16,4-1-6-16,4 0-14 16,-3-4-6-16,-1-2-29 15,-5-5-34-15,-12 0 133 16,8 5-79-16</inkml:trace>
  <inkml:trace contextRef="#ctx0" brushRef="#br0" timeOffset="7481.33">10373 7201 876 0,'10'-15'377'15,"-13"-6"-170"-15,2-3-37 16,-6 0 29-16,-5 1-25 16,-8 6-40-16,-6 9-26 15,-2 4-43-15,-3 7-14 0,5 14-20 16,2 4-12-16,6 9-19 15,6 3-6-15,10-4-4 16,6-3-1-16,9-6 2 16,6-6 1-16,6-6 5 15,4-7 2-15,11-10 2 16,1-7 3-16,4-12 1 16,-6-4 0-16,-14-7 3 15,-5 1 1-15,-18-1 7 16,-1 4 3-16,-7 9 4 15,-7 1 0-15,-4 14-5 16,-6 2-5-16,-2 11-13 16,0 6-6-16,4 3-10 15,9 7-26-15,10 2-101 16,7 7-100-16,16 4 144 0</inkml:trace>
  <inkml:trace contextRef="#ctx0" brushRef="#br0" timeOffset="8049.47">11850 6927 971 0,'-2'-7'464'16,"-9"-1"-220"-16,-5 10-68 15,-3 5-22-15,-7 13-49 16,2 7-3-16,4 9-29 16,5 6-16-16,10-4-29 15,9-1-12-15,11-8-13 16,6-6-1-16,7-10 3 15,3-4 1-15,3-12 2 16,1-9 1-16,-9-12 8 0,0-5 6 16,-13-7 12-16,-2 0 8 15,-8 3 7-15,-7 1 3 16,-6 4-6-16,-7 4-5 16,-6 10-17-16,-4 6-9 15,-5 10-16-15,1 1-9 16,7 6-44-16,7 4-43 15,10 4-128-15,6 7 188 0,6 12-16 16</inkml:trace>
  <inkml:trace contextRef="#ctx0" brushRef="#br0" timeOffset="8548.08">13141 6991 1285 0,'-16'-20'523'0,"-2"11"-315"16,-5 4-81-16,-2 13 10 15,-2 5-29-15,5 14-28 16,5 8-20-16,14 3-47 16,8 0-8-16,13-7-3 15,7-6-1-15,8-10 2 16,0-4 1-16,1-12 0 0,-1-5 0 15,-5-11 1-15,0-5 3 16,-11-7 19-16,-6-5 13 16,-13 4 17-16,-8-1 3 15,-11 7-11-15,-6 5-11 16,-5 7-17-16,-3 6-8 16,0 4-13-16,2 3-7 0,7 5-11 15,5 4-19-15,16 4-91 16,2 5-69-16,19 1 117 15</inkml:trace>
  <inkml:trace contextRef="#ctx0" brushRef="#br0" timeOffset="9036.04">14365 6984 1472 0,'-27'-5'580'15,"1"4"-440"-15,1 3 31 16,6 10-80-16,2 1-26 16,11 10-21-16,5-1-17 15,11 0-19-15,7-1-1 16,13-3-2-16,5-2 0 16,10-9-2-16,-4-2 1 0,-7-11-1 15,-3-3 2-15,-13-5 2 16,-2-2 3-16,-8-6 17 15,-8 0 7-15,-9-1 9 16,-7-3 2-16,-5-1-5 16,4 1-2-16,-8 3-10 15,1 1-5-15,0 12-22 16,1 9-12-16,5 11-18 16,5 12-8-16,10 10-87 15,7 7-62-15,21 8 116 16</inkml:trace>
  <inkml:trace contextRef="#ctx0" brushRef="#br0" timeOffset="9516.49">15936 6889 1490 0,'-8'0'544'0,"0"0"-450"16,-8 6 16-16,6 11-1 0,-2 5-23 16,12 3-30-16,3 0-22 15,7-6-28-15,7-2-2 16,5-7 0-16,6-3 0 16,8-9 0-16,-2-7 0 15,1-6 1-15,0-5 0 16,-13-6 5-16,-5 3 4 15,-15-3 12-15,-5 1 9 0,-13 6 16 16,-12-1 2-16,-5 8-2 16,-3 2-7-16,7 9-22 15,5 5-11-15,9 9-22 16,9 5-9-16,1 5-26 16,8 6-40-16,10 0-101 15,9-3-99-15,19 2 172 16</inkml:trace>
  <inkml:trace contextRef="#ctx0" brushRef="#br0" timeOffset="10019.81">17184 6912 1376 0,'-11'-16'529'0,"-8"7"-273"16,-2 3-130-16,0 6 7 15,-2 9 7-15,4 6-61 0,3 6-19 16,11 8-25-16,6-5-15 15,12 1-11-15,8-2-1 16,10-8 0-16,1 0 0 16,8-10 0-16,0-5-1 15,1-10 0-15,-1-2 0 16,-9-9 9-16,-8-3 11 0,-14 1 15 16,-11-5 6-16,-17 3-1 15,-7-4-8-15,-12 5-14 16,2 3-6-16,3 11-12 15,1 6-7-15,5 5-14 16,4 8-6-16,8 9-44 16,6 7-48-16,9 2-74 15,9 7 106-15</inkml:trace>
  <inkml:trace contextRef="#ctx0" brushRef="#br0" timeOffset="10416.44">18629 6926 1418 0,'-35'-3'524'16,"4"3"-398"-16,6 4-4 0,7 7-13 15,5 5-28-15,8 4-52 16,8-1-12-16,10 2-5 16,10-3-2-16,19-5 0 15,-1-3-2-15,9-12-2 16,0-2 0-16,-3-15-2 15,0 1 2-15,-12-11 7 16,-11-5 6-16,-15 5 13 16,-11-1 2-16,-16 6 4 15,-6 4-5-15,-15 6-11 16,-1 4-5-16,0 14-11 16,5 4-6-16,10 10-9 15,2 3-6-15,11 5-5 16,5 1-26-16,14 2-105 15,6-2-97-15,15-2 145 0</inkml:trace>
  <inkml:trace contextRef="#ctx0" brushRef="#br0" timeOffset="10870.13">20147 6920 1446 0,'-23'0'588'15,"-5"-5"-344"-15,1 9-104 16,-1 2 7-16,5 3-54 15,7 5-38-15,9 5-52 16,8-3-5-16,15 2-1 16,3-2 1-16,14-6 2 15,6 0-1-15,3-10-1 16,6-3-1-16,2-8 1 16,-5-8 0-16,-9-4 5 15,-7-4 5-15,-20-4 11 16,-8 3 5-16,-13-2 4 15,-12 5-2-15,-8 4-7 0,-2 6-3 16,-3 8-9-16,3 4-5 16,6 9-11-16,2 5-7 15,11 6-9-15,6 5-4 16,14 4-91-16,8 2-57 16,15 3 108-16</inkml:trace>
  <inkml:trace contextRef="#ctx0" brushRef="#br0" timeOffset="11288.33">21366 6797 1605 0,'-27'3'560'0,"-9"5"-475"16,-2 3-35-16,2 6 4 16,8 6-1-16,10 6-19 15,8-3-22-15,15-4-12 16,6-1 0-16,14-8 1 0,8-1 0 16,12-6 2-16,5-6 0 15,-1-15 1-15,-1-7 0 16,-4-9 5-16,-8-3 5 15,-10-5 10-15,-11 2 5 16,-18 2 15-16,-8 3 6 16,-7 8 0-16,-9 6-3 15,2 6-18-15,-5 4-10 16,2 9-18-16,7 7-4 0,-4 6-13 16,6 1-5-16,9 5-32 15,5 2-36-15,14 0-129 16,8-1 176-16,28-6-13 15</inkml:trace>
  <inkml:trace contextRef="#ctx0" brushRef="#br0" timeOffset="11701.78">22615 6718 1423 0,'-4'-2'494'0,"-8"1"-402"0,-3 2 4 16,-12 7 5-16,0 5-11 16,1 10-47-16,6 3-8 15,11 4-6-15,8 0-3 16,12-4-10-16,1-6-2 15,15-7 1-15,2-3 1 16,6-7 0-16,6-5-3 0,-3-10 2 16,-1-6 2-16,-3-12 7 15,-4 0 5-15,-15-4 14 16,-9 2 6-16,-19 4 1 16,-11 2-2-16,-12 9-9 15,-4 2-10-15,-4 10-14 16,-1 5-6-16,4 4-14 15,4 4-4-15,10 5-46 16,3-1-48-16,11 5 410 16,4 2-265-16</inkml:trace>
  <inkml:trace contextRef="#ctx0" brushRef="#br0" timeOffset="12700.96">10216 8130 1294 0,'-2'0'469'0,"1"0"-349"0,1 23 8 16,1 37 15-16,2-23-13 16,-1 0-52-16,1-2-28 15,1-5-28-15,2-1-4 16,-3-10-3-16,-1-1-2 15,0-10-1-15,-2-3 0 16,-2-5-45-16,-1-4-36 16,2 3-131-16,0 0 120 0</inkml:trace>
  <inkml:trace contextRef="#ctx0" brushRef="#br0" timeOffset="13485.43">11790 8131 1365 0,'-1'-1'515'16,"0"-1"-360"-16,1 1-95 0,0 0 15 15,10-4-6-15,16-3-6 16,28 5-33-16,-29 11-14 16,-2 4-9-16,-6 2-1 15,-8 7 3-15,-6-1 4 16,-9 4 5-16,-5 1 2 16,3-5 13-16,0 3 7 15,-6-8 12-15,5 0 9 0,6-4 3 16,-1-9-3-16,9 2-2 15,4-2 0-15,0-5 0 16,0 2-2-16,7-3-12 16,-7-3-11-16,6 2-16 15,0-1-24-15,5 3-33 16,5-1 26-16</inkml:trace>
  <inkml:trace contextRef="#ctx0" brushRef="#br0" timeOffset="14345.92">13195 7989 708 0,'9'-11'410'15,"1"13"15"-15,8-2-213 16,2 4-8-16,3 3-33 0,-3 1-54 16,1 7-16-16,-2-2-52 15,-5 2-20-15,-11 1-15 16,-3 3-1-16,-12 0-1 16,-4-1 1-16,-4 1-3 15,-2-2 0-15,4 0-3 16,0-3-1-16,6-2-4 15,3-1-1-15,9-3-4 16,5 2 2-16,6-4 6 16,4 1 5-16,7 0 13 15,0-1 7-15,4-3 10 16,-4 3 6-16,-9-1 4 16,7 3 3-16,-19 0 15 15,-4 1-1-15,-9-2-5 16,-14 0-10-16,1-1-28 0,2-3-6 15,-1-1-11-15,0-5-5 16,7-1-58-16,3-1-50 16,7 4-129-16,4 0-378 15,7 4 419-15</inkml:trace>
  <inkml:trace contextRef="#ctx0" brushRef="#br0" timeOffset="14690.95">14542 8235 1682 0,'-3'0'629'0,"4"0"-483"15,5-3-106-15,-6 3 11 16,0 0-39-16,8 0-60 16,12 2 36-16</inkml:trace>
  <inkml:trace contextRef="#ctx0" brushRef="#br0" timeOffset="14858.54">14972 8304 1584 0,'4'2'612'16,"-3"2"-463"-16,3 1-81 15,-4-8 2-15,0 3-232 16,0-1 124 0</inkml:trace>
  <inkml:trace contextRef="#ctx0" brushRef="#br0" timeOffset="15001.68">15386 8294 1320 0,'16'13'563'0,"-6"-6"-361"16,0-2-93-16,-7-1-6 16,4-3-93-16</inkml:trace>
  <inkml:trace contextRef="#ctx0" brushRef="#br0" timeOffset="15169.13">15768 8286 1459 0,'15'7'633'16,"-2"-5"-394"-16,2-1-111 15,-5-1 22-15,0 1-172 16,-2-2-522-16</inkml:trace>
  <inkml:trace contextRef="#ctx0" brushRef="#br0" timeOffset="15344.02">16177 8319 1816 0,'7'14'617'0,"3"-4"-608"15,2-1-66-15,1 0 41 16</inkml:trace>
  <inkml:trace contextRef="#ctx0" brushRef="#br0" timeOffset="16240.99">22493 7883 1326 0,'7'-5'468'0,"7"8"-347"15,-1 2-26-15,-2 13 32 16,-3 4-1-16,0 6-32 16,-2 5-16-16,-4-5-9 15,1-3-5-15,-1-8-22 16,1-4-9-16,0-7-17 15,-1-3-2-15,1-6-3 16,-3 2 0-16,0 0-2 16,3-18-5-16,14-38-4 15,-5 28-1-15,3 1-2 16,2-2 1-16,5 3 1 16,1 5-1-16,1 6 4 0,2 7 6 15,1 9 7-15,1 8 4 16,-2 6 4-16,-6 0 2 15,-1 8 14-15,-3-3 0 16,-5 1 0-16,-2 0-3 16,-9-2-18-16,0-5-2 0,-1-2-9 15,0 0 0-15,-3-6-93 16,2 1-63-16,4 0 92 16</inkml:trace>
  <inkml:trace contextRef="#ctx1" brushRef="#br0">23153 16696 0</inkml:trace>
  <inkml:trace contextRef="#ctx0" brushRef="#br0" timeOffset="20261.53">10617 7043 479 0,'-54'-12'273'0,"36"10"-30"16,4 2-23-16,0 0-15 15,3 0-17-15,2 0-26 16,3-1-23-16,1-2-46 16,1-3-19-16,4-2-31 15,1-1-13-15,7-5-15 16,4 0-4-16,9-5-1 15,4-2 2-15,8-5 2 16,2-3 1-16,4 0-3 16,1-3-1-16,6 1-3 15,0 5 0-15,11-1 4 0,-5-2 2 16,-2 2 5-16,1-2-1 16,-6 2 0-16,3 2-2 15,2 1-5-15,0 0-1 16,2 5-4-16,7 5 0 15,0 3-3-15,-6 2 0 16,1 1 0-16,-4 2 0 16,4 0 0-16,0 0 1 15,4 2 0-15,0-1-1 0,5-1 0 16,3 0-1-16,-5 4 0 16,-2 1 0-16,2 6-1 15,-2 4 1-15,6 3-1 16,3 0 1-16,1 0 1 15,-1 3-1-15,-1 2 2 16,-1-2 2-16,-6-2 3 16,2 1 3-16,-1 0 6 15,1-2 2-15,-1 6 1 16,-2-4-2-16,-8 2 1 16,-4 2 1-16,-7-2 4 15,2 1-1-15,1-5-4 16,-1 0-3-16,0 0-6 15,-1 2-1-15,-3 4-2 16,0 1-1-16,-3-1-1 0,-4 2 0 16,-9-5-1-16,-4-1 0 15,-6-2-2-15,2-4 0 16,-2-5-2-16,1-3 0 16,1-3-22-16,-4 0-25 15,4-2 30-15</inkml:trace>
  <inkml:trace contextRef="#ctx0" brushRef="#br0" timeOffset="21296.07">12110 7002 620 0,'-4'-8'307'16,"4"6"-154"-16,4-8 23 16,0-2-1-16,8-3-50 15,5-9-19-15,12-2-37 16,8 0-17-16,20-6-21 15,7 1-6-15,9-5-12 16,9 1-4-16,1-3-2 16,5 8-1-16,14 2 7 15,-6 3 8-15,6 6 14 16,1 0 8-16,-3 2 2 16,6 1-3-16,-4 6-11 15,-2 0-6-15,-3 7-1 16,-9 4 3-16,4 8 8 15,-12 3 5-15,1 11 8 16,-7 2-1-16,-16 6-7 0,2 4-2 16,-17-6-10-16,-1 4-4 15,-3-6-7-15,-4-4-4 16,2-3-5-16,-4-6-2 16,-7-3 0-16,4-2-1 15,-18-5 0-15,2 2-1 16,-8-6-3-16,-9 0-43 15,-1-1-94-15,-10-5 91 16</inkml:trace>
  <inkml:trace contextRef="#ctx0" brushRef="#br0" timeOffset="22793.77">11853 7092 562 0,'-8'-5'290'15,"2"2"-103"-15,6-1-52 16,2-3 16-16,8-5-51 15,5 0-19-15,14-12-19 16,0-4-10-16,12-7-14 0,7-4-5 16,7-9-10-16,11-3-1 15,10 1-5-15,4-2 2 16,4 1 9-16,0 3 5 16,1 2 8-16,-5 4 3 15,11 7-5-15,1-1-5 16,-2 6-8-16,7-2-5 15,-6 6-8-15,0 3-2 16,11 4-6-16,-4 6-1 0,2 2-1 16,-2 2-1-16,-1 8-1 15,3 4 2-15,-1 6 2 16,2 3 1-16,-6 6 5 16,-4-4-1-16,8 6 3 15,-7-1 1-15,0-2-3 16,-3-1-1-16,-10 2-2 15,3-3-2-15,-2 6-1 16,-1 4 0-16,-9 1 2 16,-4 3 3-16,-9 0 8 15,-7-1 5-15,1-1 2 16,1 4-1-16,-5-5-8 16,2-2-4-16,-3 0-6 15,-5-4 0-15,-8-2-2 16,-11-3 7-16,-10-9-83 15,-5-4 436-15,-10-9-291 0</inkml:trace>
  <inkml:trace contextRef="#ctx0" brushRef="#br0" timeOffset="25341.33">14509 6920 199 0,'-6'0'113'0,"4"0"-8"16,3 1 12-16,-1-2 20 15,0 0-17-15,-1 0-16 16,1-1 0-16,0 1-8 16,0 0-8-16,11-3-16 15,1-10-7-15,30-28-14 16,-25 24-6-16,2 0-8 15,-1-2-3-15,2-1-1 16,-1 3 1-16,-3 2-2 16,2 1-1-16,-3 2-7 15,1-1-4-15,5-2-7 0,1 0-4 16,9-2-4-16,3 1-1 16,5-2-3-16,0 1 1 15,-5 0-1-15,3 1-1 16,-3-4 0-16,1 0 0 15,8-3 0-15,1-3-1 16,8 0 0-16,6 3 1 0,5-1 5 16,6 4 0-16,3 0 1 15,0-2-2-15,1 2-2 16,2 0-1-16,6 1 0 16,-1-2 0-16,6 0 0 15,-4-3 0-15,-5 1 0 16,1 0 0-16,7 3 0 15,-3 0-1-15,5 0 1 16,0 6-1-16,-7-1 1 16,3 3-1-16,6 6 0 15,-1-2 0-15,3 5 0 16,-1 3-1-16,-9-1 1 16,5 2 0-16,2 2 0 15,3 0-1-15,0 2 1 16,-3 4 0-16,-5-1 0 0,0 2 1 15,7 7 2-15,-3-1-1 16,5 5 0-16,-4-3 0 16,-2-1-1-16,6-2-1 15,-3 2 1-15,1 0-1 16,-4-1 1-16,-5 0 2 16,5 2 10-16,0-2 6 15,-4 3 8-15,2-3 0 16,-6 0-7-16,-5 3-5 0,1-2-5 15,2 3-3-15,-5-3 5 16,0 0 3-16,-6-2 5 16,-8-2 2-16,-5 1-5 15,2 1-3-15,-4 2-6 16,-1 1-1-16,-1-1-2 16,-5-3-1-16,0 2-1 15,-6-5 0-15,-8 1 0 16,-5 4 1-16,-2-2-2 15,-2 2-22-15,0 0-59 16,3-5-30-16,-4-3-58 16,3-2-6-16,-1 0 20 15,-4-2 13-15,-4 1 97 16</inkml:trace>
  <inkml:trace contextRef="#ctx1" brushRef="#br0" timeOffset="7867.96">24316 15500 0</inkml:trace>
  <inkml:trace contextRef="#ctx0" brushRef="#br0" timeOffset="26915.6">16354 6798 491 0,'-2'0'279'15,"-1"0"-80"-15,-6 0-5 16,1-1 9-16,5 0-46 16,0-1-20-16,2 1-41 15,-3-14-15-15,9-6-35 16,35-32-13-16,-5 20-18 0,11-6-7 15,6-2-4-15,0 1-1 16,10 1 2-16,2 7 5 16,6 4 3-16,3 7 1 15,5 10 0-15,3 4-4 16,-2 6-3-16,3 3-2 0,13 2-2 16,2 3-1-1,6 7-1-15,1-2 0 0,-7 9-1 16,1 3 0-16,-4 6 1 15,-4 5 4-15,-12 1 5 16,-11-1 6-16,-13-1 9 16,-5-1-2-16,-8-3 0 15,-2-2-4-15,-3-5-5 16,-3-4-1-16,-4-6-2 16,-7-3 0-16,-9-3 4 15,-3-5-19-15,-10-4-103 16,-5-5 61-16,-22-11 0 15</inkml:trace>
  <inkml:trace contextRef="#ctx0" brushRef="#br0" timeOffset="27924.89">17400 6950 518 0,'-4'7'246'0,"-6"-6"-1"16,5 5-120-16,4-6 12 16,-1 0 17-16,1 0-36 15,1-2-22-15,18-9-34 16,53-33-14-16,-14 13-23 0,4-1-8 15,14-7-6-15,4 4 0 16,4 0 2-16,7-1 1 16,3 4 5-16,-1 2 5 15,9 9 3-15,-1 3 1 16,-4 9-5-16,1 9-6 16,-12 7-6-16,2 11 0 15,-2 7-2-15,-5 0 0 0,1 5 2 16,-7 3 1-16,-7 0 4 15,2 1 0-15,-5-1-1 16,1-5-2-16,-12 3-3 16,1-6 0-16,-16-4 0 15,-12-4 1-15,-4-5 1 16,-15-5 0-16,0 1-47 16,0-8-29-16,-5-5-130 15,1 2 116-15</inkml:trace>
  <inkml:trace contextRef="#ctx0" brushRef="#br0" timeOffset="35995.62">14686 7053 375 0,'-5'-8'187'15,"-26"-25"-40"-15,23 23 9 16,2 3 9-16,-1 0-19 15,5-2-36-15,1 7-16 0,3-7-23 16,5-2-11 0,1-4-9-16,4-1-5 0,2-2-10 15,0-4-3-15,3 5-10 16,2-5-3-16,4 3-6 16,4 5-2-16,8-8-6 15,4 2 0-15,5 0-2 16,2-2-1-16,-3 5-2 15,2-1 1-15,2 4-1 16,-1 0 1-16,2 4 3 16,2 3 5-16,10 7 14 15,3 4 4-15,1 10 3 16,3 4-4-16,-3 3-12 16,-2 3-4-16,3-1-5 15,0 1-1-15,-7 3 0 16,4-1-1-16,-8 1 1 0,-9-3 0 15,-8 1 5-15,-10-6 2 16,0-1 2-16,0-1 1 16,-7-5-5-16,-3-4-1 15,-7-5-13-15,-3-3-36 16,-5-4-132-16,-1 1-136 16,-1 3 184-16</inkml:trace>
  <inkml:trace contextRef="#ctx0" brushRef="#br0" timeOffset="37689.85">22381 6506 467 0,'0'-6'284'0,"2"0"-8"15,3-1-67-15,-10-3 13 16,-7-5-25-16,-2-1-24 16,-18-3-46-16,2-1-14 15,-11 1-29-15,-10-1-17 0,-7-1-35 16,-10 1-13-16,-3 3-14 15,-3-2-2-15,-15 3-3 16,2 2 0-16,-14 2 0 16,5-2 0-16,11 3 3 15,-3-1-2-15,6 4-1 16,-6 4-2-16,2 7-1 16,6 1 0-16,7 4 0 15,4 0 1-15,-1 1 0 16,-3 2-1-16,-5 7-4 15,2 1 6-15,14 12 3 16,6 2 1-16,24 8 4 16,1 3-6-16,1-2-3 15,6 1 0-15,-5-7 0 16,1-1-1-16,4-5 2 0,0-1-1 16,1-5 2-16,2-2 0 15,5-7-22-15,3-3-37 16,5-6-163-16,4-2 147 15</inkml:trace>
  <inkml:trace contextRef="#ctx0" brushRef="#br0" timeOffset="38786.9">21170 6753 318 0,'0'0'209'0,"0"0"12"16,0 0 0-16,0 0-21 16,0 0-14-16,0-1-23 15,0 0-7-15,0 0-23 16,-1-2-18-16,-3-13-33 16,-20-29-17-16,2 26-29 15,-4-2-7-15,-6-1-11 16,-6 1-3-16,-1-4-3 0,1-1-2 15,-7-7-2-15,0-4 0 16,-8 1-3-16,-4-2 0 16,-1 4-3-16,-1 4 0 15,0-1-1-15,2 3 0 16,6 0 0-16,1 3-1 16,1 0 0-16,-3 1-1 15,-2 4 1-15,2 2 0 16,4-1-1-16,1 2 0 0,1 2 0 15,4 1-1-15,-3 2 0 16,4 3-1-16,-2 3-1 16,-3-4 1-16,7 6 1 15,-3-1 0-15,6 2 1 16,2 0 0-16,1 3 1 16,1 2-1-16,-3-1 0 15,-2-1 0-15,-1 2 0 16,1 0-1-16,-1 0 0 15,-3 4 0-15,-7-1 0 16,-2 1-1-16,-5 1 2 16,-3 1-1-16,0 0 2 15,-5-2-1-15,-1 1 1 16,-2-1 0-16,-6 5-1 16,-3 2 1-16,-4 6-1 0,-2 6-2 15,4 2 0-15,1 0-1 16,-2 6-2-16,2 1 0 15,-1 4 2-15,-2 3 0 16,8-1 3-16,1-3 1 16,8-5 0-16,-1-4 1 15,5-2-1-15,0-3-2 16,2 4-4-16,4 4-20 0,8 6-46 16,5 1-35-16,5 1-107 15,7 1 133-15</inkml:trace>
  <inkml:trace contextRef="#ctx0" brushRef="#br0" timeOffset="62861.04">21769 10859 564 0,'0'-15'198'16,"-7"2"-160"-16,2 1 16 16,1 4 35-16,-2 2 16 15,1 4 19-15,-1 2-20 16,2 4-12-16,-2 2-7 0,3 9-19 15,-1 4-11-15,0 3-22 16,1 2-7-16,-1 5-3 16,0 0 3-16,1 5 8 15,1 3 5-15,-1 11-4 16,-2 7-4-16,1 17-14 16,-2 9-5-16,6 11-6 15,4 7-1-15,3 1-3 16,3-1 1-16,2-1-1 15,-3-3 1-15,-1 8 0 16,-2 2 0-16,-2 9-4 16,-2 0 15-16,3-3 7 15,2-1 0-15,4-14 22 16,-1-1-11-16,-4-7 0 16,-3-3 1-16,0 2-17 15,2-5-5-15,2-2-4 16,0-4-1-16,-1-12 0 0,-2-6 0 15,-1-15 0-15,-5-6-1 16,2-10 0-16,-1-1-2 16,-3-8 2-16,1-1-18 15,-2-4-62-15,-1-7-41 16,-1-3-141-16,3-4-132 16,-6-19 252-16</inkml:trace>
  <inkml:trace contextRef="#ctx0" brushRef="#br0" timeOffset="64386.28">21969 10188 756 0,'-22'-7'315'0,"12"4"-148"15,-1-5-25-15,2 4-2 16,1 0-12-16,0 0-45 15,3 3-22-15,5 2-34 16,0 2-10-16,0-3-7 0,0-2-4 16,0 1 1-16,12 0 1 15,17-2 5-15,19 0 3 16,-21-2 7-16,8 4 4 16,-2 1-1-16,4-3-2 15,4 3-8-15,5 2-2 16,7-2-6-16,11 1-2 0,7-3 2 15,2-8 0-15,13 4 1 16,1-5 2-16,16 3-2 16,-3-1 0-16,8 2-2 15,8-2-2-15,6-2-1 16,11 1-1-16,4-4 0 16,2 2 0-16,6 0 0 15,6 2-1-15,7 3-1 16,6 1 1-16,3-3 0 15,-2 0 0-15,9-1 0 16,-3-1-1-16,8 6 0 16,2-1 1-16,-11 4-1 15,0 2 0-15,-11 5 0 16,1 0 0-16,-3 4 10 16,-7-4 2-16,-6 0 3 15,-9-1 0-15,-5 0-8 16,-5 1-1-16,-13-2-3 15,-4 2 1-15,-18-1 0 16,-7 4 1-16,-11 0 0 0,-9 1 1 16,-12 2 2-16,-8-2 0 15,-18 1 1-15,-9-4-1 16,-5-1 2-16,-10-2-1 16,2-1 18-16,-3-1 8 15,-1-1 8-15,-1 0 1 0,1 0-13 16,0 0-10-16,0 0-9 15,-7 2-3-15,4-1-7 16,-8 4-2-16,-21 20-1 16,18-14-2-16,2 1-1 15,7 3 0-15,2 3 0 16,10-1 0-16,1 7 0 16,-5 6 0-16,6 6 1 15,-6 7 0-15,2 12 0 16,4 4 1-16,-2 10-1 15,5 3 1-15,-5 8 0 16,4 3-1-16,0 12 1 16,3 6 1-16,-1 1 0 15,-2-1 0-15,-4-2 1 16,3 1 0-16,-3-3 1 0,1 5-2 16,-2 3 2-16,-5-4-2 15,4 3 1-15,2 1 0 16,-2-5 0-16,-1 4 1 15,5 1-1-15,-6 1 0 16,4 1 0-16,-2 1 1 16,-3-1 0-16,4 1-1 15,2-1 2-15,3 0-1 16,-1-4 5-16,4-2 2 0,0-5 2 16,4-6 1-16,3-5-3 15,0-3-3-15,2-3-2 16,-3 1 0-16,1-6-2 15,-3-5 2-15,-3-5 0 16,-4-5-1-16,-2-3 0 16,-2-5 0-16,-3-5 0 15,0-5-1-15,-5-16-14 16,-1-5-22-16,-7-16-57 16,-2-5-48-16,-8-15-133 15,-3-7 170-15</inkml:trace>
  <inkml:trace contextRef="#ctx0" brushRef="#br0" timeOffset="65311.77">22146 13706 1301 0,'8'0'13'16,"2"-1"13"-16,12 0 28 0,8-2 12 15,20 5 3-15,7 0-5 16,14 1-21-16,5 0-9 15,3-3 0-15,6-2 2 16,19-3 13-16,5-1 7 16,15-4 4-16,12 3-5 15,12-3-11-15,8 0-7 16,22 3-12-16,-1 1-1 16,10 0-5-16,10 1 2 15,4 2 10-15,14 3 2 0,6 0 5 16,0 3 0-16,8 2-5 15,-10 1 0-15,3 3-4 16,-17 0-2-16,-4 5-4 16,-2 0-3-16,-22 6-5 15,10 1 0-15,-33 1-4 16,-11 2-3-16,-13-1-2 16,-12-6-3-16,-11-4 0 15,-7-5-1-15,-18-8-2 16,-12 0-19-16,-18-5-70 15,-14 0-498-15,-27-5 414 16</inkml:trace>
  <inkml:trace contextRef="#ctx1" brushRef="#br0" timeOffset="48622.91">32019 17400 0,'0'0'0,"0"0"16,-30-148-1,2 63-15,-37-16 16,-39-50-16,-8 31 16,2 21-1</inkml:trace>
  <inkml:trace contextRef="#ctx1" brushRef="#br0" timeOffset="48921.78">30437 17495 0,'0'0'0,"0"0"16,0 0-16,0 0 16,0 0-1,90 41-15,-71-19 16,-5 0-1,-9-5 1</inkml:trace>
  <inkml:trace contextRef="#ctx0" brushRef="#br0" timeOffset="67897.87">19562 10994 854 0,'-39'46'340'0,"42"-39"-181"15,1-2-11-15,6-2 10 16,7 0-27-16,5-7-57 16,6-4-14-16,1-6-13 15,-2-7-5-15,-1-7-11 16,-6 0-7-16,-7 1-4 16,-10 1 0-16,-9 5 1 0,-7 2 0 15,-10 8-2-15,-1 4-4 16,-2 10 5-16,-4 6 5 15,3 7 13-15,3 6 7 16,3 10 4-16,3 3-3 16,13 5-8-16,4-2-6 15,9-5-12-15,7-6-5 16,5-10-8-16,3-3-2 0,8-10 3 16,2-1-51-16,6-8-175 15,2-6 153-15</inkml:trace>
  <inkml:trace contextRef="#ctx0" brushRef="#br0" timeOffset="68339.53">19974 10942 1306 0,'-7'-6'508'0,"-1"-1"-321"15,-2-2-8-15,-1 1-19 16,0-2-27-16,-1-1-70 15,-2 3-18-15,-7 2-13 16,4 1-6-16,0 6-11 0,1 5-7 16,4 11-8-1,2 9-2-15,5 6-1 0,5 3 1 16,8-4 2-16,11-6 0 16,-2-12 0-16,4-3 2 15,-3-10 0-15,-3-4 0 16,3-7-1-16,-1-7-1 15,-3-9 0-15,-3-5-1 0,1-4-1 16,-7-3 1-16,0 4 2 16,0 0 0-16,-10 6 3 15,5 7 1-15,-2 16 0 16,-3 5-1-16,2 14-4 16,-7 6-1-16,6 13 1 15,1 7 2-15,3 3 8 16,1 0 1-16,0-6 0 15,0-2-2-15,5-10-4 16,5-2-3-16,3-6-28 16,2-3-52-16,3-3-240 15,2-4 213-15</inkml:trace>
  <inkml:trace contextRef="#ctx0" brushRef="#br0" timeOffset="68692.86">20156 11068 1068 0,'6'-3'482'16,"0"-1"-288"-16,3-5 34 0,0-1-5 16,3-2-60-16,0-4-4 15,0-10-102-15,1 0-18 16,-5-5-21-16,-3 1-4 16,-6 0-4-16,-4 1-2 15,-10 3-2-15,-1 7-1 16,0 11-4-16,-1 8-1 0,4 12-7 15,1 6-2-15,3 11-1 16,4 7 3-16,5 9 4 16,3 2 2-16,5-2 2 15,1 2 3-15,0-12 9 16,0 0 5-16,-2-1 13 16,-2-4 4-16,-4 0 0 15,-2-2-4-15,-7-4-12 16,0-3-5-16,-2-4-6 15,0 0-3-15,1-9-34 16,1 0-55-16,7-9-122 16,4-6 125-16</inkml:trace>
  <inkml:trace contextRef="#ctx0" brushRef="#br0" timeOffset="68997.36">20348 11046 904 0,'33'-3'473'16,"-20"-12"-8"-16,7-2-250 16,-6-2-4-16,-8-4-22 15,4 0-64-15,-7-3-43 16,5 2-51-16,-5 2-10 0,-11 6-8 16,4 3-1-16,-9 12-4 15,0 5-3-15,0 14-3 16,-8 2-2-16,4 9 2 15,1 2 6-15,11 1 12 16,8 2 9-16,12-4 12 16,4-3 3-16,4-9-6 15,-2-5-5-15,1-8-14 16,-3-5-7-16,6-4-11 16,-1-6-54-16,1-11 39 15</inkml:trace>
  <inkml:trace contextRef="#ctx0" brushRef="#br0" timeOffset="70239.08">22235 10581 360 0,'-34'3'243'0,"28"-1"48"15,0 1-15-15,2-3-30 16,1 2-18-16,2-2-53 16,0 0-26-16,1 0-39 15,0 0-11-15,0 0-21 0,4 1-10 16,24 4-10-16,37 7-10 15,-15-9-13-15,6-1-4 16,11-2-1-16,9-3-3 16,10-3-5-16,10-2-3 15,0 0-2-15,-1 1-3 16,-3 1 2-16,-9 1 5 0,3 2 7 16,-9-1 5-16,-6-1 6 15,-4 1 3-15,-13 2 3 16,-11 0-2-16,-13 2-7 15,-5 0-7-15,-14 2-13 16,1-1-3-16,-8 0-2 16,-4-1-1-16,-6-4-47 15,5 3-44-15,0 0-116 16,-7-3-9-16,-7-3 117 16</inkml:trace>
  <inkml:trace contextRef="#ctx0" brushRef="#br0" timeOffset="72081.44">22982 11141 987 0,'-6'0'165'15,"-2"0"-48"-15,-6-3 160 16,4 1-41-16,1-3-24 15,5 2-15-15,3 2-49 16,0 0-30-16,1 0-44 16,0 0-12-16,0 0-18 15,8-3-2-15,22-3-13 16,67-8-7-16,-17 8-9 16,12-3-4-16,10-4-4 15,10-2 0-15,-2 4-1 16,4 0 4-16,-3 3 13 15,-7 2 6-15,-4 1 11 16,-5 1 0-16,-3-2-5 0,0 2-4 16,-19-2-8-16,-6 0-2 15,-20 0-5-15,-13 1-3 16,-11 0-5-16,-7 3 0 16,-16 3-60-16,-1 0-45 15,-13 1-137-15,-9 0-103 16,-2 3 214-16</inkml:trace>
  <inkml:trace contextRef="#ctx0" brushRef="#br0" timeOffset="73125.55">22711 11757 932 0,'-8'-6'409'0,"7"5"-192"16,0 0-49-16,0 0-5 15,1 0-11-15,0 0-18 16,29-3-42-16,61-2-11 16,-30 6-22-16,2-6-10 15,4-6-20-15,3-1-6 16,7-1-6-16,4 4 1 15,-12 5 7-15,-5-1 2 16,-20 5-1-16,-7 0-2 0,-14 0-11 16,-1 0-2-16,-14 1-2 15,-7-1-9-15,-4 5-99 16,-10 1-103-16,5 13 123 16</inkml:trace>
  <inkml:trace contextRef="#ctx0" brushRef="#br0" timeOffset="74046.11">24452 11703 967 0,'-27'0'422'16,"18"6"-198"-16,9-1-62 0,5-1-11 15,9-2-5-15,13-1-7 16,7 0-23-16,22 3-28 15,2-4-10-15,21 0-18 16,4 0-9-16,-1-1-19 16,-1 2-7-16,-8-2-4 15,-9 0-1-15,-5-2 0 16,-7 0 0-16,-15-1-6 16,-7 0-2-16,-16 2-5 15,-4 1 0-15,-10-3 0 16,0 3 0-16,-7-3 0 15,-3-1-2-15,1 4-3 16,-6 1-2-16,-1 3-63 16,-1-2-42-16,1-1-87 0,3-4-35 15,4 4-4-15,3 0-3 16,6 3 24-16,0 3 26 16,2 2 66-16,0-3 43 15,-1 4 69-15,-1-6 14 16,0 1 4-16,0 0 51 15,-1-4-46-15</inkml:trace>
  <inkml:trace contextRef="#ctx0" brushRef="#br0" timeOffset="74938.85">25206 12473 735 0,'-4'0'358'16,"-2"1"-76"-16,5-1-35 15,0 0-29-15,0 0-6 0,0 0-41 16,1 0-30-16,13 2-31 15,15 0-23-15,66 0-39 16,-36-8-9-16,7 4-8 16,2-1-1-16,-1-3-5 15,-1 2-1-15,-1 4 2 16,-2 0 1-16,-7 1 3 16,-8 1-1-16,-12 1-7 15,-8 0-7-15,-7-3-6 16,-2 0-2-16,-7-4 2 15,-8 1-16-15,-12-1-93 16,-4-3-66-16,-6 3 93 16</inkml:trace>
  <inkml:trace contextRef="#ctx0" brushRef="#br0" timeOffset="76257.98">24548 13069 796 0,'-24'-18'372'0,"4"5"-109"0,4-2-40 16,1 5-20-16,9 2-4 15,0 5-41-15,7 2-35 16,9 0-44-16,-1-4-15 15,20 2-24-15,5-4-6 16,21 3-12-16,12 0-7 16,20-9-7-16,10 6-2 15,14-3-1-15,7 2 0 16,8 4-2-16,1-1 0 16,2 5 1-16,-2-2 0 0,-3 8 6 15,-2-3 5-15,-1 2 8 16,-3 2-1-16,-1-1 0 15,-9-3-2-15,-6 3-5 16,-6-6 1-16,-25 3 0 16,-3 1-3-16,-27-2-2 15,-12 5-1-15,-20-4-1 16,-14 0-18-16,-14 1-90 16,-8-1-73-16,-2 5 98 15</inkml:trace>
  <inkml:trace contextRef="#ctx0" brushRef="#br0" timeOffset="76868.99">26469 13427 416 0,'-19'-6'344'0,"1"2"8"16,6 2-47-16,2 2-37 15,5 1-93-15,6 3-28 16,9 0-30-16,7-1-7 16,21 2-11-16,2-4-13 15,22-1-38-15,13 1-15 16,18-5-12-16,6-2-2 0,8 2-2 15,-3-2-2-15,-9 6-1 16,-1 0 2-16,-21 3 2 16,-42 0-2-1,-15-1-2-15,0 0-2 0,14 4-80 16,-16 4-79-16,-23-6 93 16</inkml:trace>
  <inkml:trace contextRef="#ctx1" brushRef="#br0" timeOffset="75064.91">33861 13770 0,'0'0'0,"0"0"0</inkml:trace>
  <inkml:trace contextRef="#ctx1" brushRef="#br0" timeOffset="75077.08">33637 13973 0,'0'0'0,"0"0"0,0 0 0,0 0 0,-85-33 0,63 19 0</inkml:trace>
  <inkml:trace contextRef="#ctx0" brushRef="#br0" timeOffset="95114.56">22489 9646 294 0,'-2'-26'226'15,"7"26"9"-15,-5 4-42 16,1 2-19-16,-1-1-30 16,-6 1-16-16,4 7-31 15,2 0-18-15,-2 0-30 16,5 0-12-16,-6 3-18 16,2 7-5-16,-2 5-5 15,-2 5-2-15,-1 3-1 16,6-3-2-16,-4 4 14 15,4 1 9-15,1 3 11 16,-5-2 4-16,-1 5-13 16,-3 3-8-16,6 7-11 0,-3 2-3 15,3 10-3-15,2 5-2 16,-2 4 1-16,2 6-1 16,5-1 0-16,-5 1 0 15,-2 2 0-15,3-2-1 16,-1-1 1-16,-3-3 0 0,1-3 0 15,-1 4 1-15,-3 4-2 16,6-1 1-16,0-2-1 16,0-1 0-16,-4-3 1 15,-6 7-1-15,3 8 1 16,0-1 0-16,7-1 0 16,0-7 0-16,-8-1 0 15,5 2 0-15,-14 4-1 16,6 0 0-16,5 7 0 15,-1 4 2-15,21 9-3 16,6 1 0-16,-2-6 0 16,-5-5 0-16,-9-7 2 15,-2 0 0-15,5-3-1 16,-4-7 0-16,-3-3 1 16,-3-6-1-16,3 14 0 46,0-41 2-46,0-1-3 0,8 141 0 16,-2-16 0-16,2-4-1 16,-9-118-1-16,-4-10-7 15,0-7-14-15,-2-10-86 16,0-16 75-16</inkml:trace>
  <inkml:trace contextRef="#ctx0" brushRef="#br0" timeOffset="96009.71">23013 9568 276 0,'-7'5'131'0,"4"-1"13"15,1 0-25-15,2 3 22 16,1 0 13-16,2 1-30 16,0 4-18-16,0 5-18 15,-3 2-6-15,0 14-13 16,-1 5-7-16,-2 10-21 15,-2 8-8-15,-5 7-15 16,0 6-5-16,1 12-3 16,-2 4 0-16,7 17 1 15,2 6-1-15,-4 4-2 16,6 4-2-16,0 4-2 16,0-1 0-16,5-1 0 15,0 2 0-15,-5-4 0 16,-2-1-1-16,-1-3 1 15,-4-1-1-15,7 4-1 16,-1-1 1-16,0 2-1 16,-3 0 0-16,0 0 2 0,2 0-1 15,-1 1 2-15,2 2-1 16,-4 0 0-16,4-2 2 16,-2-1 5-16,2 0 0 15,3 2 0-15,-1 3-3 16,4 4-5-16,-3 6 0 15,-3-4 0-15,-4-2 0 16,5-3 0-16,0-3-1 16,3-11-1-16,-2-6 0 0,0-16-1 15,3-11-8-15,-7-16-28 16,3-8-21-16,-8-11-53 16,3-7-9-16,-3-18-88 15,-5-11 130-15</inkml:trace>
  <inkml:trace contextRef="#ctx0" brushRef="#br0" timeOffset="96776.74">23519 9604 253 0,'-1'-1'201'16,"-1"1"52"-16,1 0-18 16,-2 10-49-16,-3 19-38 15,-14 58-51-15,10-21-12 16,-1 14-9-16,-1 1-9 0,2 13-25 16,2 5-13-1,3 7-16-15,0 9-4 0,5 10 0 16,0 8 0-16,-2 16-2 15,4 5-1-15,-2 10-1 16,3-1 0-16,-1-3 1 16,-3-1 1-16,0-12 2 15,-4-7 1-15,2-3 0 16,6-11 0-16,-5-3 1 16,2-1 0-16,4 1 0 15,-4 2-1-15,3 3-5 16,-3 5-3-16,0 3 1 15,-1-1-1-15,-1-4 1 16,2-4-1-16,3-13 1 16,1-2 0-16,2-5-1 15,-4-5 1-15,6-1-2 0,1-7 1 16,-2-7-1-16,-1-8-1 16,-4-19-7-16,-4-6-17 15,6-23-62-15,1-13-119 16,6-32 132-16</inkml:trace>
  <inkml:trace contextRef="#ctx0" brushRef="#br0" timeOffset="97471.98">24037 9684 402 0,'-12'-15'191'16,"10"11"-50"-16,4 5-50 15,-1 18 2-15,-1 12 14 16,0 24 15-16,-4 12-25 16,2 17-24-16,-3 9-6 15,-5 20-10-15,1 8-4 16,-1 17-11-16,4 9 2 15,-1 10-2-15,2 2-3 0,-3 15-7 16,4-1-6-16,-3 0-6 16,0 7 0-16,5-8 1 15,-5 3 0-15,0 5-7 16,4-4-1-16,-8 10-3 16,4-5-2-16,7 2-1 15,-5 0-2-15,5-19 1 16,-5-6 2-16,3-14 4 15,2-15 1-15,0-15-2 16,2-9-4-16,-1-25-6 16,2-11-1-16,2-22-29 15,2-11-40-15,-2-26-152 16,4-17 142-16</inkml:trace>
  <inkml:trace contextRef="#ctx0" brushRef="#br0" timeOffset="98150.48">24657 9642 572 0,'-2'2'228'16,"1"1"-108"-16,0 15-36 0,-1 6 7 15,-4 16 13-15,1 12-23 16,-4 16-36-16,-1 15-8 15,0 23-7-15,-2 13-1 16,2 24 1-16,1 3 4 16,-2 15 0-16,3 0 1 15,-2 12-3-15,-1 6-4 0,6 12-7 16,-4 16 2-16,6-3 3 16,1 4 5-16,-3-16 2 15,3-15-4-15,-4 0-8 16,2-10-5-16,-4 2-6 15,4 10 2-15,-1-15 9 16,-4 0 1-16,6-6-2 16,-3-17-2-16,-1-9-10 15,4-13-3-15,-2-23-2 16,4-7-1-16,0-19-13 16,1-10-23-16,1-20-64 15,0-13-48-15,5-16-250 16,3-10 259-16</inkml:trace>
  <inkml:trace contextRef="#ctx0" brushRef="#br0" timeOffset="98783.97">25180 9661 780 0,'-10'30'275'16,"0"1"-235"-16,1 5 4 15,-1 12 24-15,-1 13 7 16,0 20 3-16,-1 11-22 0,1 23-26 15,-1 1-6 1,-1 28-3-16,1 7 5 0,3 13 20 16,3 20 4-16,0 4 1 15,1 8-7-15,1 7-4 16,-4-2 2-16,1 8 5 16,2-5 2-16,-6 3-9 15,-1-1-4-15,1-14-7 16,-4 6-2-16,6-15-11 15,2-6-7-15,1-13-4 16,7-12 0-16,3-17-1 16,-1-11-2-16,3-17 0 15,-5-12-1-15,-1-16-24 16,3-10-13-16,-3-23-57 16,4-9-81-16,10-27 117 15</inkml:trace>
  <inkml:trace contextRef="#ctx0" brushRef="#br0" timeOffset="99382.52">25763 9680 686 0,'0'29'293'0,"-6"0"-98"16,1 13-191-16,-1 6 13 16,-3 17 26-16,-2 15 6 15,3 27 14-15,0 13-2 16,-3 26 8-16,-1 15 4 15,-3 15 0-15,0 7-7 16,1 7-23-16,0 4-9 16,-4 6-11-16,3 0-4 0,-3 13-4 15,3-2 0-15,5 2 8 16,-3-5 3-16,6-11-1 16,0-3 0-16,2-17-3 15,3-4 0-15,1-11 0 16,1-11-2-16,-3-12-8 15,-1 0-4-15,-1-15-3 16,2-7-1-16,0-15-2 16,0-15-2-16,1-14-13 15,-1-5-10-15,2-12-38 16,-3-6-15-16,5-17-32 16,-1-10-54-16,7-46 111 31</inkml:trace>
  <inkml:trace contextRef="#ctx0" brushRef="#br0" timeOffset="99983.97">26252 9696 877 0,'1'3'279'0,"-5"-7"-282"16,2 3-18-16,1 1 25 16,0 0 39-16,-3 26 39 15,-6 52 1-15,0 0-4 16,-3 20 1-16,-5 25-6 16,-3 15-4-16,0 24-20 15,1 10-4-15,3 18-1 16,2 9 5-16,3 12 3 15,0 2-6-15,2 3-14 0,-2-8-4 16,2-7-1-16,3-9-1 16,-1-8-5-16,4-3-8 15,4-13 10-15,0 1 5 16,2-13 2-16,2-6 3 16,-2-7-17-16,-2-6-6 15,0-9-5-15,-2-3-1 0,-3-8 0 16,0-5-2-16,5-11-2 15,-1-5-1-15,4-20-9 16,5-8-12-16,-4-20-55 16,2-8-21-16,-4-28-111 15,3-11-78-15,4-37 189 16</inkml:trace>
  <inkml:trace contextRef="#ctx0" brushRef="#br0" timeOffset="100588.78">26868 9504 502 0,'-2'6'238'16,"0"2"-50"-16,-7 16-97 0,-4 21 28 15,-4 9 14-15,-2 23 4 16,-8 14-38-16,-4 24-39 16,4 14-5-16,-1 21 5 15,2 9 3-15,9 21 2 16,1 4 0-16,5 12 1 16,0 8-1-16,1 6-10 15,-2 2-5-15,-1 7-13 16,-4-2-9-16,0-8-12 15,0-3-4-15,-1-24-7 16,7-9 1-16,-5-2-2 16,4-9 0-16,3-10 0 15,-1 0 2-15,5-18 5 0,3-4 2 16,3-4 0-16,-4-11-1 16,2-6-7-16,-2-5-2 15,-2-13-2-15,11-4-1 16,-1-11-35-16,5-3-3 15,-1-14 1-15,-3-7 1 16,-2-16 17-16,-1-11-12 16,1-13-73-16,0-9-80 0,1-22 116 15</inkml:trace>
  <inkml:trace contextRef="#ctx0" brushRef="#br0" timeOffset="101269.17">27159 9739 1068 0,'-2'23'52'0,"-5"10"9"15,-2 26 28-15,-2 8-6 16,0 8-25-16,1 17 1 16,-1 11 15-16,-1 24 21 15,-3 17 1-15,-4 14-29 16,-1 18-12-16,1 10-7 0,0-2 2 15,4 2-1-15,1-8-5 16,3-5-18-16,-3-5-5 16,4 3-4-16,-3-5 0 15,8 0 0-15,5 4 0 16,-5-15 5-16,5-5 0 16,-6-11-4-16,1-8-1 15,0-9-9-15,-4-3-3 0,4-5 0 16,-5-3-1-16,2-8 1 15,-1-3-3-15,9-15 0 16,-1 1 1-16,6-7-20 16,-3-6 1-16,-6-8-3 15,5-11-7-15,-6-9 13 16,10-1-1-16,0-9-17 16,-5 0-6-16,1-5-42 15,-4-10-49-15,-5-9 85 16</inkml:trace>
  <inkml:trace contextRef="#ctx0" brushRef="#br0" timeOffset="127922.54">11160 5552 807 0,'-3'13'306'16,"2"0"-221"-16,0-4-12 0,2 1-24 16,1 2-62-16,3 0 8 15</inkml:trace>
  <inkml:trace contextRef="#ctx0" brushRef="#br0" timeOffset="128135.1">11179 5946 820 0,'-7'29'358'0,"5"-7"-191"16,0-4-39-16,2-1-36 15,0-2-29-15,3-1-31 16,4-2-72-16,2-1 26 16</inkml:trace>
  <inkml:trace contextRef="#ctx0" brushRef="#br0" timeOffset="128235.3">11263 6472 1283 0,'-10'32'441'0,"2"-9"-396"0,8-8-86 15,3 2-56-15,4-6-332 16,0 4 288-16</inkml:trace>
  <inkml:trace contextRef="#ctx0" brushRef="#br0" timeOffset="129175.08">11131 4896 944 0,'-10'-3'362'15,"5"1"-266"-15,2 2-20 16,3 12 0-16,0 9 2 0,1 16 11 16,1 11 0-16,1 9-23 15,1-3-9-15,4 2-18 16,0-6-8-16,-3 1-32 15,0 4-94-15,0 9 67 16</inkml:trace>
  <inkml:trace contextRef="#ctx0" brushRef="#br0" timeOffset="129395.41">11168 6030 422 0,'0'44'240'16,"3"-2"-42"-16,1-9-27 15,-1-1-10-15,0-7-1 16,-1-3-8-16,1-1-29 16,-1-3-12-16,-1 7-29 0,-1 4-14 15,0 7-28-15,1 3-13 16,-2 10-13-16,0 0-4 16,1 2-3-16,2-1-71 15,9-13 48-15</inkml:trace>
  <inkml:trace contextRef="#ctx0" brushRef="#br0" timeOffset="129858.7">11171 5722 756 0,'-5'9'289'16,"2"6"-197"-16,0 13-55 16,0 9-5-16,2 13-7 15,1 3-5-15,1 3-13 16,4 4-3-16,-2 3-1 15,2 3 0-15,-3 1 0 16,1-3 0-16,-1-7-28 16,-2-1-69-16,0 2 64 15</inkml:trace>
  <inkml:trace contextRef="#ctx0" brushRef="#br0" timeOffset="130050.52">11180 7099 562 0,'-10'23'396'16,"-3"16"-137"-16,0 7 73 0,6 0-286 15,7-4-134-15,2 3-112 16,4 0 126-16</inkml:trace>
  <inkml:trace contextRef="#ctx0" brushRef="#br0" timeOffset="130217.6">11165 8023 794 0,'-8'56'296'0,"6"-10"-233"16,2-4-32-16,3-8-28 15,-1 1-2-15,-2 5-1 16,-1 7-1-16,-2 8-20 16,-1 3-27-16,0-2-43 15,1-9-20-15,2-5 62 16</inkml:trace>
  <inkml:trace contextRef="#ctx0" brushRef="#br0" timeOffset="130323.97">11143 8756 578 0,'-8'50'402'16,"-2"9"-19"-16,-2 8-137 15,2 2-60-15,5-1-105 16,4-6-36-16,9-9-39 16</inkml:trace>
  <inkml:trace contextRef="#ctx0" brushRef="#br0" timeOffset="130805.55">12721 4807 1363 0,'-12'9'466'0,"3"12"-434"16,0 9-25-16,-3 18-9 15,0 9-67-15,4 13 52 16</inkml:trace>
  <inkml:trace contextRef="#ctx0" brushRef="#br0" timeOffset="130983.83">12676 5817 988 0,'-13'35'496'0,"-2"2"-41"0,8-2-367 16,5-5-27-16,0 1 0 16,0-4-23-16,-1-4-4 15,3 0-53-15,4 2-87 16,8-7-300-16,3 1 269 16</inkml:trace>
  <inkml:trace contextRef="#ctx1" brushRef="#br0" timeOffset="112897.21">24289 12391 0,'0'0'15,"0"0"1</inkml:trace>
  <inkml:trace contextRef="#ctx0" brushRef="#br0" timeOffset="131171.19">12674 6555 916 0,'-12'60'401'0,"2"-10"-240"15,5-2-34-15,4-11-114 16,2-1-127-16,7-7 72 16</inkml:trace>
  <inkml:trace contextRef="#ctx0" brushRef="#br0" timeOffset="131309.29">12620 7296 846 0,'-13'63'298'0,"4"-1"-269"16,6 3-8-16,3-14-7 15,2 2-83-15,9-8 50 0</inkml:trace>
  <inkml:trace contextRef="#ctx0" brushRef="#br0" timeOffset="131381.18">12653 8225 469 0,'-5'51'240'0,"3"8"-98"16,2 2-41-16,6-4-75 15</inkml:trace>
  <inkml:trace contextRef="#ctx0" brushRef="#br0" timeOffset="131588.96">12678 9302 1543 0,'-14'62'528'0,"14"-7"-501"16,2-1-16-16,10-13-4 15</inkml:trace>
  <inkml:trace contextRef="#ctx0" brushRef="#br0" timeOffset="131949.64">13888 4864 1449 0,'-8'24'497'0,"3"13"-659"16,11 8-151-16,-5 11 198 15</inkml:trace>
  <inkml:trace contextRef="#ctx0" brushRef="#br0" timeOffset="132472.79">13854 5680 1385 0,'-2'30'495'15,"2"1"-418"-15,1-2-23 16,-3 0 0-16,1-1-22 16,-3 3-38-16,4 4-83 15,6 0 63-15</inkml:trace>
  <inkml:trace contextRef="#ctx0" brushRef="#br0" timeOffset="132488.13">13918 6451 1325 0,'-19'55'500'0,"7"-7"-398"15,5-6-22-15,8 1 3 16,-3-1-47-16,1-6-200 15,-1-1 126-15</inkml:trace>
  <inkml:trace contextRef="#ctx0" brushRef="#br0" timeOffset="132502.93">13906 7270 1048 0,'-7'53'399'16,"-5"-3"-280"-16,4 4-49 15,0-6-34-15,3 1-17 16</inkml:trace>
  <inkml:trace contextRef="#ctx0" brushRef="#br0" timeOffset="132602.4">13873 8270 1606 0,'-27'73'592'0,"14"10"-505"16,-4 0-6-16,1-4-17 16,4-1-39-16,6-20-68 15,5-6-56-15,6-15-252 16,10-7 225-16</inkml:trace>
  <inkml:trace contextRef="#ctx0" brushRef="#br0" timeOffset="132736">13864 9091 681 0,'-19'63'343'0,"-1"7"-43"16,1 3-59-16,3 0-8 15,1-5-44-15,1-6-105 16,5-9-203-16,5-31 79 16</inkml:trace>
  <inkml:trace contextRef="#ctx0" brushRef="#br0" timeOffset="133354.54">15294 5020 1120 0,'7'-4'408'0,"-8"-3"-271"16,0 4 1-16,-2 5-4 16,2-2-5-16,0 0-68 15,-3 20-32-15,-37 43-41 16,28-16-68-16,7 7 55 16</inkml:trace>
  <inkml:trace contextRef="#ctx0" brushRef="#br0" timeOffset="133513.09">15277 5940 1120 0,'-5'36'441'16,"3"-5"-309"-16,1-3-15 16,-1-4-20-16,2 1-94 0,4 0-241 15,0 0 169-15</inkml:trace>
  <inkml:trace contextRef="#ctx0" brushRef="#br0" timeOffset="133659.62">15276 6622 502 0,'-5'45'190'0,"0"-1"-147"15,5-2-13-15,0-2-140 16,1 1 83-16</inkml:trace>
  <inkml:trace contextRef="#ctx0" brushRef="#br0" timeOffset="133787.82">15304 7294 870 0,'-6'48'338'0,"-9"-1"-197"16,7-1-117-16,3 0-43 15,0-2 19-15</inkml:trace>
  <inkml:trace contextRef="#ctx0" brushRef="#br0" timeOffset="133982.04">15246 8124 1214 0,'-14'45'437'15,"3"2"-358"-15,7 7-62 16,1 0-85-16,3 15 51 16</inkml:trace>
  <inkml:trace contextRef="#ctx0" brushRef="#br0" timeOffset="134128.07">15253 9159 1489 0,'-18'64'546'16,"7"-11"-433"-1,5-27-66-15,2 2 1 0,-12 82-25 0,3-6-35 16,1-1-69-16,8-50-72 16,6-13 89-16</inkml:trace>
  <inkml:trace contextRef="#ctx0" brushRef="#br0" timeOffset="134627.23">16911 4901 1208 0,'9'2'480'0,"-19"9"-304"15,3 10-110-15,-8 24-58 16,-6 13-56-16,-1 18-326 16,-2 10 270-16</inkml:trace>
  <inkml:trace contextRef="#ctx0" brushRef="#br0" timeOffset="134783.43">16930 5859 1274 0,'-8'17'447'15,"3"2"-390"-15,4 1-38 0,-3-2 14 16,5 7-187-16,1 3 119 15</inkml:trace>
  <inkml:trace contextRef="#ctx0" brushRef="#br0" timeOffset="134946.81">16875 6631 965 0,'-11'35'437'16,"-10"1"-91"-16,9-2-262 15,0-2-4-15,4-1-9 16,4 0-59-16,9-2-202 16,2-4 139-16</inkml:trace>
  <inkml:trace contextRef="#ctx0" brushRef="#br0" timeOffset="135095.72">16800 7316 704 0,'-11'61'368'0,"-13"-6"39"16,3-2-277-16,6 1-53 15,1-1 0-15,5-4-507 16,5 1 323-16</inkml:trace>
  <inkml:trace contextRef="#ctx0" brushRef="#br0" timeOffset="135252.13">16703 8377 1217 0,'-12'64'439'0,"1"-2"-371"16,3 3-12-16,2-3-10 16,-1-1-62-16,9 6 6 15</inkml:trace>
  <inkml:trace contextRef="#ctx0" brushRef="#br0" timeOffset="135452.84">16665 9295 1601 0,'-23'69'565'0,"0"-5"-464"15,5 5-55-15,4 6-8 16,1 0-3-16,9-11-137 15,4-12-135-15,18-21 151 0</inkml:trace>
  <inkml:trace contextRef="#ctx0" brushRef="#br0" timeOffset="135829.03">18167 4897 1102 0,'0'0'454'0,"-2"5"-251"15,0 5-126 1,0 13-62-16,-2 5 3 0,-5 17-34 16,1 6-132-16,3 20 104 15</inkml:trace>
  <inkml:trace contextRef="#ctx0" brushRef="#br0" timeOffset="136014.56">18092 5738 1275 0,'-17'20'448'0,"9"1"-341"15,2-1-40-15,-1 0-2 16,1 4-9-16,6 5-239 0,0 3 136 16</inkml:trace>
  <inkml:trace contextRef="#ctx0" brushRef="#br0" timeOffset="136197.6">18063 6420 798 0,'-20'61'330'16,"13"-15"-155"-16,2-5-37 0,2 0-28 16,1-3-17-16,-2-6-60 15,4-6-17-15,4-4-72 16,2-6 42-16</inkml:trace>
  <inkml:trace contextRef="#ctx0" brushRef="#br0" timeOffset="136323.41">17993 7255 1375 0,'-20'58'489'0,"5"2"-435"15,6 6-7-15,0-1-4 16,-4-1-49-16,7-2-413 16,4-7 311-16</inkml:trace>
  <inkml:trace contextRef="#ctx0" brushRef="#br0" timeOffset="136513.23">18017 8193 1265 0,'-27'53'475'16,"13"5"-318"-16,2 3-42 16,-1 6-25-16,0 3-14 0,0 4-110 15,5 3-108-15,2-4 93 16</inkml:trace>
  <inkml:trace contextRef="#ctx0" brushRef="#br0" timeOffset="136649.97">17930 9292 915 0,'-14'74'402'0,"-2"1"-170"16,-5 5-26-16,-9 1-10 15,6-1-26-15,0-1-69 16,8-2-30-16,10-14-93 16,6-6-193-16,5-27 150 15</inkml:trace>
  <inkml:trace contextRef="#ctx0" brushRef="#br0" timeOffset="137043.21">19515 4917 1199 0,'-10'7'454'15,"8"-1"-275"-15,-2 16-180 16,-1 10 4-16,1 20 1 15,-9 10-78-15,1 9 53 16</inkml:trace>
  <inkml:trace contextRef="#ctx0" brushRef="#br0" timeOffset="137238.1">19465 5939 1199 0,'-10'47'469'0,"6"-24"-275"16,0 0-120-16,3 18-2 16,0 3-12-16,-1-8-53 15,4-2-244-15,2 0 175 16</inkml:trace>
  <inkml:trace contextRef="#ctx0" brushRef="#br0" timeOffset="137377.89">19538 6632 587 0,'-20'46'285'0,"6"7"-53"16,4 2-54-16,0 5-27 15,-3 4-27-15,4-4-120 16,7 1 2-16</inkml:trace>
  <inkml:trace contextRef="#ctx0" brushRef="#br0" timeOffset="137541.14">19555 7884 1359 0,'-13'62'488'0,"3"1"-396"16,5 2-58-16,-4 2 0 15,1-2-32-15,2-1-84 16,8 5 55-16</inkml:trace>
  <inkml:trace contextRef="#ctx0" brushRef="#br0" timeOffset="137774.73">19558 9104 1464 0,'-23'61'541'16,"4"4"-400"-16,1 5-72 15,2 6-1-15,0 6-20 16,7 1-23-16,2-1-21 16,2-9-16-16,6-9-86 15,4-12-81-15,13-18-248 16,5-6 263-16</inkml:trace>
  <inkml:trace contextRef="#ctx0" brushRef="#br0" timeOffset="138223.29">20722 5031 1290 0,'-10'-3'462'0,"5"2"-381"15,-1 9-61-15,-2 9-5 16,-4 20-63-16,-4 10 36 16</inkml:trace>
  <inkml:trace contextRef="#ctx0" brushRef="#br0" timeOffset="138394.78">20706 5866 1186 0,'-8'38'452'0,"-4"-10"-328"16,3 1-46-16,5 5-63 15,-1 3-110-15,1 8 69 16</inkml:trace>
  <inkml:trace contextRef="#ctx0" brushRef="#br0" timeOffset="138538.7">20708 6538 1093 0,'-11'57'432'15,"-2"-6"-284"-15,2 6-71 16,1 1 0-16,1 5-51 16,2 6-127-16,5 8 70 0</inkml:trace>
  <inkml:trace contextRef="#ctx0" brushRef="#br0" timeOffset="138621.85">20615 7716 871 0,'-16'64'343'0,"2"7"-182"0,7-2-391 16,2 2 176-16</inkml:trace>
  <inkml:trace contextRef="#ctx0" brushRef="#br0" timeOffset="138922.9">20584 8641 1048 0,'-22'69'427'16,"-1"9"-225"-16,8 3-172 15,1 0-5-15,0-15-86 16,11-3-50-16,7-8-116 15,1 2-12-15,-2 2 77 16,0 1 48-16,-4 6 127 0,-5-1 15 16,6 3 17-16,-2-1 17 15,-7-9 20-15,8 0 1 16,-2-14-11-16,2-9-21 16,7-14-81-16,4-13 25 15</inkml:trace>
  <inkml:trace contextRef="#ctx0" brushRef="#br0" timeOffset="139315.51">21711 5300 1214 0,'-4'5'402'0,"-4"16"-461"16,-4 6-66-16,0 10 79 16</inkml:trace>
  <inkml:trace contextRef="#ctx0" brushRef="#br0" timeOffset="139533.35">21701 6136 1182 0,'-9'36'403'0,"3"0"-395"15,1 1-91-15,-2 5 57 16</inkml:trace>
  <inkml:trace contextRef="#ctx0" brushRef="#br0" timeOffset="139624.31">21697 6826 1208 0,'-10'50'458'0,"0"-5"-346"16,2 6-60-16,1 0 1 16,-5 4-121-16,3 7 53 15</inkml:trace>
  <inkml:trace contextRef="#ctx0" brushRef="#br0" timeOffset="139795.17">21687 7883 1271 0,'-14'65'470'0,"3"-7"-353"15,2 0-38-15,-1 0-15 16,1 3-27-16,3-2-217 15,5 3 135-15</inkml:trace>
  <inkml:trace contextRef="#ctx0" brushRef="#br0" timeOffset="140036.29">21645 8836 1149 0,'-16'63'495'0,"-2"2"-264"16,3 2-66-16,2-2-5 15,-2 3-66-15,4 1-40 16,1-7-41-16,2-2-6 0,3-4-3 16,-3-8 0-1,8-3-3-15,1-4 1 0,6-7-1 16,-2-1-1-16,-2-3 3 16,0-4 1-16,-1 0-35 15,-4-4 418-15,10 3-299 16</inkml:trace>
  <inkml:trace contextRef="#ctx0" brushRef="#br0" timeOffset="142083.51">21346 15440 1652 0,'-11'0'568'16,"-9"2"-519"-16,-1-2-34 15,5-3-12-15,7-1-4 16,4-2-9-16,4 1-15 16,0-3-69-16,0 1-73 15,-2 7 100-15</inkml:trace>
  <inkml:trace contextRef="#ctx0" brushRef="#br0" timeOffset="142818.2">23692 8577 2286 0,'-4'-1'76'0,"0"1"106"15,0 0-148-15,-2 1-29 16,1 2-4-16,2-3-3 0,3 0-5 15,0 0-9 1,0 0-18-16,0 0-75 0,2 0-33 16,3 2 80-16</inkml:trace>
  <inkml:trace contextRef="#ctx2" brushRef="#br0">7435 9878 0,'0'17'63</inkml:trace>
  <inkml:trace contextRef="#ctx1" brushRef="#br0" timeOffset="131185.64">16755 13015 0,'0'0'16,"0"0"-1,0 0-15,0 0 16,0 0-16,36 172 15,38 96 1</inkml:trace>
  <inkml:trace contextRef="#ctx1" brushRef="#br0" timeOffset="135790.92">18357 15900 0,'0'0'0,"0"0"15,0 0-15,0 0 16,0 0-16,0 0 15,0 0 1,0 0 0</inkml:trace>
  <inkml:trace contextRef="#ctx1" brushRef="#br0" timeOffset="136174.51">18557 15470 0,'0'0'0,"0"0"15,0 0 1,0 0-16,60 112 16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41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7682,'-2'0'3504,"1"0"-1023,0 0-417,-1 0-295,-4 9-225,-4 15-680,1 35-168,16-28-183,-6-4-97,-1-3-184,0-4-96,0-7-16,1 1-304,5-12-1137,-1 0-591,6-20 984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41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11218,'0'-2'4665,"6"0"-2680,5 5-201,1 5-624,-1 0-367,1 4-601,-3 0 8,-2 0-912,6 1-489,8 6 745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45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341 40 3617,'-5'-13'1065,"-4"-11"3350,9 24-4057,-1-3 4781,-3 9-2072,-30 87-1028,19-46-1261,-35 95 643,47-131-1338,-1 0 0,-1-1 0,0 1-1,-6 8 1,8-15-64,1 0 0,-1 0 1,0-1-1,0 0 0,-1 1 0,1-1 1,0 0-1,-1-1 0,0 1 0,0-1 0,0 0 1,0 1-1,-4 0 0,3-1-25,0-1 0,0 1 0,0-1 0,0-1-1,0 1 1,0-1 0,0 1 0,0-1 0,0-1 0,-1 1 0,-5-2 0,8 1-47,0 0 0,0 0 0,-1 0 0,1-1 0,0 0 1,0 1-1,1-1 0,-1 0 0,0 0 0,1 0 0,-1-1 0,1 1 1,-1-1-1,1 1 0,0-1 0,0 0 0,0 0 0,-1-4 1,-2-3-105,1 0 0,1-1 0,0 1 0,0-1 0,1 0 1,0 0-1,0-19 0,2 20 62,0 1-1,1-1 1,0 1 0,0-1 0,1 1-1,0 0 1,1 0 0,0 0 0,5-11-1,-7 18 122,0-1-1,0 1 1,1 0-1,-1 0 1,0 1-1,1-1 0,0 0 1,-1 0-1,1 1 1,0-1-1,0 1 0,0-1 1,0 1-1,0 0 1,0 0-1,0 0 0,1 0 1,-1 0-1,0 0 1,0 1-1,1-1 0,-1 1 1,1-1-1,-1 1 1,0 0-1,1 0 0,-1 0 1,1 1-1,-1-1 1,0 0-1,1 1 1,-1-1-1,3 2 0,2 1 104,1 0 1,-1 1-1,0-1 0,0 1 0,-1 1 0,1-1 0,-1 1 0,10 10 0,-6-4 121,-1 0-1,0 1 1,0 0-1,7 15 1,23 54 660,-20-38-626,-12-31-207,11 18-1,0-1-52,-15-24-53,7 11-269,-10-15 216,1-1 0,-1 1 0,1 0 0,-1-1 0,1 1 0,-1-1 0,1 1 0,0-1 0,-1 1 1,1-1-1,0 0 0,-1 1 0,1-1 0,0 0 0,-1 1 0,1-1 0,0 0 0,0 0 0,0 0 0,0 0 0,11-4-599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45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0 212 12243,'8'17'4921,"3"0"-3025,0 0-144,-2-1-391,-4-1-401,-1 0-688,-1-3-144,-3-8-456,0-2-552,3-3-1289,-3 0-887,0-1 1807</inkml:trace>
  <inkml:trace contextRef="#ctx0" brushRef="#br0" timeOffset="1">10 7 9674,'2'-6'4321,"2"5"-1528,2 1-745,-6 0-512,0 0-335,0 0-697,0 0-504,6 1 16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46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8066,'2'0'521,"-1"1"0,0 0 1,0 0-1,0 0 0,0 0 1,0 1-1,0-1 1,-1 0-1,2 2 0,-1 0 146,0 0 0,0 1 0,0-1 0,1 7 0,-1-3-229,6 36 1881,12 50 221,-13-66-2063,1 2 30,1 0 0,1-1 0,13 28 0,-20-53-468,-1-1 0,0 0-1,1 1 1,-1-1 0,1 0 0,0 0 0,0 0 0,0 0 0,0 0-1,2 1 1,-3-2-28,1 0 1,-1-1-1,0 1 0,0-1 0,0 1 0,1-1 0,-1 0 0,0 1 0,1-1 1,-1 0-1,0 0 0,1 0 0,-1 0 0,0 0 0,0 0 0,1 0 0,-1 0 1,0-1-1,1 1 0,-1 0 0,2-2 0,1 0-1,0 0-1,-1 0 1,1 0 0,-1-1-1,0 0 1,0 0-1,0 0 1,5-5 0,19-32 13,-21 31-18,30-53-1751,39-94 0,-65 133 951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39:49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 7738,'3'4'3392,"-3"5"-1431,-13 18-1073,-10 6-32,-10 12-136,-1 5-16,1-1-327,7-4-49,7-5-72,-1-8-40,11-8-408,-1-6-568,4-8 503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46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3 357 11450,'16'36'4857,"-12"-12"-2288,4-1-1025,-1-3-639,-6 4-193,2-8-536,-6-6-424,0-8-1465,1-9-1695,-4-9 2071</inkml:trace>
  <inkml:trace contextRef="#ctx0" brushRef="#br0" timeOffset="1">0 1 11026,'15'0'5049,"-6"0"-2224,1 5-1321,-4-2-319,2 5-617,-6 2-240,7 0-816,-1 3 1352,12 11-768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54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4 7522,'4'-2'3608,"-4"2"-1183,0-2-33,-2 2-391,1 0-297,0 0-608,-11 19-143,-33 44-281,22-24-152,-6 8-232,5 1-96,-2-3-112,3-4-32,7-9-200,1-8-304,4-13-960,2-7-977,1-15 1457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54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0 290 10122,'16'18'4249,"8"8"-2337,2 3-167,6 7-417,-1 0-296,4 5-536,-2-1-159,-2-7-193,-2-2-64,-8-15-176,-1-4-425,0-10 633,0-2-232</inkml:trace>
  <inkml:trace contextRef="#ctx0" brushRef="#br0" timeOffset="1">322 5 14795,'6'0'704,"-5"-1"-40,12 2 1161,-1 2-825,8 1-16,7 1-272,2-5-472,8 0-87,-1-1-57,-1-2-40,-5-1-120,-2-1-393,-8 2-1919,-5 3 1648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55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 8178,'-40'16'3841,"36"-11"-1553,1 1-119,0 6-553,-1 3-392,4 12-608,0 6-160,2 7-256,2 0-80,5-1-64,0-5-48,9-4-1016,-1-6-896,0 1 1168</inkml:trace>
  <inkml:trace contextRef="#ctx0" brushRef="#br0" timeOffset="1">434 602 8658,'-2'-10'6255,"-4"-4"-3095,-3-7-2068,6-4-854,0-1-1,2 0 1,3-39-1,0 10-212,4-60-17,-4 98-8,1 0 1,0 0-1,1 1 0,11-28 1,-13 40 1,0-1 0,0 1 0,0 0 0,1 0 0,-1 0 0,6-6 0,-7 9-2,0 1 0,-1-1 0,1 1 0,0-1 1,0 1-1,0-1 0,-1 1 0,1-1 0,0 1 1,0 0-1,0-1 0,0 1 0,0 0 0,0 0 1,0 0-1,1 0 0,-1 0 0,0 0-1,1 0 0,-1 1 1,0-1-1,0 1 1,1-1-1,-1 1 1,0-1-1,0 1 1,0 0-1,0-1 1,0 1-1,0 0 0,2 2 1,3 4 20,0 0-1,0 0 1,-1 1-1,0 0 1,0 0-1,6 16 1,19 59 369,-23-60-268,24 85 464,-20-67-446,1 0 0,2-1 0,21 43 0,-24-59 221,-7-16-1902,-2-3-4053,-6-12 3300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55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10 9570,'-8'-7'4225,"13"10"-1697,3 2-751,6 0-433,0 3-320,6-5-608,8-3-175,4 0-161,5-3 24,5-5-745,-1-1-615,3 2 800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56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0 10114,'-6'15'4617,"-4"0"-1728,1 5-897,-4 12-487,-6 2-425,2 10-680,1 5-160,7 1-136,-10-3-56,7-8-208,0-10-336,1-14-849,1-4-703,2-13 1208</inkml:trace>
  <inkml:trace contextRef="#ctx0" brushRef="#br0" timeOffset="1">0 103 5921,'11'-15'3689,"1"18"400,2 4-1136,8 11-697,6 9-320,-4 11-751,2 6-337,-2 3-336,-8-2-96,3-5-184,2-4-72,3-8-208,0-3-376,-1-10-712,9-7 720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56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10322,'1'0'3697,"11"3"-2889,7-2-432,-1 2 0,4-2-72,5-1-224,1-1-32,10-7-640,-4-4-1256,3 15 1232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57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 7442,'-15'0'3552,"14"0"-1015,4 0-553,6 0-343,0-2-193,6 2-536,8 0-216,3 0-336,6 0-112,3 0-144,-6 0 57,-4 2-858,3 2 545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57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9 7922,'4'-3'1224,"2"-2"7347,-17 6-4510,-16 11-3681,-1 4-296,1 1 0,0 1-1,2 1 1,-34 33 0,55-48-82,1 0 0,0 0-1,-1 1 1,1-1 0,1 1 0,-1-1 0,1 1 0,0 0 0,-2 8 0,3-10 0,0 0-1,1 1 1,-1-1 0,1 1 0,0-1 0,0 1 0,0-1 0,1 1 0,-1-1 0,1 0 0,0 1 0,-1-1 0,2 0 0,-1 1 0,0-1 0,2 3 0,5 6 18,-1-1 0,2 0 0,13 14 0,32 27 154,-46-45-141,8 9 180,1-1 1,1-1 0,0-1 0,32 18 0,-31-23-10,-12-5-108,1 1 1,-1-1-1,8 7 1,-19-12-2711,3 0 2170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58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0 11290,'-7'7'4689,"-6"8"-2816,-2 5-121,-7 14-536,-1 7-391,-1-2-537,4 8-120,2-13-112,4-3 8,9-10-640,-4-10-489,9-11-287,4 0 576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39:49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11282,'0'5'4409,"13"6"-2712,2 2-81,9 10-376,0 0-175,0 5-641,3 0-176,0-5-120,3 4-40,-2-7-48,-3 0-112,-2-3-768,-3-3-489,-6-5 761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58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8962,'8'3'4441,"7"2"-1769,2 7-535,0 4-97,6 8-719,-2-3-329,3 10-464,0 1-128,-3-3-200,1 2-64,-6-3-80,-2-3-368,-2-4-1064,0-1 952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59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98 477 11442,'0'0'4817,"1"5"-2328,4 3-705,-10-1-311,-2 3-449,-9-2-984,-1 2-544,-12-1 1104,-1-1-640</inkml:trace>
  <inkml:trace contextRef="#ctx0" brushRef="#br0" timeOffset="1">420 522 8890,'-1'1'618,"0"0"0,0 0 0,0 0 0,0 0 0,0 0 0,0-1 0,0 1-1,-1 0 1,1-1 0,0 1 0,0-1 0,-1 1 0,1-1 0,-2 1 0,3-1-516,-1 0 0,0 0 0,1-1 1,-1 1-1,0 0 0,1-1 0,-1 1 0,1 0 0,-1-1 0,1 1 0,-1 0 0,1-1 0,-1 1 0,1-1 1,-1 1-1,1-1 0,-1 1 0,1-1 0,0 0 0,-1 1 0,1-1 0,0 1 0,0-1 0,-1 0 0,1 1 1,0-1-1,0 0 0,0 1 0,0-2 0,-3-11 76,1 1-1,1-1 1,0 1-1,1-16 1,6-53-135,-5 67 5,5-36-23,14-59 1,-14 83-12,2 0 1,1 0 0,24-46-1,-32 70-12,1-2 5,0 0-1,1 0 1,0 0-1,5-6 0,-8 9-4,1 1-1,0-1 1,-1 0-1,1 1 1,0-1-1,0 1 1,0-1-1,-1 1 1,1-1-1,0 1 0,0 0 1,0-1-1,0 1 1,0 0-1,0 0 1,0 0-1,0-1 1,-1 1-1,1 0 1,0 0-1,0 0 1,0 1-1,0-1 1,0 0-1,0 0 1,0 0-1,0 1 1,0-1-1,0 0 1,-1 1-1,2 0 0,1 0 5,-1 1 0,0 0 0,0 0-1,0 0 1,0 0 0,0 0-1,-1 1 1,4 4 0,10 24 62,10 33 196,23 88 0,-33-101-171,-1 2-69,35 102-350,-42-141-602,-4-9-750,-8-4 658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4:59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8714,'0'-12'4161,"2"12"-993,6 0-1023,9 1-857,3 2-200,14-2-768,3-5-200,8-4-160,-4-4-432,1 3-1408,-1 9 1272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00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29 11410,'0'0'4849,"-3"7"-2544,-3 2-409,-9 13-279,-2 4-489,-6 11-632,3 6-176,3-2-176,1 0-72,7-12-320,3-7-416,4-14-976,0-8-769,4-11 1441</inkml:trace>
  <inkml:trace contextRef="#ctx0" brushRef="#br0" timeOffset="1">0 1 12107,'4'5'4985,"7"9"-3121,2 0-8,5 10-407,3 1-449,3 5-512,2-1-96,-2-1-128,3 1-88,-6-8-104,-1-2-200,-4-6-880,-4-2-368,-5 0 736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00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11130,'2'1'731,"0"-1"0,-1 0 0,1 0 0,0 1 0,-1-1 0,1 1 1,-1-1-1,1 1 0,-1 0 0,1-1 0,1 2 0,19 15 84,-15-11-771,3 3 5,1 0 14,0 0 0,1 0 0,0-1 0,16 8 0,6-1 121,-19-9-46,0 1-1,-1 0 1,19 13 0,-29-17-82,-1 0 1,1-1-1,-1 1 0,0 1 0,0-1 0,0 0 1,-1 1-1,1-1 0,-1 1 0,0 0 0,0 0 1,0 0-1,0 0 0,-1 0 0,1 0 1,-1 1-1,1 5 0,-2-3 26,0 1 0,0 0 0,-1 0 0,1 0 0,-2 0 0,1-1 0,-1 1 0,0-1 0,-6 14 0,-4 5 91,-22 33 1,16-29-110,9-13-208,1-3 178,-14 21 0,19-32-421,0 1-1,1-1 0,-2 0 1,1 0-1,0 0 0,-1 0 1,1 0-1,-1-1 1,0 0-1,-5 3 0,7-4-844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02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10 11771,'-7'2'4512,"2"0"-3135,6-3-201,-1 1-136,0 0-296,11 0-448,13 0-95,47 4-105,-35-7-32,-2-2 120,2 2-432,-11-1-1681,-3 3 1425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02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8402,'0'4'3953,"7"-3"-1713,3-3-592,5-5 33,6 2-689,7-3-344,-3 4-448,-1 1-80,-1 2-656,0 1-4273,-6 10 3473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10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 9314,'-8'-5'3825,"0"4"-1761,5 1-295,6 2-337,-3-2-40,4 2-600,31 10-255,47 10-217,-33-17-64,2-5-120,-6 0-24,6-4-40,-1-1-24,-11 1-80,-2 0-296,-17 0-1153,-9 2-1215,-11 0 1608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10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9378,'-1'1'430,"-1"0"1,1 0-1,-1 1 1,1-1-1,0 0 0,-1 1 1,1-1-1,0 1 1,0 0-1,0-1 1,0 1-1,0 0 0,1 0 1,-2 3-1,2-3-275,-1 0 0,1 0 0,0 0 1,0-1-1,0 1 0,0 0 0,0 0 0,1 0 0,-1 0 0,1-1 0,-1 1 0,1 0 1,0 0-1,-1-1 0,1 1 0,0 0 0,0-1 0,0 1 0,0-1 0,0 1 0,1-1 0,-1 0 1,0 1-1,1-1 0,1 1 0,10 7 296,0-1 0,1-1 0,21 9 0,16 7 167,-32-12-438,-1 0-1,0 1 1,24 21 0,-34-25-152,-1-1 1,0 1-1,0 0 1,0 0 0,-1 1-1,0 0 1,-1 0-1,8 20 1,-11-24-22,-1 0-1,0 0 1,0 0-1,-1 0 1,1 0 0,-1 0-1,0 0 1,0 0 0,-1 0-1,0 0 1,0 0-1,0 0 1,0 0 0,-1 0-1,0-1 1,-3 7 0,-2 4 9,-2-1 1,0 0 0,-17 20 0,10-14-2,-44 50 19,47-57-26,7-8-3,0 1-1,0 0 1,1 0-1,-9 12 1,14-17-5,0-1 0,-1 1 0,1-1 0,0 1 0,0-1 0,0 1 0,-1-1 0,1 1 0,0 0 0,0-1 0,0 1 0,0-1 0,0 1 0,0-1 0,0 1 0,0 0 0,0-1 0,1 1 0,-1-1 0,0 1 0,0-1 0,0 1 0,1-1 0,-1 1 0,0-1 0,1 1 0,-1-1 0,0 1 0,1-1 0,-1 1 0,0-1 0,1 0 0,-1 1 0,1-1 0,-1 1 0,2-1 0,1 2 0,0 0 0,0-1 1,0 1-1,0-1 0,5 1 0,4 1 1,0 0-1,1-1 1,-1-1-1,0 0 0,17-1 1,61-9 224,-62 5-693,0 1-1,45 1 1,-66 3-930,-6 4 499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11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93 172 10826,'2'4'4697,"4"4"-2264,2 4-1201,-2 0-96,2 3-504,-2-1-319,-6 1-233,5 1-16,-8-6-449,2-3-367,0-7-920,-3 1 960</inkml:trace>
  <inkml:trace contextRef="#ctx0" brushRef="#br0" timeOffset="1">1 0 7490,'4'2'3688,"1"2"-983,2 1-961,5 7-759,4-1-281,6-1-528,8-4-120,3-6-1112,3 0-1089,5-10 1353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39:50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14 8354,'-1'-2'238,"0"1"1,-1 0-1,1 0 0,0 0 1,-1 0-1,1 0 0,0 0 1,-1 1-1,1-1 1,-1 0-1,1 1 0,-1-1 1,0 1-1,1-1 1,-1 1-1,1 0 0,-1 0 1,0 0-1,1 0 0,-1 0 1,0 0-1,1 0 1,-1 1-1,1-1 0,-1 0 1,0 1-1,1-1 1,-2 2-1,-4 1 66,1 1 0,0 0 0,0 0 1,0 1-1,-5 5 0,9-8-130,-11 10 196,1 0-1,0 1 0,1 0 0,0 1 0,-13 23 0,19-29-302,1-1-1,1 1 0,0 0 0,0 0 0,0 0 1,1 1-1,0-1 0,1 0 0,0 1 0,0-1 1,1 1-1,0-1 0,2 14 0,-1-18-81,0-1 1,0 1-1,0 0 0,1 0 0,0-1 0,0 1 0,0-1 0,0 1 0,1-1 1,-1 0-1,1 0 0,0 0 0,0 0 0,0-1 0,0 1 0,0-1 0,0 0 1,1 0-1,-1 0 0,1 0 0,0 0 0,0-1 0,-1 1 0,1-1 0,0 0 1,0-1-1,0 1 0,0-1 0,0 1 0,0-1 0,6-1 0,1-1-905,-1 0-1,0-1 1,16-6-1,8-7-398</inkml:trace>
  <inkml:trace contextRef="#ctx0" brushRef="#br0" timeOffset="1">48 193 8066,'0'5'3873,"6"-1"-1225,10 2-1272,-4-6-215,8 0-465,-2 0-264,4-8-376,2 4 0,4-2-936,3 1-1769,6-4 1777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11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7650,'-8'11'3672,"12"-4"-679,4-1-912,9 1-425,-2-2-200,3-6-752,9 1-328,-2 0-264,2-1 56,-3 1-808,-6 1-768,-6 7 920</inkml:trace>
  <inkml:trace contextRef="#ctx0" brushRef="#br0" timeOffset="1">119 105 8418,'-40'20'4361,"47"-13"-1521,5 4-991,3-3-345,6-2-848,2 1-336,1-7-240,-5 1-48,3-2-992,-2-4-2561,-2 5 2401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11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10002,'16'14'4489,"-14"4"-1936,1 4-417,-3 0-632,0 5-439,1-3-705,2-2-184,-4-2-136,-5-9-400,5-10-1297,-3-7-839,1-16 1368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12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 9602,'9'39'6860,"-6"-27"-5828,-1 1-1,0-1 0,1 15 0,-3-24-944,-1 1 1,1 0-1,-1 0 0,0 0 0,0-1 1,0 1-1,-1-1 0,1 1 1,-1-1-1,-3 5 0,-5 13 15,10-20-104,0-1 0,0 0 0,-1 1 0,1-1 0,0 1 0,0-1 0,0 1 0,-1-1 1,1 1-1,0-1 0,-1 0 0,1 1 0,0-1 0,-1 0 0,1 1 0,0-1 0,-1 0 1,1 1-1,-1-1 0,1 0 0,-1 0 0,1 0 0,0 1 0,-1-1 0,1 0 0,-1 0 0,1 0 1,-1 0-1,1 0 0,-1 0 0,1 0 0,-1 0 0,1 0 0,-1 0 0,1 0 0,-1 0 1,1 0-1,-1 0 0,1 0 0,-1-1 0,1 1 0,-1 0 0,1 0 0,0-1 0,-1 1 0,1 0 1,-1 0-1,1-1 0,0 1 0,-1-1 0,-2-1-43,1 0-1,0 0 1,0-1 0,0 1 0,0 0-1,-3-5 1,4 5 30,1 1 0,-1-1 0,0 0-1,1 1 1,-1-1 0,1 0 0,0 0 0,-1 0-1,1 1 1,0-1 0,0 0 0,0 0 0,0 0-1,1 1 1,-1-1 0,0 0 0,1 0 0,-1 1-1,1-1 1,0 0 0,-1 0 0,2-1 0,2-3 3,0 0 0,0 1 1,1 0-1,6-7 0,-9 10 8,0-1 23,1 1 0,0 0 0,0 0 0,0-1 0,0 2 0,0-1 1,1 0-1,-1 1 0,0-1 0,1 1 0,-1 0 0,1 0 0,-1 1 0,1-1 0,-1 1 0,1-1 0,0 1 0,-1 0 0,1 1 0,0-1 0,-1 0 0,1 1 0,4 1 1,-4-1 71,-1 0 0,0-1 1,0 1-1,1 0 1,-1 1-1,0-1 0,0 0 1,0 1-1,0 0 1,0 0-1,-1 0 0,1 0 1,0 0-1,-1 0 1,0 1-1,1-1 0,-1 1 1,0-1-1,0 1 1,-1 0-1,1 0 1,0 0-1,1 6 0,2 5 307,4 24-1,3 11-437,-5-35-407,3-2 190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13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256 130 6801,'-1'-10'10737,"-6"-28"-7947,-7-5-2160,13 41-587,0-1 0,0 1 0,0 0 0,-1 0 1,1 0-1,-1 0 0,1 0 0,-1 0 0,0 0 0,1 0 0,-1 0 1,0 1-1,0-1 0,0 1 0,-1 0 0,1-1 0,0 1 0,0 0 1,-1 0-1,1 1 0,-1-1 0,1 0 0,-1 1 0,1-1 1,-1 1-1,1 0 0,-1 0 0,1 0 0,-4 1 0,0-1-7,0 1 1,0 1-1,0-1 0,1 1 0,-1 0 0,1 0 0,0 1 1,-1 0-1,1 0 0,0 0 0,-4 4 0,1 0-12,0 1 0,1 0 0,0 0 0,1 0 0,-9 15 0,6-8 0,1 1-1,-8 23 1,12-29-18,1 1 1,0-1-1,1 1 1,0 0-1,0 0 0,2 0 1,-1 0-1,1 0 1,1 0-1,0 0 0,0 0 1,1-1-1,1 1 1,5 16-1,-5-21-7,0 0 1,0 0-1,1 0 0,0-1 1,0 0-1,0 1 0,1-2 1,-1 1-1,1 0 0,0-1 1,1 0-1,-1 0 1,1 0-1,8 3 0,-3-2-172,0 0 0,1-1 0,-1-1 0,1 0-1,0 0 1,0-1 0,13 0 0,15-1-296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13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14 175 9418,'10'10'4177,"0"0"-1809,0 3-567,-3-1 55,-3 4-311,-3 2-417,1 2-616,-2 2-144,2-8-256,0-2-104,0-8-768,5-4-496,-2-8-1641,-1-5-2424,2-6 3536</inkml:trace>
  <inkml:trace contextRef="#ctx0" brushRef="#br0" timeOffset="1">0 0 9338,'3'2'4433,"-3"-2"-1712,1 5-1073,-1-5-160,0 0-672,0 0-384,0 0-616,6 1-568,22 3 488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13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1 11554,'2'2'539,"-1"1"0,1-1 0,-1 1 0,0-1 0,0 1 0,0 0-1,0-1 1,-1 1 0,1 0 0,-1 0 0,1 0 0,-1-1-1,0 1 1,-1 5 0,0 6 473,-5 22-1,6-36-1005,-6 29 1012,-20 50 0,19-61-866,0-1 0,-2 0 0,-21 31-1,26-43-135,0 0 0,0 0 0,-1-1 0,0 1 0,0-1 0,0 0 0,-1-1-1,1 1 1,-1-1 0,-6 3 0,7-4-36,1 0 0,-1-1 0,0 1 0,0-1 0,0 0 0,0-1 0,0 1 0,0-1 0,0 0 0,0 0 0,0-1 0,0 1 0,-8-3 0,10 2-57,0 0-1,0-1 1,0 0 0,0 1-1,0-1 1,0 0 0,1 0-1,-1-1 1,1 1 0,0 0-1,-1-1 1,1 1 0,0-1 0,0 0-1,1 0 1,-1 0 0,1 0-1,-1 0 1,1 0 0,-2-6-1,0-3-107,0 0 0,1 0 0,1 0 0,-1-18 0,2 25 169,0 0-1,0-1 0,0 1 0,1 0 1,0 0-1,0 0 0,3-8 0,-3 11 40,-1 1 0,1 0 0,0 0 0,-1 0 0,1 0 0,0 0 0,0 0 0,0 0 0,0 0 0,0 0 0,0 0 0,0 0 0,0 0 0,0 1 0,1-1 0,-1 0 0,0 1 0,0-1 0,1 1 0,-1 0-1,0-1 1,0 1 0,1 0 0,-1 0 0,1 0 0,-1 0 0,0 0 0,1 0 0,-1 0 0,0 0 0,1 0 0,-1 1 0,0-1 0,2 1 0,4 1 124,0 1 1,0 0 0,0 0 0,-1 0-1,0 1 1,1 0 0,-1 0-1,-1 1 1,1 0 0,-1 0-1,6 6 1,5 8 310,26 42 1,-21-27-217,-17-28-385,0 0 0,-1-1 0,0 1 0,-1 0 0,1 1 0,1 8 0,0-4 1184,0-1-660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14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33 214 11979,'4'17'4817,"8"3"-2657,-1 0-224,-4-1-215,1-1-289,-7-3-800,-1-3-248,-3-6-248,-1-2-344,0-5-1008,4 0-720,0-1 1079</inkml:trace>
  <inkml:trace contextRef="#ctx0" brushRef="#br0" timeOffset="1">0 1 9842,'0'1'4793,"1"6"-1128,9 1-2065,-4 2-247,2 2-449,4-4-392,-1-1-360,1 4-464,1-6-1441,5 10 1225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14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12619,'3'5'2146,"-1"1"0,4 11 1,-1 11 254,-3-19-2032,-1-1 1,1 1-1,1-1 0,4 12 0,-1-8-193,1 0 0,1 0-1,0-1 1,0 0 0,1 0 0,0-1-1,1 0 1,0-1 0,15 11 0,-23-19-164,-1 0 0,0 0 0,1 0 0,0 0 1,-1 0-1,1 0 0,0-1 0,-1 1 0,1-1 0,0 1 1,0-1-1,-1 1 0,1-1 0,0 0 0,0 0 1,0 0-1,0 0 0,-1 0 0,1 0 0,0-1 0,0 1 1,0-1-1,-1 1 0,1-1 0,0 0 0,-1 1 1,1-1-1,0 0 0,2-2 0,-1-2 0,1 1-1,-1-1 1,0 0-1,3-7 1,0 1-2,8-22-9,-3 7-75,0 5-126,6-15-642,-15 30 505,-1 2-85,1 1 1,-1-1-1,1 1 0,-1-1 1,5-5-1,0 7-432</inkml:trace>
  <inkml:trace contextRef="#ctx0" brushRef="#br0" timeOffset="1">442 237 12235,'9'27'5345,"2"2"-2809,0 2-807,-3-3-169,0 1-624,1-2-352,0-7-392,-3-4-88,-1-10-432,-4-4-496,-2-12-1552,-2-4 1479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15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9346,'-2'11'4745,"6"-3"-264,5 1-3249,2 0-176,-1-2-255,2-4-321,-1 1-672,2 1-584,-1-2 503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05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8562,'-1'0'836,"0"0"-1,0 1 1,0-1 0,0 0-1,0 1 1,0-1 0,0 1-1,0-1 1,0 1 0,0-1-1,0 1 1,0 0 0,0-1-782,1 1-1,0-1 1,0 0 0,0 0 0,0 0-1,0 0 1,-1 1 0,1-1 0,0 0-1,0 0 1,0 0 0,0 0 0,0 1-1,0-1 1,0 0 0,0 0 0,0 0 0,0 1-1,0-1 1,0 0 0,0 0 0,0 0-1,0 1 1,0-1 0,0 0 0,0 0-1,0 1 1,0-1-63,1 1 0,-1-1 0,1 1 0,-1-1 0,1 0 0,-1 1 0,1-1-1,-1 0 1,1 1 0,-1-1 0,1 0 0,-1 0 0,1 1 0,-1-1 0,2 0 0,107 33 166,-97-30-146,0-1 0,1-1 1,0 0-1,-1-1 0,15-1 0,-6 0 3,3 0-159,0 0 0,0-1 0,37-9 0,-53 7-999,-8 4 1095,1 0 0,-1 0 0,0 0 0,0 0 0,0 0 0,0 0 1,0 0-1,0 0 0,0 0 0,0 0 0,0 0 0,0 0 0,0 0 0,1-1 0,-1 1 0,0 0 0,0 0 0,0 0 0,0 0 0,0 0 1,0 0-1,0 0 0,0 0 0,0 0 0,0-1 0,0 1 0,0 0 0,0 0 0,0 0 0,0 0 0,0 0 0,0 0 0,0 0 1,0 0-1,0-1 0,0 1 0,0 0 0,0 0 0,0 0 0,0 0 0,0 0 0,0 0 0,0 0 0,-1 0 0,-7-2-1150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39:50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67 10338,'-9'16'4129,"2"2"-2297,-2 14-1111,-1 4-1,2 9 48,0 5 16,6-3-480,2 0-96,2-4-120,5-9 8,0-14-592,1-3-528,-2-17-3497,4-4 2977</inkml:trace>
  <inkml:trace contextRef="#ctx0" brushRef="#br0" timeOffset="1">123 0 11402,'6'0'4321,"-1"11"-2928,2 2-505,-3 18-48,0 5 16,-4 18-96,1 5-208,-1 7-111,2-1-81,1-7-104,1-8-80,1-13-104,-1-9-128,-4-14-728,0-4-513,-2-18-2055,-2-6 2071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06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6 5905,'-4'-2'792,"2"1"78,-1 1 0,0-1 1,1 0-1,-1 1 0,-4-1 1,7 1-805,0 0 0,-1 0 0,1 0 0,0 0 1,0 0-1,0 0 0,0 0 0,0 0 0,0 0 1,0 0-1,0 0 0,0 0 0,0 1 0,0-1 1,0 0-1,0 0 0,0 0 0,-1 0 0,1 0 1,0 0-1,0 0 0,0 0 0,0 0 0,0 0 1,0 0-1,0 0 0,0 0 0,0 0 0,0 0 0,0 1 1,0-1-1,0 0 0,0 0 0,0 0 0,0 0 1,0 0-1,0 0 0,0 0 0,0 0 0,0 0 1,0 0-1,0 0 0,0 0 0,0 1 0,0-1 1,0 0-1,0 0 0,3 6 1270,5 6-179,4 2-786,0-1-1,1 0 1,1-1-1,0 0 1,0-1 0,1-1-1,17 10 1,16 4 39,-29-16-250,0 1 0,-1 1 0,0 0 1,26 22-1,-42-30-153,-1 0 0,1-1 0,-1 1-1,1 0 1,-1 0 0,0 0 0,0 0 0,0 0 0,0 0 0,0 0 0,0 1 0,0-1 0,-1 0 0,1 0 0,-1 1 0,0-1 0,0 0 0,0 1 0,0-1 0,0 0 0,0 1 0,0-1 0,-1 0 0,1 1 0,-1-1 0,0 0-1,0 0 1,0 0 0,0 0 0,0 0 0,0 0 0,0 0 0,-1 0 0,1 0 0,-1 0 0,-2 3 0,-10 7 22,1-1 1,-2 0-1,-30 18 1,26-18 1,-31 25 1,49-34-30,-1-1 0,0 1 0,1 0-1,-1-1 1,1 1 0,0 0 0,0 0-1,-2 3 1,3-4-2,-1 0 0,1 0 0,0 0 0,0-1 0,-1 1 0,1 0 0,0 0 0,0 0 0,0 0 0,0-1 0,0 1 0,0 0 0,0 0 0,0 0 0,0 0 0,1-1 0,-1 1 0,0 0 0,1 0 0,-1 0 0,0-1 0,1 1 0,-1 0 0,1-1 0,-1 1 0,1 0 0,0 0 0,1 1-1,1 0-1,0-1 1,0 1-1,-1-1 0,1 1 1,0-1-1,0 0 1,0 0-1,0 0 0,6 0 1,36 3-12,-12-5 14,1-1 0,33-8 1,41-2-152,-105 12 69,-2 0-9,0 0 0,0-1 0,0 1 0,0 0 0,0 0 0,0 0 0,0 0 1,0 0-1,-1 1 0,1-1 0,0 0 0,0 0 0,0 1 0,0-1 0,0 0 1,0 1-1,0-1 0,0 1 0,-1-1 0,1 1 0,1 1 0,3 12-650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06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33 135 7626,'11'13'3912,"0"6"-583,-1 7-1152,5 13-841,0 1-128,-2-2-616,2-6-248,-2-9-224,1-8-56,-2-9-512,-4-7-656,-5-15 704</inkml:trace>
  <inkml:trace contextRef="#ctx0" brushRef="#br0" timeOffset="1">0 30 9210,'0'-6'4073,"3"5"-1657,3-2-759,-6 2-649,0 0-200,20-2-552,42-5-80,-28 5-720,7-1-664,1 11 776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06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10290,'7'3'4193,"-2"-1"-2433,9 0-335,-4-2-377,-2 0-328,16-2-592,-2 0 32,2 0-800,1-2-808,-4 0 944</inkml:trace>
  <inkml:trace contextRef="#ctx0" brushRef="#br0" timeOffset="1">131 50 7298,'-36'45'3744,"33"-41"-1015,7 0-1153,3-3-207,-7-1-657,0 0-360,17-1-288,6-2 64,31-9-1176,-30 7-577,2-6 977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07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8226,'9'13'4409,"-1"6"-1297,-5 11-919,5 1-281,-12 0-800,2-5-343,-2-8-449,6 0-88,3-7-208,-5-2-352,0-9-929,-12-5-367,-7-19 856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07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9922,'8'12'6197,"-6"-10"-5961,-1-1-1,0 0 1,0 0 0,0 1-1,-1-1 1,1 1-1,0-1 1,0 1-1,0 2 1,2 9 578,-1 0 1,-1 0 0,1 19-1,-2-15-707,3 19-1,-3-35-110,0-1 1,0 0-1,1 0 0,-1 0 1,0 0-1,0 0 1,0 1-1,0-1 0,0 0 1,-1 0-1,1 0 0,0 0 1,0 0-1,0 1 0,0-1 1,0 0-1,0 0 1,0 0-1,0 0 0,0 0 1,0 1-1,0-1 0,0 0 1,0 0-1,-1 0 1,1 0-1,0 0 0,0 0 1,0 0-1,0 0 0,0 0 1,0 1-1,-1-1 0,1 0 1,0 0-1,0 0 1,0 0-1,0 0 0,0 0 1,-1 0-1,1 0 0,0 0 1,0 0-1,0 0 0,0 0 1,0 0-1,-1 0 1,1 0-1,0 0-28,-1-1 1,1 1-1,0 0 0,-1 0 1,1 0-1,0 0 0,-1-1 1,1 1-1,0 0 0,-1 0 1,1-1-1,0 1 0,0 0 1,-1 0-1,1-1 0,0 1 1,0 0-1,-1-1 0,1 1 1,0 0-1,0-1 0,0 1 1,0 0-1,0-1 0,-1-3 25,1 1 0,-1-1 0,1 1 0,1-1 0,-1 1 0,0-1 0,1 1 0,-1 0 0,1-1 0,2-3 0,11-25 10,-13 30 4,1 0-1,-1 0 1,0 0 0,1 0-1,-1 0 1,1 0 0,-1 1 0,1-1-1,0 1 1,0-1 0,0 1-1,0 0 1,0-1 0,0 1 0,0 0-1,0 0 1,0 0 0,0 1-1,1-1 1,-1 1 0,0-1 0,0 1-1,1 0 1,-1-1 0,1 1-1,-1 1 1,0-1 0,1 0 0,-1 0-1,0 1 1,0-1 0,5 3-1,0 0 137,1 0-1,-1 0 0,0 1 1,0 0-1,0 1 0,-1 0 1,11 9-1,-11-8 84,0-1-1,8 12 1,-13-14-202,1-1-1,0 1 1,-1 0 0,0 0 0,0 0 0,0-1 0,0 1-1,0 0 1,0 0 0,-1 5 0,1-2-518,0 0-1,-1 0 1,2 0-1,-1 0 1,1 0-1,0 0 1,3 8-1,4 2-842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08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93 10770,'-1'-1'661,"-1"0"0,1 0-1,0 0 1,0 0 0,0 0-1,0 0 1,0 0 0,-2-2-1,-9-20 1745,2 4-1299,8 16-1042,0 0-1,0 0 1,0 0-1,0 1 1,-1-1-1,1 1 1,-1 0-1,0 0 1,1 0-1,-1 0 1,0 0-1,0 0 1,-1 1 0,1 0-1,0-1 1,0 1-1,-1 0 1,1 1-1,0-1 1,-1 0-1,1 1 1,-1 0-1,1 0 1,-1 0-1,1 0 1,-1 1-1,-2 0 1,3 0-55,1 0 0,-1 0 0,1 0 0,0 0 0,-1 1-1,1-1 1,0 1 0,0-1 0,0 1 0,0 0 0,0-1 0,1 1 0,-1 0 0,1 0 0,-1 1-1,1-1 1,-1 0 0,1 0 0,0 1 0,-1 4 0,-1 2-2,1 0 0,0 0 0,0 0 0,1 13-1,0-13-4,1-1-1,0 1 0,1 0 0,0-1 0,0 1 0,1-1 0,0 1 0,3 8 0,-2-10-1,0-1 0,0 0 0,1 1-1,0-2 1,0 1 0,0 0-1,1-1 1,-1 0 0,1 0-1,9 7 1,-6-7-93,0 1 0,0-1 1,0-1-1,1 1 0,0-2 0,0 1 0,0-1 1,0 0-1,1-1 0,-1 0 0,16 1 1,9-5-289</inkml:trace>
  <inkml:trace contextRef="#ctx0" brushRef="#br0" timeOffset="1">469 303 10186,'6'17'4761,"-7"-4"-2048,1 6-849,3 1-119,-3-4-745,2-4-424,-6-7-416,2-3-272,2-5-1024,0 2-961,0-1 1233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08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8130,'7'7'4193,"-7"-6"-705,-2 3-1919,4 3-153,-2-7-584,0 0-328,0 0-1344,0 0 664</inkml:trace>
  <inkml:trace contextRef="#ctx0" brushRef="#br0" timeOffset="1">249 4 11050,'4'29'5772,"7"12"-2725,-4-17-1674,-3-6-508,14 30 0,-15-42-766,0 0-1,0 0 1,0 0 0,1-1-1,0 1 1,1-1-1,-1 0 1,7 6 0,-10-10-81,1 1 1,0-1 0,-1 0 0,1 0-1,0 0 1,0 0 0,0 0-1,0 0 1,0 0 0,0-1-1,0 1 1,0-1 0,0 1-1,3-1 1,-3 0-5,0 0 0,0-1 0,-1 1 0,1 0 0,0-1 0,-1 0 0,1 1 0,-1-1 0,1 0 0,0 0 1,-1 0-1,0 0 0,1 0 0,1-1 0,2-5-52,1 1 1,-1-1-1,0 0 1,-1-1-1,7-13 1,-3 6-276,16-24-2498,-14 21 1829</inkml:trace>
  <inkml:trace contextRef="#ctx0" brushRef="#br0" timeOffset="2">628 184 8754,'16'17'3977,"-11"6"-1129,5 1-607,-5 0-273,-4 1-183,3-1-833,0-7-392,0-6-560,-2-6-592,-9-13-2801,7 0 2337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09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11266,'0'4'4553,"0"2"-2440,9 2-729,-9-6-344,2 1-271,-1 1-1378,-1-4 457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31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380 6 11138,'8'-4'4358,"-4"3"-2523,-4 0 2327,0 1-3860,-5 6 567,5-5-851,-4 7 108,-1-1 0,-7 10 0,-139 171 419,113-144-507,-43 52 28,65-74-50,2-1 0,-22 42 0,30-50-13,1 0 0,1 0 1,0 1-1,1-1 0,0 1 0,1 0 0,0 0 0,2-1 0,-1 1 1,2 0-1,-1 0 0,2 0 0,0 0 0,5 15 0,-2-10 7,2 0 0,0-1 0,1 0 0,1 0 0,0-1 0,2 0 0,0-1 0,0 0 0,21 21 0,2-5 86,2-1-1,42 29 1,43 37 544,-112-89-493,0 1 1,-1 1-1,0 0 0,0 0 1,-1 0-1,0 1 1,-1 0-1,7 19 1,-14-36-793,-2-9 241,5-14 92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32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1 12435,'-9'24'5217,"12"-7"-2921,-2-4-903,-8 1-497,-1 6 32,-14 0-8,-1 0-336,-4 8-600,-7-3-400,-5 0-840,1 0-2817,-10 2 2737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8T14:23:30.36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39:5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7586,'5'2'7334,"13"1"-5328,14-3-869,36-3-1,-39 1-837,0 1 0,35 3 0,-55-1-249,-1 1 0,1-1 0,-1 1 0,0 1 1,0-1-1,0 1 0,0 1 0,0 0 0,-1 0 0,1 0 1,12 10-1,-18-11-40,1-1 0,0 1 0,0 0 0,-1 0 1,0 0-1,1 0 0,-1 0 0,0 1 0,2 5 0,-3-7-6,0 1-1,-1-1 0,1 1 0,-1 0 1,0-1-1,1 1 0,-1 0 1,0-1-1,0 1 0,-1 0 0,1 0 1,-1-1-1,1 1 0,-2 2 0,0 0 9,0 0-1,-1 0 0,1 0 1,-1-1-1,0 1 1,0-1-1,-1 0 0,1 0 1,-1 0-1,0 0 0,0 0 1,0-1-1,0 0 0,-1 0 1,1 0-1,-1-1 0,-5 3 1,-9 2 32,0 0 1,0-1-1,-24 3 1,24-5-26,-35 8 8,54-12-27,0 0 1,-1 0-1,1 0 1,-1 1 0,1-1-1,0 0 1,-1 0 0,1 1-1,-1-1 1,1 0-1,0 0 1,-1 1 0,1-1-1,0 1 1,0-1 0,-1 0-1,1 1 1,0-1-1,0 1 1,0-1 0,-1 0-1,1 1 1,0-1 0,0 1-1,0-1 1,0 1-1,0-1 1,0 1 0,0-1-1,0 0 1,0 1 0,0-1-1,0 1 1,0-1-1,0 1 1,0-1 0,1 1-1,-1-1 1,0 0 0,0 1-1,0-1 1,1 1 0,-1-1-1,0 0 1,0 1-1,1 0 1,2 2 23,-1 1 1,1-1-1,5 6 0,12 8 180,1-1 1,43 26-1,-43-30-71,-1 2 1,-1 0-1,0 0 1,18 19 0,-33-28-256,1 1 1,-1 0 0,0 0 0,0 0 0,-1 0 0,0 0 0,3 8 0,-6-9-695,0-4-2562,6-10 1964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33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54 9842,'-18'-19'3402,"15"15"-2821,-1-1 1,0 1-1,0 0 1,0 1-1,-1-1 1,0 0-1,-4-2 1,9 6-541,0 0 1,-1 0-1,1 0 1,0 0-1,0 0 1,0 0-1,0 0 1,0 0-1,-1 0 1,1 0-1,0 0 1,0 0-1,0 0 1,0 0-1,-1 0 1,1 0-1,0 0 1,0 0-1,0 0 1,0 0-1,0 0 1,-1 0-1,1 0 1,0 0-1,0 0 1,0 0-1,0 0 1,0 0-1,-1 0 1,1 0-1,0 1 1,0-1-1,0 0 1,0 0-1,0 0 1,0 0-1,0 0 1,0 0 0,0 1-1,-1-1 1,1 0-1,0 0 1,0 0-1,0 0 1,0 0-1,0 1 1,0-1-1,0 0 1,0 0-1,0 0 1,0 0-1,0 0 1,0 1-1,0-1 1,0 0-1,0 0 1,0 0-1,4 12 454,15 13-376,0-2 1,2 0-1,0-1 1,36 29-1,271 211 25,-304-243-116,-2 1 0,0 0-1,31 40 1,-47-53 46,-1 0-1,0 1 0,0 0 1,-1 0-1,0 0 1,-1 0-1,0 1 0,0 0 1,0-1-1,-1 1 1,-1 0-1,0 0 1,0 0-1,0 0 0,-1 0 1,-2 17-1,-2-7 125,-1-1-1,0 0 0,-1 0 1,-14 27-1,-41 63 406,-30 34 68,-12-10-227,88-115-420,-1-1-1,-25 19 1,33-29-351,-1 0-1,1-1 0,-1 0 1,0 0-1,0-1 0,-1 0 1,-16 4-1,10-6-552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45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0 6265,'-15'10'1452,"11"-7"-353,-2 0 0,1 0 0,-6 3 0,10-6-335,-1 0 0,0 0 0,1 0 0,-1 0 0,0 0-1,1 0 1,-1 0 0,-2-1 0,2 1 983,5 1-679,-2 0-430,7-1 201,-7 0-829,110 4 730,-27-1-489,-10-1-201,-72-2-149,1 1 1,0-1 0,-1 0 0,0 1-1,1-1 1,-1 1 0,3 1 0,-4-2 39,-1 0-1,0 0 1,0 0 0,1 1 0,-1-1 0,0 0-1,0 0 1,0 0 0,1 1 0,-1-1 0,0 0 0,0 0-1,0 1 1,0-1 0,0 0 0,1 0 0,-1 1-1,0-1 1,0 0 0,0 1 0,0-1 0,0 0 0,0 1-1,0 0-107,0 0-1,0 0 0,-1-1 0,1 1 0,0 0 1,-1 0-1,1 0 0,0 0 0,-1-1 1,1 1-1,-2 1 0,-9 12-979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45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10314,'-7'2'4329,"18"8"-2088,-7-4-417,9 1-384,7 0-143,-7-6-577,18 0-176,5-1-176,-1-2-64,3 0-64,-9 2-40,-5 2-72,-6-2-40,-8 4-16,-4 0-224,-6 0-904,-4 1-696,2-5 991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45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9 7994,'-16'-2'4661,"-5"1"-2096,13 0-1285,-1 1 0,1-1-1,-11-3 1,71 16 1549,16-3-2933,-36-4 406,211 13-53,-195-16-304,-38-2-226,2 1-218,-10-1-743,-3 1-1205,-8 0 904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46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9786,'-6'2'4315,"7"1"736,4 0-1724,2 1-4184,37 16 1435,60 18 0,-103-38-567,18 6 74,2 1 2,0 0 1,-1 2 0,24 13 0,-26-11-25,25 18 1,-38-25-51,-1 1 1,1-1-1,-1 1 0,1-1 1,-1 1-1,-1 1 0,1-1 0,-1 0 1,4 9-1,-6-10-5,0 0 0,0-1 0,0 1 0,-1 0 0,0 0 0,0 0-1,0 0 1,0-1 0,0 1 0,-1 0 0,0 0 0,0 0 0,0-1 0,-2 7 0,-4 5 28,-16 28 0,23-42-35,-46 77 64,41-68-57,-1-1-1,-1 1 0,0-1 0,0 0 0,0-1 0,-1 0 0,-1 0 1,1-1-1,-1 0 0,-14 8 0,-17 9 25,39-24-30,0 1-1,0-1 1,1 0-1,-1 1 1,0-1-1,1 1 1,-1 0-1,0-1 1,1 1-1,-1-1 1,1 1-1,-1 1 1,1-2-1,0 0 1,0 1 0,0-1-1,0 1 1,0-1-1,1 1 1,-1-1-1,0 1 1,0-1-1,1 0 1,-1 1-1,0-1 1,0 0-1,1 1 1,-1-1-1,0 0 1,1 1-1,-1-1 1,1 0-1,-1 0 1,0 1-1,1-1 1,-1 0-1,1 0 1,-1 0 0,1 0-1,-1 1 1,1-1-1,10 4 20,0 0-1,0-1 1,0-1-1,0 1 1,19 0 0,60-1 115,-65-2-85,8-1 49,-14 0 16,-1 1 0,0 1 1,0 0-1,33 7 0,-50-8-142,0 1 1,0-1-1,0 0 0,0 0 0,0 1 0,0-1 1,0 1-1,0-1 0,0 1 0,-1-1 0,1 1 0,0 0 1,0-1-1,0 1 0,-1 0 0,1-1 0,0 1 0,-1 0 1,2 1-1,-2-1-81,0 0 0,0-1 0,-1 1-1,1-1 1,0 1 0,0-1 0,0 1 0,-1 0 0,1-1 0,0 1 0,0-1 0,-1 1 0,1-1 0,-1 1 0,1-1 0,0 0 0,-1 1 0,1-1 0,-1 1 0,1-1-1,-1 0 1,1 1 0,-1-1 0,1 0 0,-1 0 0,1 1 0,-1-1 0,1 0 0,-1 0 0,-1 0 0,-11 5-1075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46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90 179 11002,'16'-6'4313,"-11"14"-2104,6 3-761,-3 9-48,-7 0-71,9 9-673,-2-2-264,-2-1-200,5-3-40,-12-10-80,1-6-136,-2-6-752,-7-1-457,2-9 721</inkml:trace>
  <inkml:trace contextRef="#ctx0" brushRef="#br0" timeOffset="1">1 1 10138,'9'2'4465,"6"2"-2024,6 0-1041,8 1-248,3 6-328,-2-7-304,2 4-343,-7 1-490,-1-10-1487,-2 4 1264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47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6521,'-12'2'3553,"11"-2"-192,-1 0-1257,1 0-631,1 0-265,9 2-632,18 4-256,34 4-200,-32-3 0,-7-3-1184,-1 5-3001,-6 3 2793</inkml:trace>
  <inkml:trace contextRef="#ctx0" brushRef="#br0" timeOffset="1">34 161 9482,'1'0'4449,"3"3"-1904,8-2-1185,2-1-304,4 0-600,2-2-232,7 2-176,2 1 72,-3 4-1496,-3 1 1056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47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9506,'8'2'4849,"-10"7"-712,5 9-2353,-3 2-191,0 16-401,0 2-376,-4-2-520,0 0-104,0-11-80,3-5-272,-2-12-960,-2-6-656,-5-17 967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48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9674,'0'0'4893,"-2"4"-1881,1-1 1010,2 11-3431,0 0 0,3 17 0,-1-14-356,1 25 1,-4-25 31,-3 24 0,3-41-654,0-1 72,0-7-132,1-16 66,0 10 263,-1 2 5,2 1 1,-1-1-1,7-22 1,-6 29 102,0 1 0,0-1 0,0 1 0,0 0 0,1 0 0,-1 0 0,1 0 0,0 1 0,0-1 0,1 1 1,3-4-1,-6 6 30,1 0 1,-1 0 0,0 0-1,1 0 1,0 0-1,-1 0 1,1 1 0,-1-1-1,1 0 1,0 1 0,0-1-1,-1 1 1,1 0 0,0 0-1,0 0 1,0-1 0,-1 1-1,1 1 1,0-1-1,0 0 1,-1 0 0,1 1-1,0-1 1,0 1 0,-1-1-1,1 1 1,0 0 0,-1 0-1,1 0 1,-1 0 0,3 1-1,1 3 106,0 0-1,-1-1 0,1 2 1,-1-1-1,0 0 0,0 1 1,-1 0-1,0 0 0,0 0 1,2 6-1,3 10 327,6 37 0,-4-16-146,-8-34-329,-2-8-104,0 0 0,0 0 0,0 0-1,0 0 1,1 0 0,-1 0 0,0 0 0,0 0 0,1 0 0,-1 0 0,1 0-1,-1 0 1,1 0 0,-1 0 0,1 0 0,0 0 0,-1 0 0,1-1-1,0 1 1,0 0 0,-1-1 0,1 1 0,1 0 0,9 5-749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49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215 162 6521,'7'-19'1867,"7"-24"-1,-14 42-1697,1 0 0,-1-1-1,0 1 1,0 0 0,0 0 0,0-1-1,0 1 1,0 0 0,0-1 0,0 1-1,0 0 1,-1 0 0,1 0 0,-1-1-1,1 1 1,-1 0 0,1 0 0,-1 0-1,1 0 1,-1 0 0,0 0 0,0 0-1,0 0 1,1 0 0,-1 0 0,-2-1-1,-4-5 869,3 1-325,-3-3 401,1 1-1,-14-12 1,19 18-979,-1 1 0,0-1 0,0 1 0,0-1 0,0 1-1,0 0 1,0 0 0,-1 0 0,1 0 0,0 0-1,-1 0 1,1 0 0,0 1 0,-1-1 0,1 1-1,-1 0 1,-3 0 0,-1 1-31,1 1-1,-1 0 0,1 0 1,0 0-1,-1 1 1,1 0-1,1 0 1,-1 0-1,0 1 1,1 0-1,0 0 1,-1 1-1,2-1 1,-1 1-1,1 0 0,-1 0 1,1 1-1,1-1 1,-1 1-1,-4 11 1,4-8-88,0-1 1,1 1-1,0 1 1,1-1-1,-1 0 1,2 0-1,0 1 1,0-1-1,0 1 1,1-1 0,1 1-1,0-1 1,0 1-1,3 10 1,-1-13-5,-1 0 1,1-1 0,1 1 0,-1-1-1,1 0 1,0 0 0,1 0-1,0 0 1,-1-1 0,2 0 0,-1 0-1,1 0 1,-1 0 0,1-1 0,1 0-1,-1 0 1,0-1 0,1 0-1,7 3 1,-4-3-138,0 1 1,1-1-1,-1-1 1,1 0-1,0 0 0,-1-1 1,1 0-1,0-1 0,0 0 1,0-1-1,0-1 0,12-2 1,14-10-1782,-3-2 742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39:5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11875,'2'-1'592,"0"-1"0,0 1 0,1-1 0,-1 1 0,0 0 0,1 0 0,-1 0 0,1 0 0,-1 1 1,1-1-1,3 0 0,-4 1-505,-1 0 0,0 1 0,0-1 1,0 0-1,0 0 0,0 1 0,0-1 1,0 1-1,0-1 0,0 1 0,0-1 1,0 1-1,0 0 0,0 0 0,0-1 0,0 1 1,-1 0-1,1 0 0,0 0 0,-1 0 1,1 0-1,0 0 0,-1 0 0,1 0 0,-1 0 1,0 0-1,1 0 0,-1 0 0,1 2 1,2 7 97,0 1-1,-1-1 1,0 1 0,0 0 0,-1 19 0,-3-23-93,2-7-91,-1 0 1,1 0 0,0 0-1,0 0 1,0 0 0,0 0 0,-1 0-1,1 0 1,0 0 0,0 0-1,0 0 1,0 0 0,-1 0 0,1 0-1,0 0 1,0 0 0,0-1-1,0 1 1,-1 0 0,1 0 0,0 0-1,0 0 1,0 0 0,0 0-1,0 0 1,0-1 0,0 1 0,-1 0-1,1 0 1,0 0 0,0 0 0,0 0-1,0-1 1,0 1 0,0 0-1,0 0 1,0 0 0,0 0 0,0-1-1,0 0-6,-1 1-1,1-1 0,0 0 1,0 0-1,0 1 0,0-1 1,0 0-1,0 0 0,0 1 1,0-1-1,0 0 0,0 0 1,1 1-1,-1-2 0,1-2-7,0-2 9,0 1 0,0 0 0,0-1 0,1 1 0,-1 0 0,1 0 0,5-9 0,-4 9 1,-2 3 2,0 0 1,-1 1-1,1-1 1,0 0 0,1 1-1,-1-1 1,0 1-1,0 0 1,1-1-1,-1 1 1,0 0-1,1 0 1,-1 0-1,1 0 1,2-1-1,-3 2 2,0-1 1,0 1-1,1 0 0,-1 0 0,0 0 0,0-1 0,1 1 0,-1 1 0,0-1 0,0 0 0,1 0 0,-1 0 0,0 1 0,0-1 0,1 1 0,1 0 1,1 2 10,0 0 1,1 0 0,-1 0 0,0 1 0,-1-1 0,1 1-1,6 8 1,5 12 157,0 0-1,19 44 1,-15-30-1490,-17-34 818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49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48 220 8218,'-2'16'4897,"3"8"112,-1 2-2697,3 1-199,-3 2-553,-4 3-424,9-5-656,-4-5-159,-1-7-201,0-10-392,-4-9-833,7-8-607,12-17 912</inkml:trace>
  <inkml:trace contextRef="#ctx0" brushRef="#br0" timeOffset="1">7 6 8218,'-7'-6'4769,"10"8"-56,0 0-2113,-3-2-1207,0 0-265,0 0-584,9 4-320,-1-1-496,7 1-576,37 5 552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49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10802,'2'-2'525,"1"1"-1,-1-1 0,1 1 1,0 0-1,-1 0 1,1 0-1,0 0 0,0 1 1,-1-1-1,1 1 0,5-1 1,33 3 555,-33-1-448,6-1-150,-1 2 1,14 3-1,-23-4-395,0 0 0,1 1 0,-1-1 0,0 1 0,-1 0 0,1 0 0,0 0 0,0 1 0,-1-1 0,4 4 0,-5-4-63,-1-1 0,0 0 0,0 0-1,0 0 1,-1 1 0,1-1 0,0 0 0,0 1-1,-1-1 1,1 1 0,-1-1 0,1 1 0,-1-1-1,0 1 1,1-1 0,-1 1 0,0 2 0,0-1 0,-1-1 0,1 1-1,-1 0 1,0-1 0,1 1 0,-1 0 0,-1-1 0,1 1 0,-2 2 0,-3 4 33,-1 0 1,0 0-1,-15 14 0,19-20-35,-10 10 156,-1 0 0,-1-1 0,0-1-1,0-1 1,-28 14 0,43-24-154,-1 1-1,1-1 1,-1 0 0,0 0-1,1 1 1,-1-1 0,1 0 0,-1 1-1,1-1 1,-1 0 0,1 1-1,-1-1 1,1 1 0,0-1 0,-1 1-1,1-1 1,0 1 0,-1-1-1,1 1 1,0-1 0,0 1-1,-1-1 1,1 1 0,0 0 0,0 0-1,0 0-3,0-1-1,1 1 1,-1-1-1,1 1 1,-1 0-1,0-1 1,1 1 0,-1-1-1,1 1 1,-1-1-1,1 0 1,0 1-1,-1-1 1,1 1-1,-1-1 1,1 0-1,0 0 1,-1 1-1,1-1 1,0 0-1,0 0 1,0 0 0,12 4 92,0-2 0,0 0 0,0-1 0,21 0 1,52-8 315,-66 2-1481,-17 5 635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50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6 9498,'-3'-3'3056,"3"3"-2852,0-1 0,0 1-1,0 0 1,0 0 0,0 0 0,0 0 0,0 0 0,0 0 0,0 0 0,-1 0 0,1-1 0,0 1-1,0 0 1,0 0 0,0 0 0,0 0 0,0 0 0,0 0 0,0 0 0,0 0 0,-1 0 0,1 0-1,0 0 1,0 0 0,0 0 0,0 0 0,0 0 0,0 0 0,0 0 0,-1 0 0,1 0 0,0 0-1,0 0 1,0 0 0,0 0 0,0 0 0,0 0 0,-1 0 0,-5 10 1388,-71 149 112,40-68-1155,-3 6-201,37-90-326,-1 0-1,0 0 1,-7 8 0,10-13-26,-1 0-1,0 0 0,1 0 0,-1 0 1,0-1-1,0 1 0,0-1 0,-1 1 1,1-1-1,0 0 0,-1 0 0,1 0 1,-4 1-1,4-2-11,1 0 1,0 0-1,0 0 1,0 0-1,0 0 0,-1 0 1,1-1-1,0 1 0,0 0 1,0-1-1,0 1 1,0-1-1,0 1 0,0-1 1,0 1-1,0-1 1,0 0-1,0 1 0,0-1 1,0 0-1,1 0 1,-1 0-1,0 1 0,-1-3 1,0-1-60,-1 0 0,1-1 0,0 1 0,-3-7-1,1-2-6,0 1-1,1-1 0,0 0 1,1 0-1,1 0 0,0-1 1,1 1-1,0 0 0,1 0 1,0 0-1,5-20 0,-5 29 88,1 0 1,-1 0-1,1 1 0,0-1 0,0 0 1,0 1-1,1 0 0,-1-1 0,1 1 1,0 0-1,0 0 0,0 0 0,0 1 1,0-1-1,1 1 0,-1 0 0,1 0 0,-1 0 1,1 0-1,5-1 0,-6 2 32,1 0-1,-1 0 1,0 0 0,0 1-1,1-1 1,-1 1-1,0 0 1,1 0 0,-1 0-1,0 1 1,1-1-1,-1 1 1,0 0 0,0-1-1,0 1 1,1 1-1,-1-1 1,0 0 0,0 1-1,-1 0 1,1 0-1,0 0 1,0 0 0,-1 0-1,4 3 1,4 9 249,0 1-1,-1-1 1,0 1 0,10 27-1,-6-13 41,33 77 472,-45-103-940,1 1 0,0-1 0,-1 0-1,1 0 1,1 0 0,1 3-1,-3-5 99,0-1 0,0 1-1,-1 0 1,1 0-1,0-1 1,0 1 0,0-1-1,0 1 1,0 0-1,0-1 1,0 0 0,0 1-1,0-1 1,0 0 0,0 1-1,0-1 1,0 0-1,0 0 1,0 0 0,0 0-1,0 0 1,0 0-1,0 0 1,2-1 0,15-9-38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51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2 312 7874,'13'32'4945,"-12"-8"664,-1-7-2712,3 2-921,-2-2-248,-1-3-591,0 1-417,-2-8-416,-2-3-96,-2-4-776,1-2-376,4-8-889,-1-8 961</inkml:trace>
  <inkml:trace contextRef="#ctx0" brushRef="#br0" timeOffset="1">20 3 14227,'8'0'5529,"0"0"-3840,2 1-137,0-1-584,-2 0-344,-1-2 80,1 0-536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56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0 5433,'15'4'6592,"-15"-4"-6388,0 0 0,1 0 0,-1 0 0,0 1 1,1-1-1,-1 0 0,0 0 0,1 0 0,-1 0 0,0 0 0,1 0 0,-1 0 1,1 0-1,-1 0 0,0 0 0,1 0 0,-1 0 0,0 0 0,1-1 0,-1 1 1,0 0-1,1 0 0,-1 0 0,0 0 0,1-1 0,-1 1 0,0 0 1,1 0-1,-1-1 0,0 1 0,0 0 0,1 0 0,-1-1 0,0 0 0,0 1 997,-1 7 564,-2 4-1645,-1 1 0,0-1 0,-1 1 0,0-1 0,-12 19 0,15-27-98,-50 75 229,19-31-153,29-41-146,-32 46 276,31-45-469,-1 0 1,-1-1-1,1 1 1,-14 9-1,20-16 159,0 0 0,-1 0 0,1 1-1,0-1 1,-1 0 0,1 0-1,0 0 1,-1 0 0,1 0 0,0 0-1,-1 0 1,1 0 0,-1 1-1,1-1 1,0 0 0,-1-1 0,1 1-1,0 0 1,-1 0 0,-5-3-904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56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9866,'0'14'4161,"11"4"-1784,5 4-729,5 8 64,2 4-223,1-1-561,1 1-232,-1 0-304,0-5-104,0 0-152,0-2-56,-3-5-288,1-4-496,-5-14-64,-1-2 344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57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12155,'12'-9'4937,"-12"9"-2777,6 5-576,6-3-727,8 0 55,2 3-328,9-3-232,1-1-192,-6-1-24,4-1-48,-2 1-32,-7 0-336,0 0-568,-8 0-1865,-3 1 1753</inkml:trace>
  <inkml:trace contextRef="#ctx0" brushRef="#br0" timeOffset="1">128 73 10306,'3'10'4569,"-2"1"-2144,0 9-777,6 0 72,-6 8-559,2 4-393,0 2-448,-6 1-104,6-4-128,5-1-40,-2-7-440,6-5-520,-4-6 1272,7-12-584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57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1 13227,'8'20'5025,"-24"7"-3209,3 3-904,-5 15-31,-10-3-233,9 7-480,1-1-72,5-4-56,2 2-8,3-10-72,-1-5-376,-3-15-1041,1-10-1167,-5-12 1552</inkml:trace>
  <inkml:trace contextRef="#ctx0" brushRef="#br0" timeOffset="1">1 91 10274,'11'23'4401,"11"-4"-1688,5 2-617,5 12-231,2 1-129,6 4-720,0 3-312,-1-3-360,-9-5-104,-4-7-128,-4-4-168,-6-10-936,1-6 2801,11 0-1649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13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12 11154,'-22'-12'4657,"22"12"-2272,-2 3-761,6 4-271,-4-7-217,0 0-536,15 4-168,20 1-208,30-1-80,-25-9-80,2-6-168,-6 10-1056,-2-2-1105,-13 15 1361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13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17 10138,'-4'3'4449,"11"0"-2128,8-3-713,3-2 88,11 0-487,-1-4-369,3 1-504,0-2-152,-1 7-120,-2-1-520,-3 5 336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1:5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84 4537,'-27'-13'4067,"-5"0"-2439,30 12-1409,1 1 1,-1-1 0,0 1 0,0-1-1,1 1 1,-1 0 0,-3-1 0,-3 5 1644,8-4-1791,-1 0-6,1 0 0,0 0 0,-1-1 0,1 1 0,0 0 0,0 0 0,-1 0 0,1 0 0,0-1 0,0 1 0,-1 0-1,1 0 1,0 0 0,0-1 0,0 1 0,0 0 0,-1-1 0,1 1 0,0 0 0,0 0 0,0-1 0,0 1 0,0 0 0,0-1 0,0 1 0,0 0 0,0 0 0,0-1 0,0 1 0,0 0 0,0-1 0,0 1 0,0 0 0,0-1 0,0 1 0,0 0-1,0 0 1,0-1 0,0 1 0,1 0 0,-1-1 0,0 1 0,4-1-15,1 0-1,-1 1 0,0-1 0,5 1 1,8 0 7,14-1 5,112-3 314,-47 4-142,151-18 1,-101 0-85,-144 18-147,7-1 23,0 0 1,12 1 0,-19 0-19,-1 0-1,0 0 1,1 0-1,-1 0 1,0 0-1,1 1 1,-1-1-1,0 0 1,0 1 0,1-1-1,-1 1 1,0 0-1,0-1 1,0 1-1,0 0 1,0-1-1,1 1 1,-1 0 0,-1 0-1,1 0 1,0 0-1,0 0 1,1 2-1,-2-3-3,0 1 0,0-1 0,0 0 0,0 0 0,0 1-1,0-1 1,0 0 0,0 0 0,0 1 0,0-1 0,0 0 0,0 0-1,0 0 1,-1 1 0,1-1 0,0 0 0,0 0 0,0 0 0,0 0-1,0 1 1,-1-1 0,1 0 0,0 0 0,0 0 0,0 0 0,0 0-1,-1 1 1,1-1 0,0 0 0,0 0 0,0 0 0,-1 0 0,1 0-1,0 0 1,0 0 0,-1 0 0,1 0 0,0 0 0,0 0 0,-1 0-1,-10 1 88,11-1-82,-11 1-400,0 0 0,0 0 0,0 1 0,0 1 0,0 0 0,-14 6 0,5 0-594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21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0 8770,'-36'14'3806,"34"-13"-3490,1-1-1,-1 1 1,1-1 0,-1 0-1,0 0 1,1 0 0,-1 0-1,1 0 1,-1 0 0,0 0-1,1 0 1,-1 0 0,1-1-1,-1 1 1,1-1 0,-3 0-1,-2-2 2854,19 9 506,10 3-3816,-7-2 206,1-2 1,0 0-1,1-1 0,-1-1 0,21 2 0,113-10 178,-49 0-149,-51 4-191,-44 1-94,-6 2-398,-12 4-1003,6-4 1217,-12 4-1376,1-1 1,-1 0-1,-1-1 1,1-1-1,-32 2 1,-93-5-5160,76-2 6922,-78 2 9088,139 0-8453,-9 0 960,14 0-1477,0 0-1,0 0 1,-1 1-1,1-1 1,0 0-1,0 0 1,-1 0 0,1 0-1,0 0 1,-1 0-1,1 1 1,0-1-1,0 0 1,0 0 0,-1 0-1,1 1 1,0-1-1,0 0 1,0 0-1,-1 1 1,1-1 0,0 0-1,0 0 1,0 1-1,0-1 1,0 0-1,0 0 1,0 1 0,0-1-1,0 0 1,0 1-1,0-1 1,0 1 695,1-1-701,1 0 0,0 0 0,0 0 0,0 1 0,0-1 0,-1 1 0,1-1 0,0 1 0,0 0 0,-1 0 0,3 1 0,17 15 147,-20-16-232,22 20 193,20 20 227,-17-21-345,-2 2 0,0 1 0,39 49 1,-55-61-113,-2 0 0,1 0 0,-1 0 1,-1 1-1,7 18 0,-10-21 1,0-1 0,0 1 0,-1 0 0,0 0 0,-1 0-1,1 0 1,-2 0 0,-2 16 0,2-16 2,-2-1 0,1 1 0,-1-1 0,0 0 0,-1 0 1,0 0-1,0-1 0,-1 1 0,0-1 0,-8 9 0,6-8 10,0 0-1,-1-1 1,-1 0-1,1-1 1,-1 1-1,0-2 0,-17 9 1,14-9 14,2-1 6,10-2-18,6 0 1,3 0-5,1 0 1,-1-1-1,1 0 0,18-1 1,41-7 20,179-33-443,-239 38-83,-6 1 218,-4 0-123,-8 0 18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22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80 163 11306,'-6'9'4593,"7"11"-2176,3 4-665,0 0-127,-5-1-201,7-1-744,-3-4-256,2-8-232,2 0-72,-4-9-360,-3-1-496,0-9-1216,0-5-2537,6-7 2912</inkml:trace>
  <inkml:trace contextRef="#ctx0" brushRef="#br0" timeOffset="1">6 7 9274,'-5'-6'4353,"5"6"-1352,4 5-1081,8 2-800,-2 3-112,8 0-471,-2-4-257,7-3-240,8 3-553,1 1 369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22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12035,'-1'0'4681,"1"2"-2865,0 1-592,0-3-240,20 11-239,37 10-577,-32-26-88,1 1-464,-4 4-441,-5 2 521</inkml:trace>
  <inkml:trace contextRef="#ctx0" brushRef="#br0" timeOffset="1">73 192 10338,'1'15'4201,"10"-5"-2112,3-2-345,12-1-168,5-7-263,8-8-761,4-3-248,-6-6-296,-1 3-440,-2-5 296</inkml:trace>
  <inkml:trace contextRef="#ctx0" brushRef="#br0" timeOffset="2">609 23 14259,'4'24'5385,"-3"3"-3928,-1-2-289,-1 0-280,-2-2-272,-1-10-448,3-1-80,-1-6-392,2-6-368,0-12-1248,0-14 1191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23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0 8506,'-3'2'7903,"0"3"-4663,1 9-3192,1-8 879,-27 94 484,26-92-1306,1-5-54,1 1 1,-1 0-1,-1 0 0,1-1 1,0 1-1,-4 4 0,5-8-51,0 0 0,0 0 0,-1 0 0,1 0 0,0 0 0,0 0 0,0 0 0,0 0 0,-1 0 0,1-1 0,0 1 0,0 0 0,0 0 0,0 0 0,0 0-1,0 0 1,-1-1 0,1 1 0,0 0 0,0 0 0,0 0 0,0 0 0,0-1 0,0 1 0,0 0 0,0 0 0,0 0 0,0-1 0,0 1 0,0 0 0,0 0-1,0 0 1,0-1 0,0 1 0,0 0 0,0 0 0,0 0 0,0 0 0,0-1 0,0 1 0,0 0 0,1 0 0,3-13-30,1 1 1,1 0-1,0 0 0,10-15 1,-10 18 17,-2 2 8,1-1 0,0 1-1,1 0 1,0 0 0,0 1 0,11-9 0,-15 13 9,0 1 0,0-1 0,0 1 1,0 0-1,1-1 0,-1 1 0,0 0 0,1 0 0,-1 1 0,1-1 1,-1 1-1,1-1 0,-1 1 0,1 0 0,0 0 0,-1 0 1,1 0-1,-1 0 0,1 0 0,0 1 0,-1-1 0,1 1 0,-1 0 1,4 1-1,-1 2 82,1-1 0,-1 0 0,0 1 1,-1 0-1,1 0 0,-1 1 0,0-1 0,0 1 1,0 0-1,0 0 0,-1 0 0,0 1 1,4 9-1,-3-7 59,-1 0 0,0 1 0,-1-1 1,0 1-1,0 0 0,-1-1 0,0 1 1,-1 0-1,0 9 0,0-15-248,-1 0 0,1-1 0,-1 1 1,1 0-1,-1 0 0,0 0 0,0-1 0,0 1 0,0-1 0,-1 1 1,1-1-1,-1 1 0,1-1 0,-1 0 0,-3 3 0,-3 0-399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23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203 159 7266,'1'-3'830,"0"0"0,-1-1 1,1 1-1,-1 0 1,1-1-1,-1-4 0,-1-2 655,0 0 0,-3-13 0,-2-9 973,6 29-2234,-1 0 0,1-1 0,-1 1 0,0 0 0,0 0 0,0 0 0,0 0-1,-1 0 1,0 0 0,1 0 0,-5-5 0,5 7-170,0 0 0,0 0 0,0 0 0,-1 0 0,1 0 0,0 0 0,-1 0 0,1 0 0,-1 0 0,1 1 0,-1-1 0,1 0 0,-1 1 0,1-1 0,-1 1 0,1 0 0,-1 0-1,0-1 1,1 1 0,-1 0 0,1 0 0,-1 1 0,0-1 0,1 0 0,-3 1 0,0 1-1,-1 0 0,1 0 0,0 0 0,0 1 0,0 0 0,0 0 0,-6 6 0,5-4-18,-5 3 3,1 1 1,0 1 0,0 0-1,1 0 1,1 0-1,0 1 1,-7 14-1,10-18-18,1 0 0,0 1 0,1-1 0,0 1 0,0 0 0,0 0-1,1 0 1,0 0 0,1 0 0,0 0 0,0 0 0,2 16 0,1-15-10,-1 0 0,1 0 0,0-1 0,1 1 0,0-1-1,0 0 1,1 1 0,0-2 0,0 1 0,1-1 0,0 0 0,0 0 0,1 0 0,0-1 0,0 0 0,13 8 0,-17-12-14,0 0 0,1 0 0,-1 0-1,1 0 1,-1-1 0,1 0 0,0 0 0,7 2 0,-5-3-131,1 0 0,-1 0 1,1-1-1,11-2 0,-1 0-925,-1-1 1,22-8-1,1-3-42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24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1 152 10474,'11'23'4433,"-2"2"-2048,0-2-217,-2-1-223,1 2-345,0-5-864,-3-3-288,-1-5-240,0-5-360,-1-10-1104,-2-6-785,-5-17 1113</inkml:trace>
  <inkml:trace contextRef="#ctx0" brushRef="#br0" timeOffset="1">14 1 7674,'14'1'4545,"-5"8"256,2 1-2241,3-2-1208,1 0-199,-1-4-657,4 0-224,-5-3-808,-1-2-408,-11-3 575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24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10234,'16'1'2757,"0"0"0,18-3 0,-15 1-1075,25 1 0,-41 0-1467,1 1 1,0-1 0,-1 1-1,1 0 1,6 2 0,-10-3-178,1 1 0,0-1 1,0 1-1,0-1 0,0 1 1,-1 0-1,1-1 0,0 1 1,0 0-1,-1-1 0,1 1 0,0 0 1,-1 0-1,1 0 0,-1-1 1,1 1-1,-1 0 0,0 0 1,1 0-1,-1 0 0,0 0 1,0 0-1,1 0 0,-1 0 1,0 0-1,0 1 0,-1 8 6,0-1-1,0 1 0,-1-1 1,-1 0-1,0 1 1,-4 9-1,0 1-4,2-6-8,-10 17-1,8-17 24,-7 21 0,13-34-51,1-1-1,0 1 1,0-1 0,0 1-1,0-1 1,-1 1-1,1 0 1,0-1-1,0 1 1,0-1 0,0 1-1,1 0 1,-1-1-1,0 1 1,0-1-1,0 1 1,0-1 0,0 1-1,1-1 1,-1 1-1,0-1 1,1 1-1,-1-1 1,0 1-1,1 0 1,0 0 4,0-1 1,0 1-1,0 0 0,0-1 1,1 1-1,-1-1 0,0 1 0,0-1 1,0 0-1,1 1 0,1-1 1,3 0 22,0 1 0,0-2 0,0 1 0,8-2 1,4-2 54,-1-1 0,26-12 1,-27 11-42,54-28-88,-53 24 90,-5 5-22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28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0 119 3713,'27'-70'2680,"-26"68"-2303,0-1 0,0 0 0,-1 0-1,1 1 1,-1-1 0,0 0-1,0 0 1,0 0 0,0-5 0,-1-8 3506,2 16-3767,-1 0-1,0 1 1,0-1 0,0 0-1,0 0 1,0 0-1,0 0 1,0 0-1,0 0 1,0 0 0,0 0-1,0 0 1,0 0-1,0 0 1,0 0-1,0 0 1,0 0 0,0 0-1,0 0 1,0 0-1,0 0 1,0 0-1,0 0 1,0 0 0,0 0-1,0 0 1,0 0-1,0 0 1,0 0-1,0 0 1,0 0 0,0 0-1,0 0 1,1 0-1,-1 0 1,0 0-1,0 0 1,0 0 0,0 0-1,0 0 1,0 0-1,0 0 1,0 0-1,0 0 1,0-1 0,0 1-1,0 0 1,0 0-1,2 8 1472,3 18-2148,-4-19 1127,5 29-62,1 61 0,3 89 198,2-122-578,-8-48-111,-1 0 1,2 32-1,-5-47-91,0 0 1,-1 0-1,1 1 1,0-1-1,-1 0 0,1 0 1,-1 0-1,0 0 0,0 2 1,0-3-514,-8-36-4813,3 4 3565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28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8386,'5'0'830,"8"0"877,0 0 0,-1 1 1,23 4-1,78 30 2890,-100-31-4314,-2 0-36,1 1-1,-1-1 0,13 9 0,-21-11-218,-1-1 0,1 1 1,-1 0-1,0 0 0,0-1 0,0 2 0,0-1 1,0 0-1,0 0 0,-1 1 0,1-1 1,-1 1-1,1-1 0,-1 1 0,0-1 0,0 1 1,0 0-1,0 0 0,0 3 0,-1-4-18,0 0 1,0 0-1,0 1 0,-1-1 1,1 0-1,0 0 0,-1 0 0,0 0 1,1 0-1,-1 0 0,0 0 0,-2 3 1,-16 21 73,14-19-68,-8 7 20,0 0 1,-1-1 0,-1-1 0,0 0 0,-1-1 0,-28 15 0,42-25-12,1 0 0,-1 0-1,0 1 1,0-1-1,0 0 1,1 1 0,-1-1-1,1 1 1,-2 2 0,2-4-12,1 1 1,0 0-1,-1-1 1,1 1 0,0 0-1,0-1 1,0 1 0,0 0-1,0-1 1,0 1-1,0 0 1,0 0 0,0-1-1,0 1 1,0 0-1,0-1 1,0 1 0,0 0-1,1-1 1,-1 1 0,0 0-1,1-1 1,-1 1-1,0 0 1,1-1 0,-1 1-1,1-1 1,-1 1-1,1 0 1,14 14 272,0-1 0,25 18-1,-8-7 48,55 45 372,-80-64-681,-4-2-38,1 0 0,0-1 1,1 1-1,-1-1 0,0 0 1,1-1-1,0 1 0,0-1 0,5 3 1,-9-5-79,0-1 0,0 1 0,1 0 0,-1 0 0,0 0 0,0-1 0,0 1 0,0 0 0,0-1 0,0 1 0,0-1 0,-1 1 0,1-1 0,0 1 0,0-1 0,0 0 0,0 0 0,-1 1 0,1-1 0,0 0 1,-1 0-1,1 0 0,0-1 0,11-18-723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28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10 12435,'-2'-1'453,"1"0"0,0 0 0,-1 0 0,1 0 0,0 0 0,-1 1 0,1-1 1,-1 1-1,0-1 0,1 1 0,-1-1 0,1 1 0,-1 0 0,1 0 0,-1-1 0,0 1 1,1 0-1,-4 1 0,2 0-148,0 0 0,1 0 0,-1 0 0,0 0 1,1 0-1,-1 1 0,0-1 0,1 1 0,-4 3 1,0 0-179,0 1 0,1 0 0,0 0 1,0 0-1,0 1 0,-6 13 1,7-11-102,1 1 0,0-1 1,0 1-1,1 0 0,0 0 0,1 0 1,0 0-1,1 0 0,1 15 1,0-9-18,2 0 1,-1-1-1,2 1 1,0 0-1,8 17 1,-7-20-22,2 0 0,-1 0 0,2-1 1,0 0-1,0 0 0,1-1 0,0 0 0,1 0 1,1-1-1,-1-1 0,22 15 0,-27-21-145,-1 0-1,1-1 0,0 0 0,0 0 0,0 0 0,0 0 0,0-1 1,0 0-1,1 0 0,-1-1 0,0 1 0,1-1 0,-1 0 0,0 0 1,1-1-1,-1 0 0,0 0 0,6-2 0,35-11-859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2:0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26 2417,'-32'6'1947,"20"-6"1907,12 0-3648,0 0-1,-1-1 1,1 1 0,0 0 0,0 0 0,0 0 0,0 0-1,0 0 1,0-1 0,0 1 0,-1 0 0,1 0 0,0 0-1,0 0 1,0-1 0,0 1 0,0 0 0,0 0 0,0 0 0,0 0-1,0-1 1,0 1 0,0 0 0,0 0 0,0 0 0,0 0-1,0-1 1,0-1 232,1 2-426,-1-1 1,1 1-1,-1 0 1,1 0-1,-1-1 0,0 1 1,1 0-1,-1 0 1,1 0-1,-1 0 0,1-1 1,-1 1-1,1 0 1,-1 0-1,1 0 0,-1 0 1,2 0-1,0 0 9,119-11 23,-92 9-36,72-6 9,-79 8 2,1 0 1,30 4-1,-51-3-14,19 4 31,-20-5-31,0 0-1,-1 0 1,1 0 0,0 1-1,-1-1 1,1 0 0,0 1-1,-1-1 1,1 1 0,-1-1-1,1 1 1,-1-1-1,1 1 1,-1-1 0,1 1-1,-1-1 1,0 1 0,1 0-1,-1-1 1,1 1 0,-1-1-1,0 1 1,0 0 0,1 0-1,-1 0 3,-1 0-1,1 0 1,0 0 0,0-1-1,0 1 1,-1 0-1,1 0 1,0-1 0,-1 1-1,1 0 1,-1-1-1,1 1 1,-1 0 0,1-1-1,-1 1 1,1-1-1,-1 1 1,0-1 0,0 1-1,-16 10 47,14-9-47,-9 4-960,0-1 0,-24 8 0,20-7-152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29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251 166 11218,'1'-6'4713,"-7"21"-1944,-2 13-945,-11 9-223,0 8-145,-2 9-720,1-3-264,6-7-280,0-1-88,6-12-264,3-13-328,1-9-848,1-9 3248,5-21-1744</inkml:trace>
  <inkml:trace contextRef="#ctx0" brushRef="#br0" timeOffset="1">1 212 10778,'8'6'4689,"5"8"-2032,7 10-1273,8 1-24,1 3-303,1-1-329,2-2-368,-2-1-96,-1-4-152,-2-1-16,-7-9-816,-3-4-328,-11-6 616</inkml:trace>
  <inkml:trace contextRef="#ctx0" brushRef="#br0" timeOffset="2">411 1 9218,'45'16'4657,"-13"-2"-336,4 10-2737,-4 8-7,-3 11-97,-4 10-304,-5 7-488,-3 2-144,-11 4-184,-6-7-79,-11-1-153,-7-13-32,3-12-545,3-10-463,0-14-1032,3-4-441,15-11 1441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29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13099,'-6'4'5065,"7"1"-3033,14 1-1184,6 0-23,10-2-121,-2-2-272,2-5-312,0 0-56,-1 1-48,-1-1-376,-4 2-1160,2 3 1047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30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10938,'3'12'4313,"8"-3"-2184,-5-5-689,9-4 24,2 1-151,-5-7-681,7-1-248,2-1-72,3-1-416,11 1 112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58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40 9978,'-26'0'4433,"13"4"-1392,6-4-1657,7 0-8,0 0-175,0 0-337,0-1-592,0-1-128,30-3-64,47-7-32,-33 6 40,2-2-376,-3-2-1144,-8 10-601,-12 10 1041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5:58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 11755,'-10'-2'4584,"12"2"-2735,0 2-409,8 2-120,4-2-207,9 0-593,6-1-184,0-1-200,5 1-32,-13 7-488,-10-4-840,1 2 816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02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7 1624,'-47'-6'3540,"43"7"2212,1 0 3654,-1-2-7338,8 3-1992,0-1-1,0 0 1,0-1-1,0 1 1,7 0-1,5 0 0,205-4 388,-155 0-363,29 1 1,-121 9-2691,-26 6-2824,23-8 3599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02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19 6161,'-26'-8'2887,"17"5"-689,1 0 0,-16-2 0,24 5-2127,0 0 1,-1 0-1,1 0 0,0 0 1,0 0-1,0 0 0,-1 0 1,1 0-1,0 0 0,0 0 1,-1 0-1,1 0 0,0 0 0,0 0 1,0 0-1,-1 0 0,1 1 1,0-1-1,0 0 0,0 0 1,-1 0-1,1 0 0,0 0 1,0 0-1,0 0 0,0 1 1,-1-1-1,1 0 0,0 0 1,0 0-1,0 1 0,1 7 1158,8 8-156,-4-9-811,0-1 1,1 1-1,0-1 1,0-1-1,13 10 1,-13-9-97,12 5 12,0 0-1,1 0 1,-1-2-1,32 11 1,-21-8-70,32 17 1,-53-25-93,1 2 1,-1-1-1,-1 1 1,1 0-1,-1 1 1,0 0-1,12 14 1,-16-16-10,0-1 1,0 1-1,0 0 1,-1 0-1,0 0 1,0 0 0,0 1-1,0-1 1,-1 0-1,0 1 1,0-1-1,0 1 1,-1 0-1,0-1 1,0 1 0,0-1-1,-1 1 1,0-1-1,0 1 1,0-1-1,-1 1 1,0-1-1,0 0 1,0 0 0,0 0-1,-1 0 1,0 0-1,0 0 1,-4 4-1,-3 2 39,0-1 0,-1 0 0,0-1-1,0-1 1,-24 15 0,34-23-39,1 0-1,0 0 1,0 0-1,-1 0 0,1 1 1,0-1-1,0 0 1,-1 0-1,1 0 1,0 0-1,0 0 1,-1 1-1,1-1 1,0 0-1,0 0 1,0 0-1,0 1 1,-1-1-1,1 0 1,0 0-1,0 1 1,0-1-1,0 0 1,0 0-1,0 1 1,0-1-1,6 3 174,16-2 21,-21-1-203,42-2 229,65-11 1,18-3-706,-102 16 271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04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54 4337,'35'-38'2512,"-23"25"3792,-12 13-6201,0 0-1,0 0 1,0 0-1,0 0 1,0-1-1,0 1 0,0 0 1,0 0-1,0 0 1,0 0-1,0 0 1,0 0-1,0 0 1,-1 0-1,1 0 1,0 0-1,0 0 1,0-1-1,0 1 1,0 0-1,0 0 1,0 0-1,0 0 1,0 0-1,0 0 1,0 0-1,0 0 1,0 0-1,0 0 1,0 0-1,0 0 1,0 0-1,-1 0 1,1 0-1,0 0 1,0 0-1,0 0 1,0 0-1,0 0 0,0 0 1,0 0-1,0 0 1,0 0-1,0 0 1,0 0-1,-1 0 1,1 0-1,0 0 1,0 0-1,0 0 1,0 0-1,0 0 1,0 0-1,0 0 1,0 0-1,0 0 1,-6 3 725,0 2-618,-1 0 0,-8 8-1,-62 68 319,8-6-267,45-50-208,-78 86 86,91-97-108,2 0 1,-1 0-1,2 0 1,0 1 0,1 1-1,-10 28 1,15-38-14,1-1 1,0 1-1,0-1 1,1 1-1,-1-1 1,1 1-1,1-1 0,-1 1 1,2 7-1,1-1 57,1 0-1,1 0 0,5 12 0,-8-20-36,1 1-1,-1-1 0,6 7 1,30 35 224,1-1-1,47 40 1,25 5 700,44 40 135,-152-127-1288,0 0 1,-1 0-1,1 1 0,-1-1 0,0 0 0,0 1 0,3 5 0,-5-8 63,4 6-453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04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10210,'-2'0'3857,"1"0"-2321,0 0-247,-1 0 199,1 0-192,0 0-600,2 9-192,4 10-199,14 39-65,-12-35-120,1 5-48,-4-20-264,-3-4-369,2 1-1311,3 9 1208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05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 8962,'-13'-2'3897,"15"1"-1857,6 0-543,10 1-681,0 0-64,2 1-320,3 2-176,-2-1-512,0 4-1608,-2-4 1311</inkml:trace>
  <inkml:trace contextRef="#ctx0" brushRef="#br0" timeOffset="1">231 187 12611,'5'0'4449,"8"0"-3497,6 1-400,10-2 0,-2-3-48,4-4-344,-1 4-104,-9-4-440,1 1-576,-5 5 624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2:12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11226,'-11'4'3793,"6"3"-3593,0 0-168,1 0-72,-3 3-280,0 0-960,1 0-905,7-5 1273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05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0 189 7130,'15'-1'3096,"4"1"-943,2 0-441,5-5 80,1 1-167,-3 0-737,-1 1-344,-6 3-448,-4 0-704,6 9 432</inkml:trace>
  <inkml:trace contextRef="#ctx0" brushRef="#br0" timeOffset="1">413 0 9442,'0'14'4073,"2"-4"-1393,1 4-679,-2 1-449,-1 8-103,0 1-825,-1 0-312,1 3-216,0-3-24,3-10-480,-2-7-481,-1-11-4696,0-13 3849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06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9474,'0'0'4371,"2"2"-3017,0 4-787,-1 0 0,0 0 0,1 0 0,-2 0 0,1 0-1,-1 0 1,0 0 0,-1 11 0,0 8-234,8 64-36,-7-86-270,-2-5-43,-2-9-31,4 5 49,0 0 0,1-1 0,-1 1 0,1 0 0,1 0-1,-1 0 1,1 0 0,0 0 0,0 0 0,1 0 0,4-8 0,-5 13 5,-1-1-1,0 0 1,1 1 0,-1-1-1,1 0 1,0 1 0,-1 0 0,1-1-1,0 1 1,0 0 0,0 0-1,0 0 1,0 0 0,0 0 0,0 1-1,0-1 1,0 1 0,0-1 0,1 1-1,-1 0 1,0 0 0,4 0-1,0 0 67,1 1 0,-1 0 0,0 0-1,1 1 1,8 3 0,-6-2 137,-1 1 0,-1-1-1,1 1 1,0 1 0,-1 0 0,14 10 0,-19-12-175,1-1 0,-1 0 0,0 1-1,0 0 1,0-1 0,0 1-1,0 0 1,-1 0 0,1 0 0,-1 0-1,0 0 1,0 0 0,0 1 0,0-1-1,0 0 1,-1 1 0,1-1 0,-1 0-1,0 1 1,-1 5 0,-1 4-49,-1 0 0,-7 18 0,2-5-1735,3-13-1548,5-12 3195,0-1 0,0 0 0,-1 0 0,1 1 0,0-1 0,-1 0 1,1 0-1,0 1 0,-1-1 0,1 0 0,0 0 0,-1 0 0,1 0 0,-1 1 0,1-1 0,0 0 0,-1 0 0,0 0 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06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250 185 9402,'-52'-51'3609,"49"49"-3305,1-1 0,0 1 0,0-1 1,0 0-1,1 0 0,-1 0 0,1 0 0,0 0 1,-1 0-1,1 0 0,1 0 0,-2-7 0,1 5 526,0 0 1,0 0-1,-4-7 0,3 6-587,-1 0 0,1 1 0,-2 0 0,1 0 1,0 0-1,-8-9 0,9 13-198,0-1 0,1 1 0,-1-1 0,0 1 0,0 0 0,0-1 0,0 1-1,0 0 1,0 1 0,0-1 0,0 0 0,0 0 0,0 1 0,0-1 0,-1 1 0,1 0 0,0 0 0,0 0 0,-1 0 0,1 0 0,0 0 0,0 0 0,-1 1 0,-1 0 0,-2 1-30,1 0 1,0 0-1,0 1 1,1 0 0,-1-1-1,1 2 1,-1-1 0,1 0-1,0 1 1,0 0 0,0 0-1,1 0 1,-1 0-1,1 1 1,0-1 0,0 1-1,1 0 1,0 0 0,-1 0-1,2 0 1,-1 0-1,0 1 1,1-1 0,0 0-1,0 1 1,1-1 0,0 1-1,0-1 1,0 1-1,0-1 1,2 8 0,0-4-12,1 1 0,-1 0 0,2-1-1,-1 0 1,1 0 0,1 0 0,0 0 0,0 0 0,0-1 0,1 0 0,1 0 0,-1-1 0,1 0 0,0 0 0,1 0 0,0-1 0,0 0 0,0-1 0,1 0 0,-1 0-1,17 6 1,-17-8-157,1-1 0,0 1 0,-1-1 0,1-1-1,0 0 1,0 0 0,0-1 0,10 0-1,16-2-304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07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38 196 11763,'6'15'4721,"1"7"-2569,0 1-432,-2 3-39,-1 0-337,-1-5-768,-2-6-216,0 1-160,-1-6-408,0-8-1056,2-5-2025,-2-13 2025</inkml:trace>
  <inkml:trace contextRef="#ctx0" brushRef="#br0" timeOffset="1">0 0 12619,'0'14'4897,"2"-12"-2793,0 4-984,2-4-223,-4-2-137,0 0-472,0 0-392,10 2-1128,6 3 911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07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9202,'10'44'7704,"-1"22"-4336,-8-59-2943,4 29 1052,17 60 0,-19-86-1238,0 0 1,9 18-1,-11-25-200,0-1 0,0 0 0,0 0 0,1 0-1,-1 0 1,1 0 0,0 0 0,-1 0 0,1-1 0,0 1 0,0 0-1,0-1 1,0 0 0,0 1 0,0-1 0,1 0 0,-1 0-1,4 1 1,-3-1-21,-1-1 0,0 0 0,0 1-1,1-1 1,-1 0 0,0 0 0,1 0-1,-1-1 1,0 1 0,1 0 0,-1-1 0,0 1-1,0-1 1,0 0 0,1 0 0,-1 0-1,0 0 1,0 0 0,0 0 0,-1-1-1,1 1 1,0-1 0,0 1 0,-1-1 0,1 0-1,-1 0 1,1 1 0,-1-1 0,0 0-1,2-4 1,21-69 165,-18 52-639,1 0 0,15-31 1,-13 36-2068,17-21 0,-20 30 535,2-2 309</inkml:trace>
  <inkml:trace contextRef="#ctx0" brushRef="#br0" timeOffset="1">431 292 12787,'10'18'5081,"4"2"-3121,-3 2-199,1 4-129,-1 0-432,-6-6-736,-2-4-168,-3-7-192,0-5-368,0-10-1152,-3-3-752,-6-9 1175</inkml:trace>
  <inkml:trace contextRef="#ctx0" brushRef="#br0" timeOffset="2">399 134 12539,'2'-3'4881,"0"0"-2945,0 2-528,-2 0-159,0 1-321,0 0-592,2 0-424,11 4 2472,2 1-1807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08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0 15699,'-2'3'5746,"-4"10"-4322,-2 5-280,-26 40-56,6-37-303,8 5-849,-5-5-433,0-14-575,17 2 600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08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34 11186,'-3'1'4273,"6"-1"-2712,6 0-337,16 0-80,10-1-168,16 0-488,2-2-143,4-1-73,-4-1-40,0 1-64,-5-3-40,-12 6 16,-9-3-352,-17 1-1169,-8 2-679,-17 1 1064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09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11018,'-4'1'1232,"3"-1"-970,0 0 0,0 0 0,0 0 0,0 0 0,0 0 0,0 1 0,0-1 0,1 0 0,-1 1 0,0-1 0,0 0 0,0 1 0,1-1-1,-1 1 1,0-1 0,0 1 0,1-1 0,-1 1 0,-1 1 0,3-2-131,-1 1 1,0-1-1,0 0 0,1 1 0,-1-1 1,0 0-1,1 1 0,-1-1 1,0 0-1,1 0 0,-1 0 0,1 1 1,-1-1-1,0 0 0,1 0 1,-1 0-1,1 0 0,-1 0 0,0 0 1,1 1-1,-1-1 0,1 0 0,13 2 854,-3-1-614,104 17 1436,-99-15-1760,-1 1 1,0 1-1,-1 1 1,0 0-1,22 13 1,-21-10-6,24 20 0,-34-25-36,-1-1-1,0 1 1,-1 0 0,1 0-1,-1 1 1,0-1 0,0 1-1,0 0 1,0-1 0,1 7-1,-3-9-2,0 1 0,-1-1 0,0 0-1,1 1 1,-1 0 0,0-1-1,0 1 1,0-1 0,-1 1-1,1-1 1,-1 1 0,1-1-1,-1 0 1,0 1 0,0-1 0,0 0-1,0 1 1,0-1 0,-1 0-1,-2 3 1,-3 4 6,0-1-1,0 0 1,-14 10 0,18-16-7,-51 45 23,11-9 16,-64 43 0,103-78-38,1-2 1,1 1-1,-1 0 1,0 0-1,0 0 1,1 0-1,0 1 1,-5 4 0,7-7-4,0 1 1,0-1 0,-1 1 0,1-1 0,0 1 0,0-1 0,0 0 0,0 1 0,0-1 0,0 1 0,0-1 0,0 1 0,0-1 0,0 0 0,0 1 0,0-1 0,0 1 0,1-1 0,-1 1 0,0-1 0,0 0 0,0 1 0,0-1 0,1 1 0,-1-1 0,0 0 0,1 1 0,-1-1 0,0 0 0,0 0-1,1 1 1,-1-1 0,1 0 0,-1 1 0,0-1 0,1 0 0,-1 0 0,1 1 0,18 5 34,-6-3-10,1-2 0,-1 1 1,28-3-1,44-7 142,-49 4-41,-1-1-9,-3 1-92,50 0 0,-64 7-534,-18-3 503,1 0 1,-1 0-1,0 0 1,0 0-1,1 0 1,-1 0 0,0 1-1,0-1 1,1 0-1,-1 0 1,0 0-1,0 0 1,1 0 0,-1 1-1,0-1 1,0 0-1,0 0 1,0 1-1,1-1 1,-1 0 0,0 0-1,0 1 1,0-1-1,0 0 1,0 0-1,0 1 1,0-1 0,1 1-1,-3 8-194</inkml:trace>
  <inkml:trace contextRef="#ctx0" brushRef="#br0" timeOffset="1">92 776 15499,'-8'16'5449,"-2"-2"-4424,3 6-345,7 4 8,3 0-104,9-3-416,-3-7-96,1-4-152,-4 1-352,-1-11-1168,0-1-777,2-17 1361</inkml:trace>
  <inkml:trace contextRef="#ctx0" brushRef="#br0" timeOffset="2">0 625 10034,'6'0'4353,"-6"0"-2120,18 0-1137,-6 3-80,7 0-424,8 1-224,-1 2-272,3-3-144,3 0-1272,2 3 968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09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11634,'-8'45'4665,"7"-45"-3048,2-3-329,9 3-512,4 3-304,7 0-384,3-3 16,-1 0-728,-2-6-560,-2 10-1745,-7-4 1697</inkml:trace>
  <inkml:trace contextRef="#ctx0" brushRef="#br0" timeOffset="1">47 157 8690,'-1'-2'3817,"6"2"-1745,6 6-223,6-5-329,3 2-360,4-6-632,-3-6-200,3 3-232,3 0-120,-5-2-1496,1 0 1128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09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11130,'5'25'4953,"2"-1"-2480,-4 6-977,1 1-111,-8-8-665,1-2-296,2-11-264,-9-8-72,13 2-824,-6-4-425,3-17 673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2:13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44 2809,'-1'-6'1967,"-1"0"0,1 1 1,-1-1-1,-1 0 0,-4-9 0,10 20-1219,-1 1-1,0-1 0,1 8 1,3 9-403,46 188 1216,-43-169-1321,97 324 857,-100-347-1059,-1-1 18,3 21 0,-7-37-67,-1 0-1,0-1 1,0 1 0,0 0-1,0-1 1,0 1 0,0 0-1,0 0 1,0-1 0,0 1-1,0 0 1,0-1-1,0 1 1,0 0 0,0-1-1,-1 1 1,1 0 0,0-1-1,0 1 1,-1 0 0,0 0-1,1-1-13,0 0-1,-1 0 0,1 1 1,0-1-1,0 0 0,-1 0 1,1 0-1,0 0 0,-1 0 1,1 0-1,0 0 0,0 0 1,-1-1-1,1 1 0,0 0 1,0 0-1,-1 0 0,1 0 1,0 0-1,0 0 0,-1-1 1,-9-7-879,1-4-916,0 0 0,-13-23-1,0-8 80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10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11618,'5'7'2041,"-1"0"0,5 15-1,-6-14-1108,0 0-1,1 12 0,-2-4-287,-1-1 1,-1 30-1,0-39-583,0 1-1,-1 1 1,1 0 0,-1 0 0,-1-1 0,-3 14 0,5-21-61,0 0-1,0 1 1,-1-1 0,1 0-1,0 0 1,0 0 0,0 0-1,0 1 1,0-1 0,-1 0-1,1 0 1,0 0 0,0 0-1,0 0 1,0 0 0,-1 0-1,1 0 1,0 0 0,0 0-1,0 1 1,-1-1 0,1 0-1,0 0 1,0 0 0,0 0 0,-1 0-1,1 0 1,0 0 0,0 0-1,0-1 1,-1 1 0,1 0-1,0 0 1,0 0 0,0 0-1,0 0 1,-1 0 0,1 0-1,0 0 1,0 0 0,0-1-1,0 1 1,-1 0 0,1 0-1,0 0 1,0 0 0,0 0-1,0-1 1,0 1 0,0 0-1,-9-11-305,8 10 222,0 0 55,0-1 1,0 1-1,0-1 0,1 0 1,-1 1-1,0-1 0,1 0 0,-1 1 1,1-1-1,0 0 0,0 0 1,-1 1-1,1-1 0,0 0 1,0 0-1,1 1 0,-1-1 0,0 0 1,1 0-1,-1 1 0,1-1 1,-1 0-1,1 1 0,0-1 0,-1 0 1,2-1-1,1-1 33,1-1 0,-1 1 0,1-1 0,-1 1 0,1 0 0,0 1 0,7-6 0,-7 7 64,-1-1 0,1 1 0,0 0-1,-1 0 1,1 0 0,0 0 0,0 1 0,1 0-1,-1-1 1,0 2 0,0-1 0,1 0 0,-1 1-1,0 0 1,1 0 0,-1 0 0,0 0-1,0 1 1,1 0 0,-1 0 0,0 0 0,0 0-1,0 1 1,0 0 0,0-1 0,0 1 0,0 1-1,-1-1 1,1 0 0,-1 1 0,1 0-1,-1 0 1,0 0 0,5 7 0,-5-6 138,0 0 0,0 1 1,-1 0-1,3 7 0,-4-10-171,0-1 0,-1 1 1,0 0-1,1 0 0,-1 0 0,0 0 0,0-1 0,0 1 0,0 0 0,0 0 0,0 0 0,-1 0 0,1-1 0,-1 1 0,1 0 0,-2 2 0,-6 9-216,7-11-125,0 0 0,0 0 1,-1 0-1,1 0 0,0-1 0,1 1 0,-1 0 0,0 1 0,1-1 0,-1 0 0,1 0 0,-1 0 0,1 0 0,0 0 0,0 1 0,0-1 0,0 0 0,0 0 0,1 0 0,-1 0 0,1 0 0,0 3 0,8 15-1207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10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46 5657,'0'-1'9220,"-1"-4"-4131,0 2-4878,-1 1 1,0-1 0,1 1 0,-1 0 0,0 0 0,0 0 0,-1 0 0,1 0 0,0 0-1,-1 0 1,1 1 0,-1-1 0,1 1 0,-1 0 0,-5-2 0,3 1-138,-1 1-1,0-1 1,0 1 0,0 1 0,-8-1-1,12 1-45,0 0-1,0 0 0,0 1 0,0-1 0,0 0 0,0 1 0,0 0 1,0-1-1,0 1 0,0 0 0,1 0 0,-1 0 0,0 0 1,0 0-1,1 1 0,-1-1 0,1 0 0,-1 1 0,1-1 0,-2 4 1,0 0 6,0-1 0,1 1 1,-1 0-1,1 0 0,-3 10 1,4-8-26,0 0 1,0 0-1,0 1 1,1-1 0,0 0-1,0 0 1,1 0 0,0 0-1,0 0 1,0 0-1,1 0 1,0 0 0,1-1-1,-1 1 1,7 10-1,-3-8-9,-1 1 0,2-2 0,-1 1 0,1-1 0,0 0-1,1 0 1,0-1 0,0 0 0,18 10 0,-20-13 77,1-1 1,0 0-1,1-1 1,-1 0-1,0 0 1,1 0 0,-1-1-1,1 0 1,0-1-1,-1 0 1,9 0-1,21 0 496</inkml:trace>
  <inkml:trace contextRef="#ctx0" brushRef="#br0" timeOffset="1">504 222 10386,'-8'18'4977,"8"8"-1096,1 2-2241,4-1-135,-5-3-401,8-4-400,-5-8-504,-3-6-352,9-6-1072,-10-10-961,14-6 1233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11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9746,'1'5'4737,"4"-1"-1160,-2 2-1785,1-1-199,5 8-425,-5-7-392,8 6-544,1-2-424,3 0-744,14 0 648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11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13299,'-1'3'908,"0"1"1,1-1-1,-1 1 0,1-1 1,0 1-1,-1-1 0,1 1 1,1 5-1,8 31 655,-5-21-676,-1-5-732,1 1 0,1 0 0,0-1-1,0 0 1,10 16 0,-12-24-124,1 0-1,0-1 0,0 1 0,0-1 1,1 0-1,0 0 0,0 0 1,0-1-1,0 0 0,1 0 1,0 0-1,-1-1 0,13 6 0,-16-8-20,1-1 0,-1 1 1,0 0-1,0-1 0,0 0 0,0 1 0,0-1 0,1 0 0,-1 0 0,0 0 0,0-1 0,0 1 0,0 0 0,0-1 0,4-1 0,-2 1-2,-1-1 0,-1 0 0,1 0 0,0 0 0,0 0 0,-1 0 0,1 0 0,-1-1 0,3-3 0,3-5-45,-1 0-1,0-1 0,-1 0 0,5-13 0,-7 16-35,11-27-585,7-16-1562,-4 19-3606,-8 16 3253</inkml:trace>
  <inkml:trace contextRef="#ctx0" brushRef="#br0" timeOffset="1">498 296 15051,'4'26'5545,"4"0"-3952,-7 2-377,3-1-48,2-6-248,-5-4-639,7-6-161,-6-7-713,1-4-495,0-16-3809,5-5 3249</inkml:trace>
  <inkml:trace contextRef="#ctx0" brushRef="#br0" timeOffset="2">485 48 13243,'2'8'5281,"2"-2"-3089,3-2-1167,2 3-17,2-1-336,3 2-392,0-2-80,-1 3-160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12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11947,'0'0'119,"0"0"1,0 0-1,0 0 1,0 0 0,0 0-1,0 0 1,0 0 0,0 0-1,0 0 1,0 0 0,0 0-1,0 0 1,0 0 0,0 0-1,0 0 1,0 0 0,0 0-1,0 0 1,0 0-1,0 0 1,0 0 0,0 1-1,0-1 1,0 0 0,0 0-1,0 0 1,0 0 0,0 0-1,0 0 1,0 0 0,0 0-1,0 0 1,0 0 0,0 0-1,0 0 1,0 0-1,0 0 1,0 0 0,0 0-1,0 0 1,0 0 0,0 0-1,0 0 1,0 0 0,0 0-1,0 0 1,0 0 0,0 0-1,0 0 1,0 0 0,0 0-1,0 0 1,4 3 2010,10 2-1828,31 14-69,74 26-88,2 0-68,-105-37-50,0 0 0,-1 1 0,0 1 0,0 1 0,13 11 0,-23-17 77,0 1 1,-1-1-1,0 1 1,0-1-1,0 1 1,-1 0-1,0 0 1,0 1-1,0-1 1,-1 1-1,0-1 1,0 1-1,-1 0 1,0 0-1,0 0 1,0 0-1,-2 13 1,0-1 89,-1-1 1,-1 1-1,-1-1 0,0 1 1,-11 24-1,11-32-152,-41 104 231,36-95-242,0-1 0,-2-1 0,-21 30 0,31-47-35,-3 5-152,-1 0 0,0-1 1,0 1-1,-1-1 0,-6 4 0,2-4-931,10-5 1073,0 0-1,0 0 1,0 0 0,0 0-1,0 0 1,0 0 0,0 0-1,-1 0 1,1 0 0,0 0-1,0 0 1,0 0 0,0 0-1,0 0 1,0 0 0,0 0-1,0 0 1,0 0-1,0 0 1,0 0 0,0 0-1,-1 0 1,1 0 0,0 0-1,0-1 1,0 1 0,0 0-1,0 0 1,0 0 0,0 0-1,0 0 1,0 0 0,0 0-1,0 0 1,0 0 0,0 0-1,0 0 1,0 0 0,0-1-1,0 1 1,0 0 0,0 0-1,0 0 1,0 0 0,0 0-1,0 0 1,0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30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27 9506,'12'-18'4257,"-11"14"-1400,-2 0-753,-5 6-200,5-2-263,0 0-705,-7 28-296,-52 51-336,32-27-72,8 0-136,1-2-56,7-7-256,0-6-264,2-13-864,0-7-601,2-11 1185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30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0 283 8378,'7'-8'4073,"3"3"-1521,6 10-607,6 8-49,4 14-528,1 5-295,2 8-529,0-3-168,2-5-192,-3-8 24,4-12-968,-4-8 2576,-12-20-1528</inkml:trace>
  <inkml:trace contextRef="#ctx0" brushRef="#br0" timeOffset="1">323 27 7866,'3'4'3913,"5"-4"-1929,-4 0 2673,-4 0-3049,0 0-1072,32 2 41,44 0 15,-43-4-232,3-2-248,-7-3 104,-4 2-984,-2-3-977,-10 0 1137</inkml:trace>
  <inkml:trace contextRef="#ctx0" brushRef="#br0" timeOffset="2">530 10 10154,'-66'59'4729,"61"-43"-1392,5 5-1737,-4 0-111,1 4-345,3 3-368,-2-1-464,6 5-104,-4 0-112,0-3 0,8-6-664,-4-5-544,9-11-2753,7-3 2457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31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22 519 11466,'0'7'3532,"-2"-9"-80,-4-13-459,2 3-2731,1 0 1,1 0-1,0 0 0,1 0 0,0-15 1,5-63-360,-1 56 25,1 0 0,1 0 0,2 0 0,2 1-1,17-46 1,-23 72 60,1 0-1,-1 0 1,1 1-1,0 0 1,1-1-1,0 1 1,0 1-1,0-1 1,8-6-1,-11 10 14,1 1 1,-1-1-1,0 1 1,0-1-1,1 1 1,-1 0-1,1 0 1,-1 0-1,1 0 1,-1 1-1,1-1 1,0 1-1,-1 0 1,1-1-1,0 1 1,-1 0-1,1 0 0,0 1 1,-1-1-1,1 1 1,0-1-1,-1 1 1,1 0-1,-1 0 1,1 0-1,-1 0 1,0 0-1,1 1 1,3 2-1,-2-1 5,-1 1 0,1-1-1,-1 1 1,0-1 0,0 1 0,0 0-1,0 0 1,-1 0 0,4 8 0,0 4 50,7 24 1,-11-32-33,12 45 271,7 74 0,-6-28 4,-14-95-270,0 1-268,0 0-1,0 0 1,0 0-1,-1 0 1,0-1-1,0 1 1,-1 8-1,-4-6-399</inkml:trace>
  <inkml:trace contextRef="#ctx0" brushRef="#br0" timeOffset="1">18 296 13275,'0'10'5113,"2"-5"-3169,8 3-743,6-3-145,6-1-224,10-4-552,2-4-136,4-6 0,3-2-304,-7 0-768,6 0 672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31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2 11098,'2'-1'4833,"-7"14"-1888,-3 6-929,-4 7-519,-4 6-273,-2 10-752,-1 0-216,0-1-176,2-3-64,5-13-664,1-9-400,1-16-1265,1-7-1095,2-14 2215</inkml:trace>
  <inkml:trace contextRef="#ctx0" brushRef="#br0" timeOffset="1">0 23 9130,'7'2'4609,"5"7"-1304,8 8-1369,2 9-288,8 3-511,0 3-305,-1-2-400,-1-2-104,-2-5-176,-5-4-16,-6-6-728,-3-5-416,-15-4 624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32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38 12723,'-9'-2'3991,"10"0"-2483,8 0-783,8 0-209,0 0 1,18 2-1,140 6 388,13 0-355,293-26 215,-195 4-592,0 12 7,-122 18-2,-155-13-164,0 1 0,0 0 0,0 0 0,0 1 0,-1 0 0,14 8 0,-21-11-29,0 1 1,0-1 0,0 1-1,0 0 1,0-1 0,-1 1-1,1 0 1,0-1 0,0 1-1,-1 0 1,1 0 0,0 1-1,-1-1 0,0-1-1,1 0 0,-1 1 1,0-1-1,0 0 0,0 1 1,0-1-1,0 1 0,0-1 1,0 0-1,0 1 1,0-1-1,-1 1 0,1-1 1,0 0-1,0 1 0,0-1 1,0 0-1,0 1 0,-1-1 1,1 0-1,0 1 0,-2 1-28,0 0-1,-1 0 1,1-1-1,0 1 1,0-1-1,-1 0 1,1 1-1,-4 0 0,-26 11-192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2:14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7178,'3'-3'664,"-1"0"1,1 1-1,0-1 1,0 1-1,0-1 1,0 1-1,0 0 1,5-2 0,-2 1-191,-1 1 1,1 0-1,1 0 1,8-2 0,0 2-43,1 1 0,0 0 1,18 2-1,30 5 293,-56-4-653,-1-1 0,0 1 0,0 0 0,1 1-1,-1 0 1,8 5 0,-13-7-48,1 0 0,-1 1-1,0 0 1,-1-1 0,1 1-1,0 0 1,0 0 0,-1 0-1,1 0 1,-1 0-1,0 0 1,0 1 0,0-1-1,0 0 1,0 1 0,0-1-1,0 1 1,0 3 0,0 3 52,-1 0 0,0 0 0,0-1 0,-2 11-1,0-3 32,2-9-60,-1 0 0,0 1 0,0-1 0,0 0 0,-1 0 0,0 0 0,-1 0 0,1 0 0,-1 0 0,-7 10 0,6-12-20,-1 1 1,1-1-1,-1-1 1,0 1-1,0-1 1,-9 6-1,-36 18 104,50-27-130,-15 6-79,0-1-1,0 0 1,0-1 0,-26 4 0,34-8-590,0 0-1,-11-1 1,4 0-820,3 2 205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32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0 10274,'1'8'4137,"-1"-8"-1816,-2 7-673,-8 7 72,-3 5-207,-7 16-777,-3 2-264,-1 3-224,1 1-64,4-4-96,3-3-192,8-10-872,1-6-465,3-13-3712,4-2 3385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32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0 150 10514,'3'0'4313,"13"4"-2160,0 0-577,5 12-88,5 8-279,1 6-609,0 9-192,-3 0-192,1-2-56,-2-8-88,-2-5-88,-1-11-936,-7-5 2000,-5-9-1040</inkml:trace>
  <inkml:trace contextRef="#ctx0" brushRef="#br0" timeOffset="1">270 70 10754,'19'0'4737,"2"-8"-1680,13-2-2201,4 0-24,1 1-96,-3 4-111,-6-1-345,-10 1-112,-6 1-344,-6-3-480,-7 2 431</inkml:trace>
  <inkml:trace contextRef="#ctx0" brushRef="#br0" timeOffset="2">405 33 8098,'8'12'4161,"-7"-1"-785,6 0-1367,-5 1 39,4 2-447,-5 0-417,0 2-648,3 3-184,-4 1-216,-1 3-56,5-5-448,-4 2-496,8-12-1489,-1-5 1457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33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1 10386,'0'10'4633,"-4"1"-1680,-8 9-737,-10 12-423,-5 1-393,-7 11-864,3 1-256,8-2-216,-3-3-80,15-14-560,4-10-416,5-10 744,20-8-160</inkml:trace>
  <inkml:trace contextRef="#ctx0" brushRef="#br0" timeOffset="1">1 73 10386,'7'0'4457,"1"4"-1832,1 4-745,11 12-264,4 2-247,4 9-649,5-1-216,-8-3-240,-2 1-72,1-9-360,-2-2-440,0-3 392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34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6 9178,'-16'-5'5121,"16"15"-336,4-3-2760,17 5-1305,4-5-24,11-1-160,4-2-264,5-1-216,-1-3-40,-5-1-872,-13 1-673,-15 1 929</inkml:trace>
  <inkml:trace contextRef="#ctx0" brushRef="#br0" timeOffset="1">48 195 9562,'-12'7'4113,"8"-3"-1689,3-2-663,4 1-137,-3-3-96,0 0-479,8 0-201,14 0-296,36-2-144,-36 1-216,1-1 16,-3-4-864,-2 1 2801,-12 4-1761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35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21 10570,'-52'-10'8839,"51"9"-7342,13 1 630,152-4-1550,-115 4-498,155-3-51,-195 2-211,-6 0 16,-1 1 0,0 0 0,0 0-1,1 0 1,-1 0 0,0 0 0,0 1 0,1-1 0,-1 0-1,4 2 1,-9 0-1801,-17 6 789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35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 8274,'-13'-2'3052,"11"2"6841,19 11-9383,28 22 0,-28-20-414,27 17 0,-11-12-8,-23-14-63,0 1 0,0 1 0,-1 0 0,15 13-1,-23-19-22,0 1 0,-1 0 0,1 0-1,0 0 1,-1-1 0,1 1-1,-1 0 1,1 0 0,-1 0-1,0 0 1,1 0 0,-1 0 0,0 0-1,0 0 1,0 0 0,0 0-1,0 1 1,0 0 0,0 0-1,0 0 0,-1 1 0,1-1 0,-1 0 0,0 1 0,0-1 0,-2 4 0,-1 1-10,-1 0 0,0 0 0,-8 8 0,-2 0-72,-32 25 1,12-11-2,33-27 82,0-1 0,1 1 1,-1 0-1,0 0 0,1 0 1,-1 0-1,1 0 0,0 0 0,0 0 1,0 0-1,-2 4 0,3-5 1,0 0 0,0 0 0,0 0 0,0 0 1,0 0-1,0 0 0,0 0 0,0 0 0,0 1 0,1-1 0,-1 0 0,0 0 0,1 0 0,-1 0 0,1 0 0,-1 0 0,1 0 0,0-1 0,-1 1 0,1 0 0,0 0 1,-1 0-1,1 0 0,0-1 0,0 1 0,1 1 0,5 2 8,0 0 0,0 0 0,0-1 0,0 0 0,0 0 0,0 0 0,1-1 0,0 0 0,-1-1 0,14 2 0,9-2 33,45-4 0,-8 1-17,-53 2-61,-10-1-55,1 1 1,-1 0 0,0 0 0,0 1 0,0-1-1,1 1 1,-1 0 0,4 1 0,-9-1-831,-13 0 345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35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62 102 8146,'3'7'4625,"-1"5"80,1 3-2425,1 9-1168,7 1-15,-2 6-497,0-2-240,5-5-272,-9-7 24,8-12-768,-1-7-616,-5-13 807</inkml:trace>
  <inkml:trace contextRef="#ctx0" brushRef="#br0" timeOffset="1">1 0 7882,'5'0'4401,"0"0"-657,10 3-1903,-2 2-217,7 0-696,3 2-296,4-2-367,-2-2-89,9-2-440,-6-1-609,-2 0 569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36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 9170,'-9'27'4073,"21"-27"-1713,0-3-855,5 2-457,0-6-256,2 3-440,0-4-168,-7 4-528,-3 4-512,-6-1-3361,-5 11 2833</inkml:trace>
  <inkml:trace contextRef="#ctx0" brushRef="#br0" timeOffset="1">14 142 8962,'6'8'3929,"6"-3"-1809,3-1-431,3-4-401,3-4-384,3-4-608,3 0-136,-1 0-376,1 1-328,-7 2 344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36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7602,'-2'20'4329,"4"5"408,2 3-2409,-4 4-880,2-3-47,-6-6-713,-3-6-320,7-8-360,-5-5-360,5-6-1056,1-6 943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37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 9482,'1'-1'4365,"5"1"-913,-5 2 736,-1 27-3815,-2 0-1,-9 54 0,10-76-328,-4 39 16,6-59-261,0 0 0,1 0 0,1 0 0,0 0 0,8-21 0,-9 29 221,-1 1 0,2 0 0,-1 0 0,0 0 1,1 0-1,0 0 0,-1 0 0,2 1 0,-1-1 0,0 1 0,1 0 0,-1 0 1,1 0-1,0 1 0,0-1 0,0 1 0,0 0 0,0 0 0,1 0 0,-1 1 1,9-2-1,-9 2 60,0 1-1,0-1 1,0 1 0,0 0 0,0 0 0,0 1 0,0-1 0,0 1 0,0 0-1,0 0 1,-1 0 0,1 0 0,7 4 0,-6-2 28,-1 0-1,0 1 1,1-1-1,-1 1 1,-1-1-1,1 1 1,0 0-1,-1 1 1,4 5-1,-1 1-3,0 1 0,-1-1-1,0 1 1,-1 0-1,-1 0 1,0 0-1,0 0 1,1 15 0,-4-23-324,0 0 0,0 1 0,-2 6 0,1-4-211,1 2-52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2:14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8994,'4'1'480,"-1"-1"0,1 1 0,0 0 1,0 0-1,-1 0 0,1 1 0,-1-1 0,1 1 0,-1-1 1,0 1-1,1 1 0,2 2 0,-2-2-191,0 1-1,0 0 1,-1 0 0,0 0 0,0 0-1,0 1 1,0-1 0,1 6-1,1 2-26,-1 0 0,0 0 0,-1 1 0,-1-1 0,0 1 0,1 19 0,-3-23-121,1 0 1,0 0-1,1 0 0,0 0 0,0 0 0,5 11 0,-4-10 76,-3-10-207,0 0 1,0 0-1,0 0 1,0 0-1,0 1 1,0-1-1,0 0 0,0 0 1,-1 0-1,1 0 1,0 0-1,0 1 0,0-1 1,0 0-1,0 0 1,0 0-1,0 0 1,0 0-1,0 0 0,-1 1 1,1-1-1,0 0 1,0 0-1,0 0 1,0 0-1,0 0 0,-1 0 1,1 0-1,0 0 1,0 0-1,0 0 1,0 0-1,-1 0 0,1 0 1,0 0-1,0 0 1,0 0-1,0 0 1,0 0-1,-1 0 0,1 0 1,0 0-1,0 0 1,0 0-1,0 0 0,-1 0 1,1 0-1,0 0 1,0 0-1,0 0 1,-1 0 26,1-1-32,0 1 0,-1 0 0,1 0 0,0 0 0,0 0 0,-1 0 0,1-1 0,0 1 0,0 0 0,-1 0 0,1 0 0,0-1 0,0 1 0,0 0 0,0 0 0,-1-1-1,1 1 1,0 0 0,0 0 0,0-1 0,0 1 0,0 0 0,0 0 0,0-1 0,0 1 0,0 0 0,0-1 0,0 1 0,0 0 0,0 0 0,0-1 0,-2-9-9,1 1 1,0-1-1,1 0 1,0 1-1,1-1 0,1-10 1,-1 11 0,3-12-16,0 0 0,13-38 0,-8 28-40,-5 17-12,-2 7-122,0 0 0,0 0 0,1 0 0,-1 0 0,2 0 0,5-9 0,-8 15-15,0 0 0,0 0 0,0 0 0,0 0 0,0 1 0,0-1 0,0 0 0,0 1 0,0-1 0,0 1 0,0-1 0,1 1 0,-1-1 0,0 1 0,0 0 0,1 0 0,0-1 0,11 1-992</inkml:trace>
  <inkml:trace contextRef="#ctx0" brushRef="#br0" timeOffset="1">340 61 6049,'29'30'2949,"-29"-30"-2864,0 0 0,1 0 0,-1 1 0,0-1 0,0 0 0,0 0 0,0 0 0,0 0 0,1 1 0,-1-1 0,0 0 0,0 0 0,0 0 1,0 1-1,0-1 0,0 0 0,0 0 0,0 1 0,0-1 0,0 0 0,0 0 0,0 0 0,0 1 0,0-1 0,0 0 0,0 0 0,0 1 0,0-1 0,0 0 0,0 0 0,-1 0 0,1 1 0,0-1 0,0 0 0,0 0 0,-8 5 2014,4-3-794,1 2-1105,0-1-1,0 1 0,1 0 1,0-1-1,0 1 0,0 0 1,0 0-1,0 1 0,1-1 1,0 0-1,0 1 0,0-1 1,0 0-1,1 1 0,0-1 1,0 1-1,0-1 0,0 1 1,1-1-1,-1 0 0,1 1 1,2 4-1,-2-5-204,0-1-1,1 1 0,-1 0 1,1 0-1,0-1 1,0 1-1,0 0 0,0-1 1,1 0-1,-1 0 1,1 0-1,0 0 0,0 0 1,0 0-1,0-1 1,0 1-1,1-1 0,-1 0 1,1 0-1,0 0 1,-1-1-1,1 1 0,0-1 1,6 1-1,-5-1 9,0 0-1,1-1 1,-1 0-1,0 0 1,0-1-1,1 1 1,-1-1-1,0 0 1,0-1-1,0 1 1,0-1-1,0 0 1,0 0-1,0-1 0,-1 1 1,1-1-1,-1 0 1,0 0-1,0-1 1,0 1-1,0-1 1,0 0-1,-1 0 1,0 0-1,1 0 1,-2-1-1,1 1 1,2-7-1,-1 3 20,-2 1-1,1-1 1,-1 0-1,0 0 0,-1 0 1,0 0-1,0 0 1,-1-1-1,1 1 1,-2 0-1,0 0 0,0 0 1,0 0-1,-5-15 1,5 19-10,0 1 0,-1 0 0,1 0 0,-1 0 0,0 0 0,0 0 0,0 0 0,0 1 0,0-1 0,0 1 0,-1-1 0,0 1 0,1 0 0,-1 0 0,0 0 1,0 0-1,0 1 0,0-1 0,0 1 0,0 0 0,-1 0 0,1 0 0,0 0 0,-1 0 0,-3 0 0,0 1-5,0-1 0,0 1 1,0 1-1,0-1 0,0 1 0,0 1 0,0-1 0,0 1 0,-12 5 1,15-6-94,1 1 1,-1 0-1,0 0 1,1 0 0,0 0-1,-1 1 1,1-1-1,0 1 1,0 0 0,0-1-1,1 2 1,-1-1-1,1 0 1,0 0 0,0 1-1,0-1 1,0 1-1,-2 6 1,3-9-198,1 1-1,0-1 1,-1 1 0,1 0-1,0-1 1,0 1 0,0-1-1,0 1 1,0-1-1,0 1 1,0-1 0,0 1-1,1-1 1,-1 1 0,1-1-1,-1 1 1,1-1 0,-1 1-1,1-1 1,1 2-1,9 9-1987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37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139 107 11218,'3'-27'6365,"-3"21"-6068,0 0-1,-1 0 0,0-1 1,0 1-1,-3-9 0,3 13-190,1 0-1,-1 0 1,1 1-1,-1-1 0,0 0 1,0 1-1,0-1 1,0 1-1,0-1 0,0 1 1,0-1-1,0 1 1,-1 0-1,1-1 0,0 1 1,-1 0-1,1 0 1,-1 0-1,0 0 0,1 0 1,-1 1-1,0-1 1,1 0-1,-1 1 0,0-1 1,0 1-1,1 0 0,-1-1 1,0 1-1,0 0 1,0 0-1,0 0 0,1 0 1,-3 1-1,0 0-53,0 0-1,0 0 1,1 0-1,-1 1 1,1-1-1,-1 1 1,1 0-1,0 0 1,0 0-1,-1 1 1,1-1-1,1 1 0,-1-1 1,-3 5-1,2-1-38,0 1 0,0 0-1,1 0 1,-1 0 0,2 1-1,-1-1 1,1 1 0,0 0-1,1-1 1,-1 1 0,2 0-1,-1 14 1,1-11-8,1 1-1,1-1 1,-1 0-1,2 0 1,-1 0-1,1-1 1,1 1-1,7 15 1,-7-20 20,-1-1 1,0 1 0,1-1-1,0 0 1,1 0-1,-1 0 1,1-1-1,0 1 1,0-1 0,0 0-1,0-1 1,9 5-1,-10-6-127,0 0-1,-1-1 0,1 0 1,0 0-1,0 0 0,0 0 0,0-1 1,0 1-1,5-1 0,-6-1-313,1 1 1,0-1-1,-1 1 0,1-1 0,-1 0 0,1-1 0,-1 1 0,0 0 0,1-1 0,-1 0 0,3-2 1,-2 1-152,0-1 0,0 1 0,6-9 0</inkml:trace>
  <inkml:trace contextRef="#ctx0" brushRef="#br0" timeOffset="1">414 310 11314,'0'17'4905,"0"1"-2568,4-4-641,0-3 105,2 1-633,-4 0-432,4-1-472,-4-6-120,-2-10-976,6-5-168,3-14 528</inkml:trace>
  <inkml:trace contextRef="#ctx0" brushRef="#br0" timeOffset="2">368 95 13035,'8'2'5129,"-3"0"-3153,2 0-367,-1 2-209,2 0-400,-1 2-696,2-1-256,-2-1-96,6 1 24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38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46 3257,'-5'-11'3218,"-8"-3"7477,3 4-4110,5 2-6117,5 8-438,-1-1 74,5 0-20,7 1-55,-1 1 0,1 0 0,16 4 0,-12-2-10,-4-1-7,-5-1-6,0-1 0,-1 2-1,1-1 1,0 1 0,-1-1-1,1 2 1,-1-1 0,0 1 0,9 4-1,-14-6-5,1-1-1,-1 1 1,1-1 0,0 1-1,-1 0 1,1-1-1,-1 1 1,1 0-1,-1-1 1,1 1 0,-1 0-1,0 0 1,1 0-1,-1-1 1,0 1-1,0 0 1,0 0 0,1 0-1,-1-1 1,0 1-1,0 0 1,0 0-1,0 0 1,-1 0 0,1 0-1,0-1 1,0 1-1,0 0 1,-1 0-1,1 0 1,0-1 0,-1 1-1,1 0 1,0 0-1,-1-1 1,1 1-1,-2 1 1,-1 2-15,-1 0 1,0 0-1,0 0 1,-7 5-1,-4 0-6,1 1 0,-1-2 0,0 0-1,-1-1 1,-22 7 0,34-12 22,-1-1 2,1 1 0,-1 0 1,-5 3-1,9-5-3,0 1 1,0-1-1,1 1 1,-1-1-1,0 1 0,1-1 1,-1 1-1,1 0 0,-1-1 1,1 1-1,-1 0 1,1-1-1,-1 1 0,1 0 1,-1 0-1,1-1 1,0 1-1,0 0 0,-1 0 1,1 0-1,0-1 1,0 1-1,0 0 0,0 0 1,0 1-1,0-2 0,0 1 0,0-1 0,0 1 0,1-1 0,-1 0 1,0 1-1,0-1 0,1 0 0,-1 1 0,0-1 0,0 0 0,1 1 0,-1-1 0,0 0 0,1 0 0,-1 1 0,0-1 0,1 0 0,-1 0 0,1 0 0,-1 0 0,0 1 0,1-1 0,-1 0 0,1 0 0,0 0 0,13 1 6,-12-1-3,17 0 50,-1-1 1,27-5 0,10-1 131,-52 7-188,-3-1-96,1 1 0,0 0 0,0 0 0,0 0 0,-1 0 1,1 0-1,0 0 0,0 0 0,0 0 0,-1 0 0,1 0 0,0 0 0,0 0 0,0 1 1,-1-1-1,1 0 0,0 1 0,-1-1 0,1 0 0,0 1 0,0-1 0,0 2 0,5 12-635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39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309 10 9618,'0'0'391,"0"0"0,1-1 0,-1 1 0,0-1 0,0 1 0,0-1 0,1 1 0,-1-1 0,0 1 0,0-1-1,0 1 1,0-1 0,0 1 0,0-1 0,0 1 0,0-1 0,0 1 0,0-1 0,0 0 0,-2 3 2870,-2 8-2333,-8 45-237,3-18-309,-18 53 0,17-60-195,3-8-53,-2-1 1,1 1 0,-15 22-1,20-39-110,-1-1 0,0 1 0,1-1 0,-2 0 0,1 0 0,0 0 0,-1-1 0,-7 5 0,7-4 4,-1-1-30,0 0 0,0 0 0,-1-1 0,1 0 0,0 0 0,-1 0 0,1-1 0,-1 0-1,1 0 1,-1-1 0,-9 0 0,14 0-17,0 0 0,-1 0-1,1 0 1,-1 0 0,1-1-1,0 0 1,-1 1 0,1-1-1,0 0 1,0 0 0,-1 0-1,1 0 1,0 0 0,0-1 0,0 1-1,-2-3 1,1 1-30,1 1 0,0-1 0,0 0 0,1-1 0,-1 1-1,0 0 1,1 0 0,0-1 0,0 1 0,-1-6 0,0-1-36,0 0-1,1-1 1,1 1-1,0 0 1,0-1-1,1 1 1,0-1 0,1 1-1,5-19 1,-5 21 77,2-1 0,-1 0 0,1 1 0,0 0 1,1 0-1,-1 0 0,2 1 0,-1-1 0,1 1 0,0 0 1,10-8-1,-13 12 45,0 1 1,0 0-1,0 0 1,1 0 0,-1 0-1,0 0 1,1 1-1,-1 0 1,1 0-1,0-1 1,-1 2 0,1-1-1,0 0 1,0 1-1,-1 0 1,1 0-1,0 0 1,0 0 0,-1 1-1,1-1 1,0 1-1,-1 0 1,1 0-1,0 0 1,-1 1 0,1-1-1,-1 1 1,6 4-1,-3-1 101,-1 0-1,1 1 0,-1 0 0,-1 0 1,1 0-1,-1 1 0,0 0 1,-1 0-1,6 14 0,-1-4 121,57 134 1421,-61-143-1656,0-1 0,0 1 0,1-1 0,0 0 0,0 0 0,0-1 0,1 1 0,8 5 0,-13-11-77,-1 0 0,1 0-1,0-1 1,0 1 0,0 0 0,0-1-1,0 1 1,0-1 0,0 1 0,0-1 0,1 1-1,-1-1-197,0 0 0,-1 0 0,1-1 0,-1 1 1,1 0-1,0 0 0,-1-1 0,1 1 0,-1 0 0,1-1 0,-1 1 0,1 0 0,-1-1 0,1 1 0,-1-1 0,1 1 0,-1-1 0,1 1 0,-1-1 0,0 1 0,1-1 0,-1 1 0,0-1 1,1-1-1,8-14-1674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40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1 263 12083,'10'15'4705,"-2"-7"-2305,3 1-752,-2 3-95,-1 4 31,-2 4-736,-4 4-312,1 0-304,0 0-71,1-5-121,0-11-281,0-6-919,1-6-488,-7-18 888</inkml:trace>
  <inkml:trace contextRef="#ctx0" brushRef="#br0" timeOffset="1">21 0 12003,'13'4'5097,"2"1"-2625,2 2-1272,-1 2-103,-2 1-481,1-1-264,-6 2-1040,1 1-3281,-17 9 2801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40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21 165 9554,'-15'3'3502,"15"-3"-3448,0 0-1,0 0 1,0 0 0,0 1-1,0-1 1,0 0-1,-1 0 1,1 0 0,0 0-1,0 0 1,0 0-1,0 0 1,-1 0 0,1 0-1,0 0 1,0 0-1,0 0 1,0 0 0,0 0-1,-1 0 1,1 0-1,0 0 1,0 0 0,0 0-1,0 0 1,0 0-1,-1 0 1,1-1 0,0 1-1,0 0 1,0 0-1,0 0 1,0 0 0,0 0-1,0 0 1,-1 0-1,1 0 1,0-1 0,0 1-1,0 0 1,0 0-1,0 0 1,0 0 0,0 0-1,0-1 1,0 1-1,0 0 1,0 0 0,0 0-1,0 0 1,0 0-1,0-1 1,0 1 0,0 0-1,0 0 1,0 0-1,0 0 1,0 0 0,0-1-1,0 1 1,0 0-1,0 0 1,0 0 0,0 0-1,0-1 1,7-6 1036,-3 6-747,0-1 1,0 1-1,0 0 1,7 0-1,-3-1-121,53-4 502,106 2 0,-98 5-556,269-16 259,0-15-52,85-5 344,417 15 762,-773 21-1364,206-1 470,-238-3-500,-34 3-87,0 0-1,0 0 1,0 0 0,0 0 0,-1-1-1,1 1 1,0 0 0,0 0-1,0-1 1,0 1 0,-1 0-1,1-1 1,1 0 0,-2 1-9,0 0 0,0-1 0,0 1 0,0 0 1,0 0-1,0 0 0,0-1 0,0 1 0,0 0 0,0 0 1,0 0-1,-1-1 0,1 1 0,0 0 0,0 0 0,0 0 1,0 0-1,0-1 0,0 1 0,0 0 0,-1 0 0,1 0 1,0 0-1,0 0 0,0-1 0,0 1 0,-1 0 0,1 0 0,0 0 1,0 0-1,0 0 0,0 0 0,-1 0 0,-22-8-886,-17-2-436,-15 0 483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41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18 11506,'-2'-1'4305,"9"-1"-2984,8-4-201,21 4-64,11 2-176,15 3-432,-18-2-88,-1 1-47,32-2-33,-5-3-96,-11-4-48,-28 6-152,-11 0-320,-12 2-897,-8 2-1143,-15-3 1448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41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5209,'0'0'208,"-1"0"0,1 0 0,0 1 0,-1-1 0,1 0 0,0 0 0,-1 0 0,1 0 0,0 0 0,0 0 0,-1 1 0,1-1 0,0 0 0,-1 0 0,1 1 0,0-1 0,0 0 0,-1 0 0,1 1 0,0-1 0,0 0 0,0 1 0,-1-1 0,1 0 0,0 0 0,0 1 0,0-1 0,0 0 0,0 1 0,0 0 45,0 0 0,0 0 0,0 0 0,0 0 0,0 0 0,1 0-1,-1 0 1,0 0 0,1 0 0,0 1 0,13 21 1398,-5-14-1240,0 0-1,1-1 1,0 0 0,0 0 0,15 7-1,3 3 177,-11-6-22,0-2 0,35 17-1,-50-26-541,-1 0 6,1-1 0,0 1 0,-1 0-1,1 0 1,-1 0 0,1 0 0,1 2-1,-2-3-20,-1 0-1,0 1 0,1-1 0,-1 1 0,0-1 0,0 1 0,0-1 0,1 1 0,-1-1 0,0 1 0,0-1 0,0 1 0,0-1 0,0 1 0,0-1 0,0 1 0,0-1 0,0 1 0,0 0 0,0-1 0,0 1 0,0-1 0,0 1 0,0-1 0,-1 1 0,1-1 0,0 1 0,0-1 0,-1 0 0,1 1 0,0-1 0,-1 1 0,1 0 0,-7 7 38,-1 0 0,0 0 0,0-1 0,-15 11-1,-3 4 0,4-5-17,-10 9 17,29-22-36,0-1-1,0 0 1,0 0-1,0 1 0,1 0 1,-4 7-1,5-10-6,1-1 1,0 1-1,-1 0 0,1 0 1,0 0-1,0-1 0,0 1 1,-1 0-1,1 0 1,0 0-1,0 0 0,0 0 1,1-1-1,-1 1 0,0 0 1,0 0-1,0 0 0,1-1 1,-1 1-1,0 0 0,1 0 1,-1 0-1,0-1 1,1 1-1,-1 0 0,1-1 1,-1 1-1,1 0 0,0-1 1,-1 1-1,1-1 0,0 1 1,-1-1-1,1 1 0,0-1 1,0 0-1,-1 1 1,1-1-1,0 0 0,0 1 1,0-1-1,0 0 0,6 2 8,0-1 0,-1 1-1,1-1 1,7-1 0,-13 0-8,22 0 94,0-1 0,0-1 0,43-10 0,-43 7 1,0 1-1,0 1 0,40-1 0,-63 4-112,0 0 0,1 0 0,-1 0 0,0 0 0,1 0 0,-1 0 0,1 0 0,-1 0 0,0 1 0,1-1 0,-1 0 0,0 0 0,1 0 0,-1 0 0,0 0 0,1 1 0,-1-1 0,0 0 0,1 0 0,-1 0 0,0 1 0,1-1 0,-4 5-1435,-10 4-1483,4-7 1606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42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31 188 8802,'6'14'4217,"-6"-6"-1281,4 4-1463,0 4-145,1-6-416,3 3-304,1-3-432,1-8-80,-1 2-168,-2-4-272,-5-2-1048,-2 2 592,-1-2 232</inkml:trace>
  <inkml:trace contextRef="#ctx0" brushRef="#br0" timeOffset="1">1 3 8898,'11'-2'3881,"-3"7"-1833,2 2-872,-1 3-575,1 2-89,0-2-144,5-5-344,2-2 1728,-2-3-1336</inkml:trace>
  <inkml:trace contextRef="#ctx0" brushRef="#br0" timeOffset="2">242 184 8450,'0'16'4097,"5"-12"-1161,7 0-911,-1-6-809,1-1-240,4-1-576,-2-1-208,1 2-208,-4 2-368,-7-3-1344,-4 1-1145,-3 2 1673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42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39 4737,'-36'44'2881,"40"-35"39,-4-9-511,13 0-473,-2 3-247,5-6-625,9 3-312,-4 0-480,0-11-128,2 11-376,-4-8-528,1 6 496</inkml:trace>
  <inkml:trace contextRef="#ctx0" brushRef="#br0" timeOffset="1">357 0 10962,'6'19'4449,"-6"4"-2664,0-1-505,-3 5-344,-2-6-312,3-2-408,1-9-208,0-7-1064,-1-6 1456,-2-17-600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42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8378,'-8'0'12113,"8"1"-12004,0 0 1,-1 0-1,1-1 1,0 1-1,0 0 0,0-1 1,0 1-1,0 0 0,0 0 1,0 0-1,0-1 1,0 2-1,0 1 72,-2 55 287,1-42-715,3-26-1113,7-15 980,-9 25 380,0-1-1,0 1 1,0 0 0,0 0-1,0-1 1,0 1-1,1 0 1,-1 0-1,0-1 1,0 1 0,0 0-1,1 0 1,-1 0-1,0-1 1,0 1 0,1 0-1,-1 0 1,0 0-1,0 0 1,1-1 0,-1 1-1,1 0 1,7-4 9,1 0 0,16-11 0,-6 3 41,-14 10 31,0 0 0,-1 0 1,1 0-1,0 1 0,0 0 0,-1 0 0,1 1 0,0-1 0,0 1 1,0 0-1,0 0 0,5 1 0,-10-1-78,3 0 35,-1 0 0,0 1 0,1-1 0,-1 0 1,0 1-1,1-1 0,-1 1 0,0 0 0,0 0 1,1 0-1,-1 0 0,0 0 0,0 0 0,0 1 1,0-1-1,-1 1 0,1-1 0,0 1 0,0 0 1,-1 0-1,0 0 0,1-1 0,-1 1 0,0 1 1,0-1-1,0 0 0,0 0 0,0 0 0,0 1 1,-1-1-1,1 0 0,-1 0 0,1 1 0,-1-1 1,0 1-1,0-1 0,0 0 0,0 1 0,-1-1 1,1 0-1,-1 1 0,1-1 0,-1 0 0,-1 4 1,-1 3-978,3-4 367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2:15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44 8602,'-3'2'387,"0"0"1,1 0 0,-1 0-1,1 0 1,-1 0 0,1 1-1,0-1 1,0 1 0,0-1-1,0 1 1,0 0 0,1 0-1,-1 0 1,1 0-1,0 0 1,0 0 0,-1 6-1,1-2-179,0-1 0,0 1 0,1 0 0,0-1 0,0 1 0,1 0 0,0-1 0,0 1 0,1-1 0,0 1 0,0-1 0,0 0 0,5 8 0,-6-11-199,0-1 1,0 1 0,0-1-1,1 1 1,-1-1 0,1 0 0,0 0-1,-1 0 1,1 0 0,0 0-1,0 0 1,0 0 0,1-1 0,-1 1-1,0-1 1,1 0 0,-1 1-1,1-1 1,-1 0 0,1 0-1,0-1 1,-1 1 0,1 0 0,0-1-1,-1 0 1,1 0 0,0 1-1,0-2 1,-1 1 0,1 0 0,0 0-1,-1-1 1,1 0 0,0 1-1,-1-1 1,1 0 0,-1 0-1,1-1 1,-1 1 0,1 0 0,-1-1-1,3-2 1,-1 0 12,0 0 0,0-1 1,-1 1-1,1-1 0,-1 0 0,0 0 0,0-1 1,-1 1-1,1 0 0,-1-1 0,-1 0 0,1 1 1,-1-1-1,0 0 0,0 0 0,0 0 0,-1 0 1,0 0-1,-1-6 0,1 7 20,-1-1 0,0 1-1,0 0 1,0-1 0,-1 1 0,0 0 0,0 0-1,0 0 1,-1 0 0,1 0 0,-1 0 0,-1 1-1,1 0 1,0-1 0,-1 1 0,0 0-1,0 1 1,0-1 0,-1 1 0,-6-5 0,9 7-9,0 0 1,0 0-1,-1 0 1,1 1 0,0-1-1,-1 0 1,1 1-1,0-1 1,-1 1-1,1 0 1,-1 0 0,1 0-1,-1 0 1,1 1-1,0-1 1,-4 1-1,5 0-52,0-1-1,0 1 0,0-1 1,0 1-1,0-1 0,0 1 1,0 0-1,0-1 0,0 1 1,1 0-1,-1 0 0,0-1 1,1 1-1,-1 0 0,0 0 0,1 0 1,-1 0-1,1 0 0,0 0 1,-1 0-1,1 0 0,0 0 1,-1 0-1,1 0 0,0 0 1,0 0-1,0 0 0,0 1 0,0-1 1,0 0-1,0 0 0,0 0 1,1 0-1,-1 0 0,0 0 1,1 0-1,0 1 0,-1 0-181,1 0 0,0 0-1,0 0 1,0-1-1,0 1 1,0 0 0,0-1-1,0 1 1,1-1 0,-1 1-1,1-1 1,-1 1-1,1-1 1,-1 0 0,1 0-1,2 1 1,16 6-1113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43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53 11450,'-32'-38'4451,"31"37"-4218,-1 0 0,1-1 0,-1 1 0,1 0 0,-1 0 0,0 0 0,0 0 0,0 0 0,1 0 0,-1 0 0,0 1 0,0-1 0,0 1 0,0-1 0,0 1 0,0 0 0,0 0 0,0 0 0,0 0 0,0 0 0,0 0 0,0 1 0,0-1 0,-2 1 0,-1 1-79,1 0 0,-1 0-1,1 0 1,0 1 0,0-1-1,0 1 1,-5 5 0,6-5-133,0-1 0,1 1 1,-1 0-1,1 0 0,0 1 1,0-1-1,0 0 0,1 1 1,-1 0-1,1-1 0,0 1 1,-1 4-1,0 2 38,0 1 0,0 21 0,2-25-50,1 0-1,-1 0 1,1 0-1,0-1 1,1 1-1,0-1 1,0 1-1,0-1 1,1 1-1,0-1 1,0 0-1,1 0 1,-1-1-1,1 1 1,0-1-1,1 0 1,0 0 0,-1 0-1,1 0 1,8 4-1,-11-8-89,0 1-1,1-1 1,-1 0-1,1-1 1,-1 1-1,1 0 1,0-1 0,-1 1-1,1-1 1,0 0-1,-1 0 1,1 0-1,0 0 1,-1 0 0,5-2-1,2 0-579,1-1 0,16-7 0,2-4-358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43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61 142 8490,'7'13'3961,"-6"6"-1209,1 2-463,-2-2-353,-4 2-408,2-4-823,1-3-345,0-5-576,-1-5-553,1-15-3703,-3-10 3087</inkml:trace>
  <inkml:trace contextRef="#ctx0" brushRef="#br0" timeOffset="1">0 17 10746,'9'0'4825,"1"0"-2232,2-1-1313,-2-2-144,-2 0-583,2 2-193,-5-3-921,-1 0 3402,-4 5-2281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44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11723,'13'2'2025,"-1"0"1,16-1-1,-18-1-1167,0 1-1,0 0 0,0 0 1,14 4-1,-24-4-831,1-1-1,0 0 1,-1 0-1,1 1 1,0-1 0,-1 0-1,1 1 1,0-1-1,-1 1 1,1-1 0,-1 1-1,1-1 1,-1 1-1,1-1 1,-1 1 0,1-1-1,-1 1 1,1 0-1,-1-1 1,0 1-1,0 0 1,1-1 0,-1 1-1,0 0 1,0-1-1,0 1 1,1 0 0,-1 0-1,0-1 1,0 1-1,0 0 1,0 0 0,-1-1-1,1 1 1,0 0-1,0-1 1,0 1 0,-1 1-1,0 1 1,-1 1-1,1-1 1,-1 1 0,0-1-1,0 0 1,-4 4 0,-3 4 28,-1-1 0,-18 15 1,-6 4 124,33-28-162,0 0 0,1 0-1,-1 0 1,0-1-1,0 1 1,1 0-1,-1 0 1,1 0 0,-1 0-1,1 0 1,-1 0-1,1 1 1,0-1 0,-1 0-1,1 0 1,0 0-1,0 1 1,0-1-7,0 0 0,0-1 0,0 1 0,1 0 0,-1-1 0,0 1 0,1-1 1,-1 1-1,1 0 0,-1-1 0,1 1 0,-1-1 0,1 0 0,-1 1 0,1-1 0,-1 1 0,1-1 0,-1 0 0,1 1 0,0-1 0,-1 0 1,1 0-1,0 1 0,-1-1 0,1 0 0,0 0 0,-1 0 0,1 0 0,0 0 0,0 0 0,7 1-31,0-1 0,0-1 0,0 1 0,-1-1 0,1-1 0,0 1 0,-1-1 0,1 0 0,-1-1 0,0 0 0,0 0 0,10-6 0,8-4-138,9 0 43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52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9 5769,'3'-1'4368,"6"-1"304,-9 2-4579,0-1 0,0 1 0,0 0 0,0 0 0,0 0-1,1 0 1,-1 0 0,0 0 0,0 0 0,0 0 0,0 0-1,0 0 1,0 0 0,0 0 0,0 0 0,0 0 0,0 0 0,0-1-1,0 1 1,0 0 0,1 0 0,-1 0 0,0 0 0,0 0-1,0 0 1,0 0 0,0 0 0,0 0 0,0-1 0,0 1 0,0 0-1,0 0 1,0 0 0,0 0 0,0 0 0,0 0 0,0 0-1,0 0 1,0-1 0,-1 1 0,1 0 0,0 0 0,0 0 0,0 0-1,0 0 1,0 0 0,0 0 0,0 0 0,0 0 0,0 0-1,0 0 1,0-1 0,0 1 0,0 0 0,-1 0 0,1 0 0,0 0-1,0 0 1,0 0 0,0 0 0,0 0 0,0 0 0,0 0-1,0 0 1,0 0 0,-1 0 0,1 0 0,0 0 0,0 0 0,-1 0 423,-5 1 894,4-1-1331,-16 6 100,-1 1 1,-26 15-1,-4 1 53,-9 8 41,27-14-121,29-16-139,-2 1 16,1 0 0,-1 0 1,1 1-1,-6 4 0,8-6-21,1-1 1,-1 1-1,0 0 0,1 0 0,-1 0 1,0 0-1,1 0 0,-1 0 0,1 0 0,-1 0 1,1 0-1,0 0 0,0 0 0,-1 0 1,1 1-1,0-1 0,0 0 0,0 0 0,0 0 1,0 0-1,0 0 0,1 3 0,0-1 5,1 1 0,-1-1 0,1 0 0,0 1 0,0-1 0,0 0 0,1 0 0,-1 0 0,1 0 0,-1 0 0,1-1 0,0 1 0,6 3-1,6 3 49,25 13-1,-36-20-47,25 13 80,-17-8-18,2 0-1,-1 0 1,1-1 0,0-1 0,0-1-1,17 4 1,-18-7-34,-6 0-75,-1 0 0,1 0 0,12 4 0,-19-5-9,0-1-1,0 1 1,1 0-1,-1 1 1,0-1-1,0 0 1,0 0-1,1 0 0,-1 0 1,0 0-1,0 0 1,0 0-1,1 0 1,-1 0-1,0 0 1,0 0-1,0 0 0,0 1 1,1-1-1,-1 0 1,0 0-1,0 0 1,0 0-1,0 0 1,0 1-1,0-1 0,1 0 1,-1 0-1,0 0 1,0 1-1,0-1 1,0 0-1,0 0 1,0 0-1,0 1 0,0-1 1,0 0-1,0 0 1,0 0-1,0 1 1,0-1-1,0 0 1,0 0-1,0 0 1,0 1-1,0-1 0,0 0 1,0 0-1,-1 1 1,1 4-764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52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10618,'12'13'4361,"-4"0"-2152,-3-2-433,12 2-184,3 2-15,-2-7-449,4 1-240,-2-5-296,3-2-104,5 0-208,-3-3-88,2 1-111,-6-1-97,-9-9-809,-1 4-551,-2-6 800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53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48 7050,'0'-5'7839,"1"4"-7246,-1-1 0,0 1 0,0 0 0,0 0 0,0-1 0,0 1 0,0 0 0,0-1 0,0 1 0,0 0 0,-1-2 0,-1 5-80,-38 112 515,34-98-833,-13 26-1,17-38-164,0-1-1,-1 1 1,1-1 0,0 0-1,-1 0 1,0 0-1,0 0 1,0 0 0,0-1-1,0 0 1,-6 4 0,7-5-25,0 0 1,-1 0-1,1 0 1,-1 0-1,1-1 1,-1 1-1,0-1 1,1 1-1,-1-1 1,0 0-1,1 0 1,-1 0-1,0 0 1,-3-1 0,2-1-34,0 1 1,0 0 0,0-1-1,1 0 1,-1 1 0,1-2-1,0 1 1,-7-5 0,4 1-70,-1-1 1,1 0-1,0-1 1,0 1-1,1-1 1,0 0-1,-6-12 1,7 11 22,0-1 0,1 0 0,0 0 0,-3-19 1,5 25 70,1 0 0,-1 0 0,1 0 1,0 0-1,0 0 0,1 0 0,-1 0 0,1 0 1,0 0-1,0 0 0,0 0 0,1 1 1,-1-1-1,1 0 0,2-4 0,-2 6 14,-1 1-1,1-1 0,-1 1 1,1 0-1,-1 0 0,1-1 1,0 1-1,0 0 1,-1 0-1,1 0 0,0 1 1,0-1-1,0 0 0,0 1 1,0-1-1,0 1 0,0 0 1,0 0-1,0-1 1,4 2-1,0-1 65,0 1-1,1 0 1,-1 0-1,0 1 1,10 3 0,-5 0 95,0 0 0,-1 0 1,1 1-1,-1 0 0,-1 1 0,1 0 1,-1 1-1,0 0 0,-1 0 1,0 1-1,0 0 0,8 13 1,-8-8 145,-1 0 1,8 18-1,-9-18-573,11 17 1,-17-30 160,0 0 1,0-1 0,1 1-1,-1-1 1,0 1 0,1-1 0,-1 1-1,1-1 1,-1 1 0,0-1-1,1 0 1,-1 1 0,1-1 0,-1 0-1,1 1 1,0-1 0,-1 0-1,1 1 1,-1-1 0,1 0 0,-1 0-1,1 0 1,0 0 0,-1 0-1,1 1 1,-1-1 0,1 0-1,0 0 1,-1-1 0,2 1 0,10-2-892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53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12291,'5'14'5321,"1"-2"-2657,-1-1-999,-1 1 63,1 3-592,-1 2-384,-1-2-455,0-2-97,-3-3-120,0-2-80,0-1-657,0-4-543,0-3-1248,0 0 1407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54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27 9322,'-32'-10'1681,"13"5"1011,-33-7 1,48 13 1172,12 2-2683,14 5-708,4 0-199,1-2 1,-1-1 0,1-1 0,33 0 0,110-6 163,-107 0-340,-47 0-428,-14 1-1594,-8-1 452,-10 0-1027,-12 2-867,-11 1 1520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54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24 5737,'-10'0'1286,"1"0"0,-1-1 0,0-1 0,1 1-1,-16-6 1,25 7-1173,0 0-1,-1 0 1,1 0-1,0 0 1,0 0-1,-1 0 1,1-1-1,0 1 1,-1 0-1,1 0 1,0 0-1,0-1 1,-1 1 0,1 0-1,0 0 1,0 0-1,-1-1 1,1 1-1,0 0 1,0-1-1,0 1 1,0 0-1,0 0 1,-1-1-1,1 1 1,0 0-1,0-1 1,0 1-1,0 0 1,0-1-1,0 1 1,0 0-1,0-1 1,0 1-1,0 0 1,0-1 0,0 1-1,0-4 2018,8 5-346,3 3-1577,1 0 0,-1 1 0,0 0 1,0 1-1,15 10 0,-3 0 152,0 1 0,30 30 0,-15-11-68,35 33 44,-73-68-332,3 2 8,-1-1 1,1 1-1,-1 0 1,3 6-1,-4-8-8,-1 0 0,1 0 0,-1 0-1,0 0 1,1 0 0,-1 0-1,0 0 1,0 0 0,0 0-1,1 0 1,-1 0 0,-1 0 0,1 1-1,0-1 1,0 0 0,0 0-1,0 0 1,-1 0 0,1 0 0,0 0-1,-2 2 1,-1 0 1,1 1 0,-1-1 0,0 0 0,0 0 0,-1 0-1,1-1 1,-1 1 0,1-1 0,-1 0 0,0 0 0,0 0 0,0 0 0,-7 1 0,-2 1-8,0-1 1,0 0 0,-16 1-1,15-1-2,14-3 5,0 0 0,0 0 1,0 0-1,0 0 1,0 0-1,0 1 1,0-1-1,0 0 0,0 0 1,0 0-1,0 0 1,0 0-1,0 0 1,0 0-1,0 0 0,0 0 1,0 1-1,0-1 1,0 0-1,0 0 1,0 0-1,0 0 0,0 0 1,0 0-1,0 0 1,0 0-1,0 1 0,0-1 1,0 0-1,0 0 1,0 0-1,0 0 1,0 0-1,0 0 0,0 0 1,0 0-1,0 0 1,0 0-1,1 1 1,-1-1-1,0 0 0,0 0 1,0 0-1,0 0 1,0 0-1,0 0 0,0 0 1,0 0-1,0 0 1,1 0-1,-1 0 1,0 0-1,0 0 0,3 1-5,0 0-1,0 0 1,1 0-1,-1 0 1,5 0-1,60 5-7,-38-4-34,0 1 0,0 1 0,41 12 1,-59-10-526,-11-6 520,-1 1 0,1-1-1,-1 0 1,1 0 0,-1 1 0,0-1 0,1 1 0,-1-1-1,0 0 1,1 1 0,-1-1 0,0 1 0,0-1 0,1 1-1,-1-1 1,0 1 0,0-1 0,0 1 0,0-1 0,1 1-1,-1-1 1,0 1 0,0-1 0,0 1 0,-7 13-635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55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89 11154,'-3'8'4537,"3"10"-2544,3 1-321,4 5-264,-2 0-287,3-5-609,-2-4-192,0-7-184,-1-3-112,-4-5-896,1-5-609,-4-11 881</inkml:trace>
  <inkml:trace contextRef="#ctx0" brushRef="#br0" timeOffset="1">0 0 9826,'8'1'4081,"6"6"-2361,-2 0-383,1-3-545,3 1-256,2-5-256,0-3-440,0 2-1432,1 0 1176</inkml:trace>
  <inkml:trace contextRef="#ctx0" brushRef="#br0" timeOffset="2">163 101 6649,'28'40'3737,"-19"-40"40,4 0-1456,4-3-785,-1-2-232,6 1-712,-4-4-280,0 3-120,-2 0-304,-8 1-1120,-3 2-928,-10 5 1183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2:15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24 9602,'-2'-2'346,"1"1"0,-1-1 0,1 0 0,-1 0 0,0 1 1,1-1-1,-1 1 0,0 0 0,0-1 0,0 1 0,0 0 0,-1 0 0,1 0 0,0 1 0,0-1 0,-5 0 1,4 0-142,0 1 0,0-1 0,-1 1 0,1 0 1,0 1-1,0-1 0,-1 0 0,1 1 0,0 0 1,0 0-1,0 0 0,-4 2 0,5-2-114,0 0 0,-1 1 1,1-1-1,0 1 0,0 0 0,1 0 0,-1 0 0,0 0 0,1 0 0,-1 0 0,1 0 0,-1 0 1,1 1-1,-2 4 0,0 1 18,1 0-1,0 0 1,-2 15 0,1 6 22,2 1-1,3 42 1,15 60 90,-2-70-108,3-1 1,30 68-1,-22-61-12,19 77 1,-42-136-108,-2-5-41,0 1 0,0-1 0,0 0 0,0 0 0,0 1 0,-1-1 0,0 0 0,0 1 0,0-1 0,-1 1 0,1-1 0,-3 5 0,3-8-3,0 0 1,0 0-1,-1 0 0,1 0 1,0 0-1,-1-1 1,1 1-1,-1 0 1,1 0-1,-1 0 0,1-1 1,-1 1-1,0 0 1,1-1-1,-1 1 0,-1 0 1,1-1 6,-1 1 1,1-1-1,0 0 1,0 0-1,-1 0 0,1 0 1,0-1-1,0 1 1,-1 0-1,1 0 1,-2-2-1</inkml:trace>
  <inkml:trace contextRef="#ctx0" brushRef="#br0" timeOffset="1">0 368 11482,'2'5'4689,"3"-5"-2648,7 0-753,9 0-344,2 0-183,15 0-329,-2 0-152,8-1-168,0 1-32,-5 0-32,-10 0 16,-17 1-800,3 3-705,-18-1 897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55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28 117 4657,'-28'54'3049,"41"-49"847,5-5-1351,6 0-361,4-1-175,0-5-817,0-2-368,-7 2-520,-3-2 0,2-2 2713,0-3-2225</inkml:trace>
  <inkml:trace contextRef="#ctx0" brushRef="#br0" timeOffset="1">377 0 10498,'-7'14'4529,"7"10"-1832,0 2-889,0 1-424,0-1-255,0-4-713,-3-4-192,-1-10-544,3-4-488,1-10 496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55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6601,'0'0'170,"1"-1"-1,-1 1 0,0 0 0,1-1 0,-1 1 1,0-1-1,1 1 0,-1 0 0,0-1 1,1 1-1,-1 0 0,0-1 0,1 1 0,-1 0 1,1 0-1,-1-1 0,1 1 0,-1 0 0,1 0 1,-1 0-1,1 0 0,-1 0 0,1 0 1,-1-1-1,1 1 0,-1 0 0,1 0 0,-1 1 1,1-1-1,-1 0 0,1 0 0,0 0 0,1 1 366,0 1 0,-1-1 0,1 0 0,0 1 0,-1 0 0,4 2 0,5 9 1126,0 1 0,-1 0 0,14 26 0,-23-40-1654,0 0 0,1 0 0,-1 1 0,0-1 0,0 0 0,0 1 0,0-1 0,0 0-1,0 0 1,1 1 0,-1-1 0,0 0 0,0 1 0,0-1 0,0 0 0,0 1 0,0-1 0,0 0 0,-1 1 0,1-1 0,0 1 0,-5-1 71,4 0-92,1 0 1,-1-1-1,0 1 0,1 0 1,-1-1-1,0 1 0,1-1 0,-1 1 1,0-1-1,1 1 0,-1-1 1,1 1-1,-1-1 0,1 0 1,-1 1-1,1-1 0,0 0 1,-1 0-1,0 0 13,1 0 0,0 0 0,0 0 0,0 0 0,0 0 0,0 0-1,0 0 1,0 0 0,0 0 0,0 0 0,0 0 0,0 1 0,0-1 0,1 0 0,-1 0 0,0 0 0,1 0 0,-1 0 0,1 0 0,-1 1 0,1-1 0,-1 0 0,1 0 0,0 0 0,2-2-3,1 0 1,-1 1 0,1 0 0,6-4 0,3-2 1,8-6 3,-12 8 2,0 0 0,0 1 0,1-1 0,0 2-1,17-7 1,-23 10 6,0 0-1,0 0 0,0 0 0,0 0 0,0 1 0,6 0 0,-9 0 1,0 0 0,1 0 1,-1 0-1,1 1 1,-1-1-1,0 0 0,1 1 1,-1 0-1,0-1 1,0 1-1,1 0 0,-1-1 1,0 1-1,0 0 0,0 0 1,0 0-1,0 0 1,0 0-1,0 0 0,0 0 1,0 0-1,0 2 1,1 0 41,-1 1 0,1 0 1,-1 0-1,0 0 1,0 0-1,0 0 1,0 7-1,0 31 305,-1 1-138,0-41-298,0 0 0,0-1 0,1 1 0,-1 0 0,1 0 0,-1 0 0,1 0 1,0-1-1,-1 1 0,1 0 0,0-1 0,0 1 0,0-1 0,1 1 0,-1-1 0,0 1 0,3 1 0,5 1-413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56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84 9466,'0'-4'545,"-1"0"0,1 1 0,-1-1 0,0 0 0,-1 0-1,1 1 1,0-1 0,-1 0 0,0 1 0,0 0 0,0-1 0,0 1 0,-1 0 0,-2-3-1,2 3-347,0 0 1,0 1-1,0 0 0,0-1 0,0 1 0,-1 0 0,1 0 0,0 1 0,-1-1 0,0 1 0,1 0 0,-1 0 0,0 0 0,0 0 0,0 1 0,1-1 0,-1 1 0,0 0 0,0 0 0,0 1 0,0-1 0,-6 2 0,3 0-109,1 1 0,-1-1 1,0 1-1,1 1 0,-1-1 0,1 1 0,0 0 0,0 1 0,1-1 0,-1 1 0,1 0 0,0 0 0,0 1 0,1 0 0,-6 8 0,7-9-72,0 1 0,0 0 0,0 0-1,1 0 1,0 1 0,0-1 0,1 0 0,-1 1 0,2-1-1,-1 1 1,1 0 0,0-1 0,0 1 0,0-1 0,1 1-1,0-1 1,3 10 0,-1-7-6,0 0 0,1-1 0,0 0 1,0 1-1,1-1 0,0-1 0,0 1 0,1-1 0,0 0 0,0 0 0,1-1 1,11 9-1,-13-11-229,0 0 1,1-1-1,0 0 1,-1 0 0,1-1-1,0 1 1,0-1-1,1-1 1,-1 1 0,0-1-1,1 0 1,-1 0-1,0-1 1,1 0 0,-1 0-1,1 0 1,-1-1-1,11-2 1,19-8-1153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56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30 124 10402,'5'13'4377,"-1"7"-2152,2 3-305,-4-1-288,1 5-327,1-2-713,-3-3-248,2-12-408,0-5-560,-2-16-1537,2-7 1425</inkml:trace>
  <inkml:trace contextRef="#ctx0" brushRef="#br0" timeOffset="1">3 0 7146,'-2'0'3984,"8"7"-407,1-1-632,1 6-849,3-1-519,-2-4-921,0-2-240,2-6-1048,-2-5 1496,3-11-792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6:57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10026,'11'-4'2266,"0"1"-1,0 1 1,19-3-1,-11 4-1197,0 1 0,36 4-1,-50-4-986,0 1-1,-1 0 1,1 0-1,-1 0 0,0 1 1,8 2-1,-11-3-71,0-1 0,0 1 0,0 0 0,0-1 0,0 1 0,0 0 1,-1 0-1,1 0 0,0 0 0,0 0 0,-1-1 0,1 1 0,0 1 0,-1-1 0,1 0 0,-1 0 0,1 0 0,-1 0 1,0 0-1,1 0 0,-1 0 0,0 1 0,0-1 0,0 0 0,0 0 0,0 0 0,0 1 0,0-1 0,0 0 0,-1 1 1,0 4-2,-1-1 0,0 0 0,0 0 0,0 0 0,-1 0 1,0-1-1,-6 9 0,-29 30 14,15-18-5,16-17-9,2-3-1,0 0 0,1 1 0,0-1 0,0 1 0,0 0 0,0 0 0,1 1 0,0-1 0,-2 8 0,5-13-4,-1 0-1,1 0 0,0 0 1,0 0-1,0 0 0,0 0 1,0 0-1,0 0 0,1 0 1,-1 0-1,0 0 0,0 0 1,1 0-1,-1 0 0,0 0 1,1 0-1,-1-1 0,1 1 1,-1 0-1,2 1 1,-1-1 2,1 1 1,-1-1 0,1 0 0,0 0 0,-1 0 0,1 0 0,0 0 0,0 0 0,3 1 0,3 0 27,0-1 0,0 1 0,16 0-1,-2-3-103,0 0 1,1-1-1,-1-1 0,-1-1 0,32-9 0,-40 7-616,-13 6 673,0 0 1,0-1-1,0 1 0,0 0 0,0 0 0,0-1 1,0 1-1,0 0 0,0 0 0,0 0 1,0-1-1,0 1 0,0 0 0,0 0 1,0-1-1,0 1 0,0 0 0,0 0 0,-1 0 1,1-1-1,0 1 0,0 0 0,0 0 1,0 0-1,0 0 0,-1-1 0,1 1 0,0 0 1,0 0-1,-1 0 0,1 0 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7:05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0 3169,'-79'7'6954,"46"-5"-744,44-1 559,40 8-6538,-22-6-178,-9 0 16,27 0 1,77-4 177,-123 1-246,32 1 62,47-5 1,-75 4-56,1 0 0,0 0 1,0 0-1,10 2 0,6 0 9,-3-2 3,0 2 0,-1 0-1,36 8 1,-10 1 8,1-3 0,0-1 0,62 0 0,30 11 2,-98-11-10,1-2 0,63 1 0,-46-9 27,-5 0 73,96 7 1,-17 0 30,-91-5-102,-6 2-14,-7-1 7,39-3-1,-53 2-28,33-6 37,53 1-1,72 12 46,-83-2-14,122-8 1,-158-1-57,93-10 43,138-4 36,-242 18-84,160 9 144,-31 1-2,-154-9-145,25 0 85,1-1 0,66-11-1,-100 12-106,-7 1-146,-7 0-42,-14-2 1188,-25-2-579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7:06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31 11442,'-61'-2'3863,"44"3"-1901,17-1-1907,0 0-1,0 0 1,0 1-1,0-1 1,0 0-1,-1 0 1,1 0-1,0 0 0,0 0 1,0 0-1,0 0 1,0 0-1,0 0 1,0 0-1,0 1 1,0-1-1,0 0 0,0 0 1,0 0-1,0 0 1,0 0-1,0 0 1,0 0-1,0 0 1,0 1-1,0-1 0,0 0 1,0 0-1,0 0 1,0 0-1,0 0 1,0 0-1,0 0 1,0 1-1,0-1 1,0 0-1,0 0 0,0 0 1,0 0-1,0 0 1,0 0-1,0 0 1,0 0-1,1 1 1,11 1 1640,23 4-1376,0-2 1,46 0-1,-59-4-264,91 0 128,-91-2-142,0 0 0,43-10 1,-61 11-42,-1 0-34,0 0 0,0 1 0,0-1 0,0 0 0,0-1 0,-1 1-1,1 0 1,0-1 0,-1 0 0,4-2 0,-5 3 0,-1 1-1,0 0 1,1 0-1,-1 0 1,0-1-1,0 1 1,0 0-1,1 0 1,-1-1-1,0 1 1,0 0 0,0-1-1,0 1 1,1 0-1,-1 0 1,0-1-1,0 1 1,0 0-1,0-1 1,0 1-1,0 0 1,0-1-1,0 1 1,0 0-1,0-1 1,0 1-1,0 0 1,0-1 0,0 1-1,0 0 1,-1-1-1,1 1 1,0 0-1,0 0 1,0-1-1,0 1 1,0 0-1,-1-1 1,1 1-1,0 0 1,0 0-1,-1 0 1,1-1 0,0 1-1,0 0 1,-1 0-1,1 0 1,0-1-1,0 1 1,-1 0-1,-1-1-252,0 1 0,0-1 0,-1 0-1,1 1 1,0 0 0,0-1 0,-4 1 0,-20 1-1814,0 2 1,-25 5 0,21-2 334,-39 1 0,46-7 1869,0-1-1,-45-7 1,59 6 253,4 1 90,0 0 1,1 0 0,-1 0-1,0 1 1,0-1 0,0 1-1,0 1 1,-6 0-1,11-1-337,-1 0-1,1 0 1,-1 0-1,1 1 1,-1-1-1,1 0 0,-1 0 1,1 1-1,-1-1 1,1 0-1,-1 1 1,1-1-1,0 0 0,-1 1 1,1-1-1,0 1 1,-1-1-1,1 1 1,0-1-1,-1 1 0,1-1 1,0 1-1,0-1 1,0 1-1,-1-1 0,1 1 1,0-1-1,0 1 1,0-1-1,0 1 1,0 0-1,0-1 0,0 1 1,0-1-1,0 1 1,0-1-1,1 1 1,-1-1-1,0 1 0,0-1 1,1 2-1,0 0 93,0 0 0,0 0-1,0 1 1,0-1 0,1 0-1,-1 0 1,1 0 0,2 2 0,11 8 247,0-1 1,33 17-1,-2 0 34,19 20 13,-57-41-449,0 0 0,-1 0 0,0 1 1,0 0-1,10 16 0,-16-20-40,1-1 1,0 1 0,-1-1-1,0 1 1,0 0 0,0 0 0,0 0-1,-1-1 1,0 1 0,1 0-1,-1 0 1,-1 0 0,1 0-1,0 0 1,-1 0 0,0-1-1,0 1 1,0 0 0,-1 0-1,1-1 1,-1 1 0,-3 5-1,-4 5 9,-1 0 0,-1 0-1,-22 23 1,14-17 2,14-15-10,2-2-4,0 0 1,0 0-1,0 1 1,1-1-1,-1 0 0,1 1 1,0 0-1,-2 5 0,4-9-3,0 0 0,0 0 0,0 0 0,0 0 0,0 1 0,0-1 0,0 0 0,0 0 0,0 0 0,0 0 0,0 0 0,1 0 0,-1 1 0,0-1 0,0 0 0,0 0 0,0 0 0,0 0 0,0 0 0,0 0 0,0 0 0,0 0 0,1 1 0,-1-1 0,0 0-1,0 0 1,0 0 0,0 0 0,0 0 0,0 0 0,1 0 0,-1 0 0,0 0 0,0 0 0,0 0 0,0 0 0,0 0 0,0 0 0,1 0 0,-1 0 0,8 0-3,-6 0 2,213 5 279,-214-5-280,17 0-4,34 4-1,-50-3-73,6 1-423,-8-2 473,0 0 0,0 0 0,1 0 0,-1 0 0,0 1 0,0-1 0,0 0-1,0 0 1,0 0 0,0 0 0,0 0 0,1 0 0,-1 1 0,0-1 0,0 0 0,0 0-1,0 0 1,0 0 0,0 1 0,0-1 0,0 0 0,0 0 0,0 0 0,0 0 0,0 1 0,0-1-1,0 0 1,0 0 0,0 0 0,0 0 0,0 1 0,0-1 0,0 0 0,0 0 0,-1 0-1,1 0 1,0 1 0,0-1 0,0 0 0,0 0 0,0 0 0,-9 10-668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7:07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98 124 10058,'1'25'4161,"0"4"-2201,5 3-927,-1-4-9,0-5-248,3-6-240,-4-10-288,0-5-368,-4-4-1176,-1 0 944</inkml:trace>
  <inkml:trace contextRef="#ctx0" brushRef="#br0" timeOffset="1">0 9 9346,'0'-9'4049,"12"10"-1929,3 5-671,5-1-473,0 2-176,0-3-376,4-2-184,0-2-648,0 0-736,-2 2 736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7:07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10074,'30'39'4105,"-18"-33"-2505,3 0-335,3-4-449,2 0-272,0-2-424,1 1-456,-4-1-3825,-7 0 3009</inkml:trace>
  <inkml:trace contextRef="#ctx0" brushRef="#br0" timeOffset="1">88 116 10010,'-11'53'4121,"29"-50"-2209,6-2-383,12-4-313,-2 2-280,2-4-568,-3 1-168,-5-2-200,-2 0-520,4-9 368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7:07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12243,'4'21'4825,"0"7"-3225,-2 0-256,-2 2-344,0-4-359,1-11-417,2-7-408,-3-14-1097,0-6-895,-3-19 1184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25T14:33:30.01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17469 6814 1793 0,'-1'0'33'16,"0"-2"-16"-16,1 2-6 0,0 0-3 16,0 0-1-16,0 0-4 15,0 0 0-15,0-1 1 16,4 1 1-16,10-1 5 16,-5 0 1-16,30-2 2 15,-25 1 1-15,-1-2 1 16,1 1 0-16,3 0-1 15,1 1-1-15,2-1-4 16,2 2-1-16,2 0-3 16,2 1-1-16,5 0-2 15,0 1 0-15,0 2-1 16,1-2 1-16,1 1 1 16,-4-1 0-16,0 0 0 15,1 0 0-15,-4 1 0 16,0 0 0-16,-3 0 0 15,2-2 0-15,-3 1 0 0,2 0 0 16,-4-1 0-16,-2 0 0 16,-3 1-1-16,-1-1 4 15,-1 1 4-15,-3 1 1 16,1-1 0-16,-1 0 0 16,0 0 1-16,1-1-1 15,2 0 1-15,0 0-4 0,2-2-4 16,3-1 0-16,-1 1-2 15,3-2 1-15,1 1-2 16,2 1 1-16,-3-1-1 16,-1 1 1-16,-2-2-1 15,-1 2 0-15,2-1 1 16,-3 1-1-16,1-1 0 16,-1 1 0-16,2 1 0 15,3-1 0-15,3 1-1 16,-1 0 1-16,1 1 0 15,0 0-1-15,1 0 1 16,0 1 0-16,-1 0 0 16,3 1-1-16,-2-1 1 15,-1 0-1-15,3 3 1 16,0-3-1-16,-2 1 1 16,0-1-1-16,-2 1 1 15,-2-1 0-15,-2-1 0 0,2 0 0 16,-3-1 0-16,2 0 0 15,0-1 0-15,-1-1 1 16,4-2-2-16,0 3 1 16,0-2 2-16,3 1 1 15,-2 1 1-15,-1 0 1 16,0 0 1-16,-2 1 0 0,-1 0 2 16,1-2 1-16,-4 2-3 15,0-1 0-15,-1-1 1 16,-3 0-1-16,-2-1 2 15,-2 1-15-15,-6-1 6 16,-4-1 0-16,-9 3-3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2:15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88 7810,'-1'0'220,"1"0"1,-1 0 0,0 0 0,1 0 0,-1 0 0,1 0-1,-1 0 1,0 0 0,1 0 0,-1-1 0,1 1-1,-1 0 1,0 0 0,1-1 0,-1 1 0,1 0 0,-1-1-1,1 1 1,-1-1 0,1 1 0,-1-1 0,4-4 1181,8 1-896,28-6 38,0 2-1,0 1 0,41-1 0,123 3-3,-163 5-440,685-18 312,-243 3-321,-477 15-86,388-3 895,-342 5-744,0 2 0,0 3 0,0 2-1,65 19 1,-113-27-150,4 1 33,0 0 1,0 1-1,1 0 0,-1 0 0,12 8 1,-19-11-36,1 0 1,-1 0 0,0 0 0,0 0 0,0 0-1,0 1 1,1-1 0,-1 0 0,0 0 0,0 0-1,0 0 1,0 1 0,0-1 0,0 0 0,1 0-1,-1 0 1,0 0 0,0 1 0,0-1 0,0 0 0,0 0-1,0 1 1,0-1 0,0 0 0,0 0 0,0 0-1,0 1 1,0-1 0,0 0 0,0 0 0,0 0-1,0 1 1,0-1 0,0 0 0,-1 0 0,1 0-1,0 1 1,0-1 0,0 0 0,0 0 0,0 0-1,0 1 1,-1-1 0,1 0 0,0 0 0,0 0-1,0 0 1,0 0 0,-1 1 0,-10 3 116,-27 0-499,22-3 172,-24 2-65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7:08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10698,'4'9'1531,"0"0"-1,0 0 1,4 12-1,-3 2-13,4 28-1,-6-28-959,9 31 0,-11-50-543,0-1 0,0 1 0,1-1 0,-1 0 0,1 0 0,-1 1-1,1-1 1,0 0 0,0 0 0,0-1 0,1 1 0,-1 0 0,5 3 0,-6-6-15,-1 0 1,0 1-1,0-1 0,0 0 1,1 0-1,-1 0 0,0 0 1,0 0-1,0 0 1,1 0-1,-1 0 0,0 0 1,0 0-1,0 0 0,1 0 1,-1 0-1,0 0 1,0 0-1,0 0 0,1 0 1,-1 0-1,0 0 0,0 0 1,0 0-1,1 0 1,-1 0-1,0 0 0,0 0 1,0 0-1,0-1 0,1 1 1,-1 0-1,0 0 0,0 0 1,0 0-1,0 0 1,0-1-1,1 1 0,-1 0 1,0 0-1,0 0 0,0-1 1,0 1-1,0 0 1,0 0-1,0 0 0,0-1 1,0 1-1,0 0 0,0 0 1,1-13-48,-1 11 37,0-5-33,1-1-1,-1 1 1,1 0 0,0-1-1,1 1 1,5-14 0,-6 17 43,1 0 1,0 0-1,0 0 1,1 1-1,-1-1 1,1 1-1,0 0 1,0-1-1,0 1 1,0 0-1,0 1 1,1-1-1,5-3 1,-5 4 33,-1 1 0,1-1 0,-1 0 1,1 1-1,-1 0 0,1 0 0,0 0 1,0 1-1,-1-1 0,1 1 0,0 0 1,4 0-1,-6 0 12,-1 0 1,1 1-1,0-1 0,0 1 1,-1-1-1,1 1 1,0 0-1,-1 0 0,1-1 1,-1 1-1,1 0 0,-1 0 1,1 1-1,-1-1 1,0 0-1,1 0 0,-1 1 1,0-1-1,0 1 1,0-1-1,0 1 0,0-1 1,-1 1-1,1-1 1,0 1-1,-1 0 0,1 2 1,3 12 391,1 33 0,-1-10-347,-3-18-308,-1-16-140,0 0 1,1 0-1,1 10 1,6 2-195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7:08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218 147 9330,'-3'-1'351,"1"0"0,0 0 0,-1 0 0,1 0 1,0 0-1,0-1 0,0 1 0,0 0 0,0-1 0,-2-2 0,-9-9 802,2-1-1,-14-21 1,11 15 13,9 13-560,0 1 0,-1-1 0,-11-9 0,16 15-532,0-1 1,0 1-1,0 0 0,-1 0 1,1 0-1,0 0 1,-1 1-1,1-1 0,-1 0 1,1 1-1,-1-1 1,1 1-1,-1-1 0,0 1 1,1 0-1,-1-1 1,0 1-1,1 0 0,-1 0 1,0 0-1,1 1 1,-1-1-1,1 0 1,-1 0-1,0 1 0,-1 0 1,0 1-22,1 0 1,-1 0 0,1 1-1,0-1 1,0 1-1,0-1 1,0 1 0,0-1-1,1 1 1,-1 0-1,-1 5 1,-2 3 55,-4 19 0,5-8-58,0 0-1,1 0 0,1 26 1,1-37-48,1 1-1,1-1 1,0 0 0,1 1 0,6 20 0,-6-27-13,0 1 0,0-1 0,0 1 0,1-1 1,0 0-1,0 0 0,0 0 0,1-1 0,0 1 0,0-1 0,0 0 0,0 0 0,8 6 0,-7-8-91,0 1-1,0-1 1,0 0-1,0 0 1,0 0-1,1 0 1,-1-1-1,7 1 1,5-1-902,21 0 0,2-1 40</inkml:trace>
  <inkml:trace contextRef="#ctx0" brushRef="#br0" timeOffset="1">395 318 8378,'18'12'4505,"-5"9"-120,2 2-2569,0 0-200,-1-1-271,0-3-377,-5-4-632,-1-5-80,-8-6-984,3-4-608,-6-8 823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7:09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1 311 9522,'13'6'4537,"-2"-2"-1544,2 7-1537,0-2-296,-2-6-544,1 4-336,-1-7-1056,-3-4-1144,-3-4 1240</inkml:trace>
  <inkml:trace contextRef="#ctx0" brushRef="#br0" timeOffset="1">101 55 8586,'12'-6'3408,"19"-12"-1,-22 12-2421,0 1-1,0 0 0,16-7 1,-23 12-920,0-1 0,0 0 1,0 1-1,1 0 0,-1-1 1,0 1-1,0 0 0,1 0 1,-1 0-1,0 1 0,1-1 0,-1 0 1,0 1-1,0 0 0,0-1 1,0 1-1,1 0 0,-1 0 1,0 0-1,0 0 0,-1 1 1,1-1-1,0 0 0,0 1 0,-1-1 1,1 1-1,0 0 0,-1 0 1,0-1-1,1 1 0,-1 0 1,0 0-1,0 0 0,0 0 1,0 0-1,-1 1 0,1-1 0,0 0 1,-1 0-1,0 1 0,1-1 1,-1 0-1,0 0 0,0 1 1,0-1-1,0 0 0,-1 0 1,1 1-1,-2 3 0,-13 31 81,-2 4-23,16-38-99,0 1-1,0 0 0,0 0 1,0 0-1,1 0 1,0-1-1,0 1 1,1 7-1,-1-10-16,0 0 0,0 0-1,1 0 1,-1 0 0,0 0 0,1 0 0,-1 0-1,1 0 1,-1-1 0,1 1 0,-1 0 0,1 0 0,0-1-1,-1 1 1,1 0 0,0-1 0,0 1 0,-1 0-1,1-1 1,0 1 0,0-1 0,0 0 0,0 1 0,0-1-1,0 0 1,-1 1 0,1-1 0,0 0 0,0 0-1,0 0 1,0 0 0,0 0 0,0 0 0,0 0 0,0 0-1,2 0 1,4-2 13,0 1 1,-1-1-1,1 0 1,7-3-1,-8 2-9,8-2 1,58-23 24,-60 22-263,1 0 1,-1-1-1,17-13 1,-9 4-91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7:12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28 9954,'-73'-6'4409,"64"7"-2184,10 0-769,6 3 8,17-1-344,2 1-167,12-4-409,3 0-144,-1-4-232,2-1-72,1-2-288,0-1-416,-6 1-1369,-8 3-1223,-30 10 1935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7:12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8626,'0'8'4025,"2"-4"-1545,8-4-695,3 0-57,7-1-424,4-7-360,7 1-559,0-1-145,7 0-144,2 0 88,-7-1-961,-1-3-471,-16 0 760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7:13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386 0 13171,'-1'3'5202,"-1"2"-4277,-1-2-221,-6 15 255,0-1 1,-6 22 0,-8 16-144,-35 53-362,43-83-404,-1-1-1,-24 26 1,37-46-49,0 0 1,-1-1-1,0 0 1,0 1-1,0-2 1,0 1-1,0 0 0,-1-1 1,1 0-1,-5 2 1,5-3-20,1 0-1,0 0 1,-1 0-1,1-1 1,-1 0 0,1 0-1,-1 0 1,1 0 0,-1 0-1,1-1 1,0 1 0,-1-1-1,1 0 1,0 0 0,-5-2-1,2 0-41,0-1 1,1 0-1,-1 1 0,1-2 0,0 1 0,0-1 0,0 0 0,1 0 0,0 0 0,0 0 0,0-1 0,1 0 0,-1 1 0,1-1 0,1-1 0,-1 1 0,1 0 0,-2-12 0,1 9 29,1-1 0,1 0 0,0 0-1,0 0 1,1 0 0,1 0 0,-1 1 0,2-1 0,-1 0 0,1 0-1,1 1 1,3-11 0,-4 16 53,0-1 1,0 1-1,0 0 0,1 0 1,0 0-1,-1 1 0,1-1 1,1 1-1,-1-1 0,0 1 1,1 0-1,0 0 0,0 0 1,0 1-1,0 0 0,0-1 1,0 1-1,0 1 0,1-1 0,-1 1 1,1-1-1,5 1 0,-4 0 45,0 1-1,-1-1 0,1 2 0,0-1 0,0 1 0,-1 0 1,1 0-1,0 0 0,-1 1 0,1 0 0,-1 0 0,0 0 1,1 1-1,-1-1 0,0 1 0,-1 1 0,9 5 1,1 5 131,0 0 0,-1 1 0,-1 0 1,13 21-1,-11-13 151,-1 0-1,16 39 1,-25-51-191,5 20-1,-11-21-207,2-9 26,0-1-1,0 0 1,0 0-1,0 0 1,0 0-1,0 1 1,0-1 0,0 0-1,0 0 1,0 0-1,0 0 1,0 0-1,0 1 1,0-1-1,0 0 1,-1 0-1,1 0 1,0 0 0,0 0-1,0 0 1,0 0-1,0 0 1,-1 1-1,1-1 1,0 0-1,0 0 1,0 0-1,0 0 1,0 0-1,-1 0 1,1 0 0,0 0-1,0 0 1,0 0-1,0 0 1,-1 0-1,1 0 1,0 0-1,0 0 1,0 0-1,0 0 1,-1 0 0,1 0-1,0 0 1,0 0-1,0-1 1,0 1-1,0 0 1,0 0-1,-1 0 1,1 0-1,0-2 488,0 0-357</inkml:trace>
  <inkml:trace contextRef="#ctx0" brushRef="#br0" timeOffset="1">667 335 13467,'13'18'5465,"2"0"-3072,-2-2-913,0-1-16,-5 3-304,0 1-391,0-6-505,-3 1-104,-1-9-96,-1-2-8,-3-5-696,-1 2-409,-1-1-783,1 0-457,0-1 1505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7:13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3385,'0'0'2819,"0"-1"8236,1 7-8954,12 44-592,1 8-288,-4-12-420,-3 1-1,2 54 1,-10-158-4945,-1 23 3040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7:14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69 7362,'-19'-54'3312,"19"48"-919,1 0-473,5 4-71,-1 4-145,-2 13-536,1 8-248,-4 13-159,2 5-57,2 3-216,0 0-104,2-7-200,-1-8-72,4-13-40,-6-8-232,1-12-728,-5-6-553,3-10 793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7:15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9490,'18'12'6254,"-16"-10"-5998,1 0 0,-1-1 1,1 1-1,-1-1 0,1 1 0,0-1 1,0 0-1,-1 0 0,1 0 0,3 0 1,18 2 251,0-2 0,-1-1 0,25-3 0,29 0 87,-72 3-535,0 0-1,0 1 1,0-1 0,7 3 0,-11-3-37,1 1 1,-1-1-1,0 0 1,0 1 0,0 0-1,0-1 1,0 1-1,0 0 1,0-1 0,0 1-1,0 0 1,0 0 0,-1 0-1,1 0 1,0 0-1,0 0 1,-1 0 0,1 0-1,-1 0 1,1 0 0,-1 0-1,1 0 1,0 2-1,-1 4 168,1 0 0,-1 0-1,0 0 1,0 0 0,-1 0 0,0 0-1,-3 9 1,-1 20 314,1 14-177,-5 89-227,9-137-152,0 14-456,0-16 434,0 1-1,0-1 0,0 0 0,0 1 1,0-1-1,0 0 0,0 1 0,0-1 1,0 0-1,0 1 0,0-1 0,-1 0 1,1 1-1,0-1 0,0 0 0,0 0 1,0 1-1,0-1 0,-1 0 1,1 1-1,0-1 0,0 0 0,-1 0 1,1 1-1,0-1 0,0 0 0,-1 0 1,1 0-1,0 0 0,0 1 0,-1-1 1,1 0-1,0 0 0,-1 0 0,1 0 1,0 0-1,-1 0 0,-2-4-917</inkml:trace>
  <inkml:trace contextRef="#ctx0" brushRef="#br0" timeOffset="1">43 317 10738,'-5'8'4577,"9"-6"-2008,4-2-657,4-2-183,1 0-217,8-1-624,7-3-256,3 4-312,1-2-112,1-2-248,-1 1-432,-3-3-368,-2 1 472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02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28 4265,'-79'25'2728,"76"-24"-2407,0-1 0,-1 1 0,1 0 0,-1-1 0,1 0-1,-1 0 1,1 0 0,0 0 0,-1-1 0,1 1-1,-1-1 1,1 0 0,0 0 0,-1 0 0,-4-2-1,5 1 160,0 1 0,0 0 0,0 0 0,0 0 0,-5 0 0,8 1-436,0 0-1,0 0 1,0 0 0,-1 0-1,1 0 1,0 0 0,0 0-1,0 0 1,-1 0-1,1 0 1,0 0 0,0-1-1,0 1 1,-1 0 0,1 0-1,0 0 1,0 0 0,0 0-1,0 0 1,-1 0 0,1-1-1,0 1 1,0 0 0,0 0-1,0 0 1,0 0 0,-1-1-1,1 1 1,0 0 0,0 0-1,0 0 1,0 0 0,0-1-1,0 1 1,0 0 0,0 0-1,0-1 1,0 1 0,0 0-1,0 0 1,0 0 0,0-1-1,0 1 1,0 0 0,0 0-1,0 0 1,0-1 0,0 1-1,6-8 601,-4 6-554,0 0 0,0 0 0,1 1 0,-1-1 0,1 1 0,-1-1 0,1 1 1,0 0-1,-1 0 0,1 0 0,0 1 0,5-2 0,4 1 128,23 1 0,-20 1-87,190-6 816,59 3 164,-136 15-476,-108-9-471,0 1 0,0 0-1,-1 2 1,24 10-1,-28-10-33,-10-5-83,-1-1 1,0 1-1,0 0 1,1 1-1,-1-1 1,-1 1-1,8 6 1,-8 1 195,-4-5-449,-2-6-1322,2-1 940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2:23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8002,'28'-47'3067,"-27"45"-2739,0 0 0,0 0 0,0 0 0,1 0 0,-1 0 0,1 0 0,1-1 0,-2 2-238,-1 1-1,0 0 0,1 0 0,-1 0 0,1 0 1,-1 0-1,1 0 0,-1 0 0,1 0 0,-1 1 1,1-1-1,-1 0 0,0 0 0,1 0 0,-1 0 1,1 1-1,-1-1 0,0 0 0,1 0 0,-1 1 1,1-1-1,-1 0 0,0 1 0,1-1 1,-1 1-1,3 1 100,-1 0 0,1 1 0,-1-1 0,0 1 0,0 0 0,0-1 0,-1 1 0,1 0 0,-1 0 0,1 0 0,0 4 0,2 5 293,3 22 1,-6-28-352,17 129 1264,3 17-620,-11-98-614,16 97-10,-22-129-373,-1-15-488,-3-7 656,1 0-1,-1 0 0,0 0 0,0 0 1,0-1-1,1 1 0,-1 0 0,0 0 1,0 0-1,0 0 0,0 0 0,1 0 0,-1 0 1,0-1-1,0 1 0,0 0 0,0 0 1,0 0-1,0 0 0,0-1 0,1 1 1,-1 0-1,0 0 0,0 0 0,0-1 1,0 1-1,0 0 0,0 0 0,0 0 0,0-1 1,0 1-1,0 0 0,0 0 0,2-19-2526,1-11 1036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13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4 7930,'0'-1'3272,"0"-1"-1631,0 1-305,0 1 88,-2 0-95,-6 16-265,-4 12-432,-49 35-64,37-34-112,-4-3-80,3 2-184,2-5-72,-7-3-96,10-1-168,-2-5-704,5-2-576,4-3 824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13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 8722,'-14'15'2188,"2"1"1,0 0-1,-16 29 1,-6 23 55,30-61-2088,1 0 1,0 1-1,0-1 0,1 1 0,0 0 1,-2 14-1,4-19-121,-1 1 1,1-1 0,0 1-1,0-1 1,1 1-1,-1-1 1,1 0 0,-1 1-1,1-1 1,0 0-1,1 1 1,-1-1-1,0 0 1,1 0 0,0 0-1,0 0 1,0 0-1,3 3 1,1 0-6,1 0 0,0-1 0,0 0 0,0 0 0,1 0 1,0-1-1,0-1 0,0 1 0,0-1 0,0-1 0,17 4 0,-8-3-280,0-2 0,1 0 0,-1 0 0,1-2 0,18-2 0,0 0-313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16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96 7058,'3'5'594,"9"9"1104,-11-14-1655,-1 0 0,0 0 1,0 0-1,1 0 1,-1 0-1,0 0 1,1 0-1,-1 1 1,0-1-1,1 0 1,-1 0-1,0 0 1,0 0-1,1 0 0,-1 0 1,0 0-1,1-1 1,-1 1-1,0 0 1,1 0-1,-1 0 1,0 0-1,0 0 1,1 0-1,-1 0 1,0-1-1,0 1 0,1 0 1,-1 0-1,0 0 1,0-1-1,1 1 1,-1 0-1,0 0 1,0-1-1,0 1 1,0 0-1,1 0 1,-1-1-1,0 1 1,0 0-1,0-1 0,0 1 1,0 0-1,0 0 1,0-1-1,0 1 1,1-4 117,1 1 0,-2 0 0,1-1 0,0 1 0,-1-1 1,1 1-1,-1 0 0,0-1 0,0 1 0,-1-1 0,1 1 0,-1-1 0,1 1 1,-1 0-1,0-1 0,-1 1 0,1 0 0,0 0 0,-1 0 0,0 0 0,1 0 1,-1 0-1,0 0 0,-1 0 0,1 1 0,0-1 0,-1 1 0,0 0 1,1 0-1,-1 0 0,0 0 0,0 0 0,0 1 0,0-1 0,0 1 0,-1 0 1,1-1-1,-6 0 0,5 2-118,-1-1 0,1 1-1,0 0 1,-1 0 0,1 1 0,-1-1 0,1 1 0,-1 0 0,1 0 0,0 1-1,0-1 1,-1 1 0,1 0 0,0 0 0,0 0 0,1 0 0,-1 1 0,0 0 0,1 0-1,0 0 1,0 0 0,-1 0 0,2 1 0,-1-1 0,-3 7 0,1-1-22,0 1 0,1 0 1,1 0-1,0 0 1,0 0-1,1 0 0,-2 20 1,2-4 13,2 1 1,3 26-1,4 4 168,21 77 0,-1-4 275,-27-130-478,1 6-113,0 0 1,-1 0-1,1 9 1,-3-10-678,0-10 326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16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5993,'2'-4'3577,"5"4"136,5 2-1865,8 0 57,8 0-409,-1-4-344,12 4-584,0-2-176,0-4-160,1 4-544,-3-6-1808,1 9 1512</inkml:trace>
  <inkml:trace contextRef="#ctx0" brushRef="#br0" timeOffset="1">420 68 10178,'34'28'4217,"-35"-9"-2040,-2 6-537,3 0-344,-1-2-256,1-3-688,5-7-208,-2-5-312,1-5-416,1-7-1024,-3-4-688,-2-7-1457,0-2 2240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17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4753,'2'0'2937,"6"8"47,2 0-975,3 0-633,-4-8-304,4 6-504,7 1-272,2-4-1288,3 3-1040,3-2 1256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17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28 114 9162,'1'11'2476,"-2"0"0,-1 15 0,-1 11 746,3-25-2594,-1 0-1,0 0 1,0 1 0,-6 20-1,6-25-478,-2 1 34,3-9-180,0 0-1,0 0 1,0 0 0,0 0 0,0 0 0,0 0-1,-1 0 1,1 0 0,0 1 0,0-1 0,0 0-1,0 0 1,-1 0 0,1 0 0,0 0 0,0 0-1,0 0 1,0 0 0,-1 0 0,1 0 0,0 0-1,0 0 1,0 0 0,0 0 0,-1 0-1,1 0 1,0-1 0,0 1 0,0 0 0,0 0-1,0 0 1,-1 0 0,1 0 0,0 0 0,0 0-1,0 0 1,0 0 0,0-1 0,0 1 0,0 0-1,-1 0 1,1 0 0,0 0 0,0 0 0,0-1-1,0 0-4,-1 1 0,1-1-1,0 0 1,0 0 0,-1 1-1,1-1 1,0 0 0,0 0-1,0 0 1,0 0 0,0 1-1,0-1 1,0 0 0,0 0 0,0 0-1,1 0 1,-1-5-13,2-14-88,9-37 1,-9 45 51,1-2-241,1-1 0,1 0-1,0 1 1,12-23 0,-12 30-98,-1-1 0,2 0 0,-1 1 0,1 0 0,0 0 0,0 0 0,1 1 0,10-8 0,-14 12 46,0 0 1,0 0-1,0 0 0,1 0 0,-1 0 0,0 1 0,1 0 1,-1-1-1,1 1 0,6-1 0,10 1-824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17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87 7234,'1'2'10120,"-2"1"-5478,-7 8-4728,-3 6-3,-7 19 153,17-34-63,1-1 0,-1 1 0,1 0 1,0 0-1,-1 0 0,1 0 0,0 0 1,0 0-1,0-1 0,0 1 0,1 0 1,-1 0-1,0 0 0,1 0 0,-1 0 1,1-1-1,0 1 0,1 2 0,-1 0 0,3 2-3,-1 1 1,1 0 0,0-1-1,1 1 1,0-1 0,0 0-1,10 9 1,2-1 21,26 17 0,-41-30-6,2 1 21,-1 0 0,0 0 1,0 0-1,0 0 1,0 1-1,-1-1 1,1 1-1,-1 0 0,1-1 1,-1 1-1,0 0 1,0 1-1,2 3 0,-4-6-11,0 0 0,0 0-1,0 0 1,0 1-1,0-1 1,-1 0-1,1 0 1,0 0-1,-1 0 1,1 1-1,-1-1 1,1 0-1,-1 0 1,1 0-1,-1 0 1,0 0-1,0 0 1,1 0-1,-1-1 1,0 1-1,0 0 1,0 0-1,0-1 1,0 1-1,0 0 1,-1 0-1,-4 3 50,-1 0 0,-10 4 0,14-7-142,0 1-1,0-1 1,0-1 0,0 1 0,0 0-1,0-1 1,-6 1 0,8-1-39,1 0 1,-1 0 0,0 0 0,0 0 0,1 0-1,-1-1 1,0 1 0,1 0 0,-1 0-1,0-1 1,1 1 0,-1 0 0,0-1 0,1 1-1,-1-1 1,1 1 0,-1 0 0,1-1-1,-1 0 1,1 1 0,-1-1 0,1 1 0,-1-1-1,1 1 1,0-1 0,-1 0 0,1 1-1,0-1 1,0 0 0,-1 0 0,1 1 0,0-1-1,0 0 1,0 1 0,0-2 0,-1-14-1352</inkml:trace>
  <inkml:trace contextRef="#ctx0" brushRef="#br0" timeOffset="1">266 1 6929,'22'3'3873,"-10"11"-184,-2 9-1160,-2 15-761,-10 4-272,4 7-687,2 5-249,1-4-296,-1-5-104,5-16-120,3-6-304,0-15-1009,15-8-703,1-11 1112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18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5 10066,'0'-1'5001,"-12"-3"-1416,12 4-1937,8 1-383,8 5-625,8-4-280,6 1-312,8-3-96,9-3-968,9 3 744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18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8834,'1'0'3961,"3"0"-1369,1 8-479,-5 11-329,-2 5-224,-1 17-671,-2 7-281,2 7-240,-1 2-80,3-9-104,3-7-64,1-12-144,0-8-312,6-9-1072,3-5-1081,9-11 1481</inkml:trace>
  <inkml:trace contextRef="#ctx0" brushRef="#br0" timeOffset="1">227 153 10410,'-35'21'8274,"-46"20"-6546,69-36-1630,-2 1 63,0 0-1,0 0 1,-23 17 0,36-23-144,-1 1 0,1 0 0,0 0 0,0 0 0,0 0 1,0 0-1,0 0 0,0 0 0,0 0 0,1 0 0,-1 0 1,0 0-1,1 1 0,-1-1 0,1 0 0,-1 1 0,1-1 1,-1 0-1,1 1 0,0-1 0,0 0 0,0 1 1,-1-1-1,1 1 0,1-1 0,-1 0 0,0 1 0,0-1 1,0 1-1,1-1 0,-1 0 0,1 1 0,-1-1 0,1 0 1,0 0-1,-1 1 0,1-1 0,0 0 0,1 2 0,2 1-2,0 0 0,0 0 0,0-1 0,1 1-1,-1-1 1,1 0 0,0 0 0,8 4 0,-3-3-4,0-1 0,0 0 0,1-1 0,13 3 0,43 0-837,-55-5 455,10 1-56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19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0 232 11931,'77'-43'4609,"-66"39"-2833,2-4-760,-1 4-392,-2 2-32,4 2-808,-2 4-680,11 8 560</inkml:trace>
  <inkml:trace contextRef="#ctx0" brushRef="#br0" timeOffset="1">368 0 14523,'-6'12'5265,"1"7"-4145,0 5-319,-2 12-145,3 2-144,3 6-336,-1 0-56,4-8-48,2-3-24,2-9-200,0-6-400,-1-9 2280,3-8-1480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2:23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8498,'52'-6'4348,"-32"3"-3025,0 1-1,29 0 1,-43 3-1159,1-1-1,-1 1 1,1 1-1,-1-1 1,1 1 0,-1 0-1,0 0 1,1 1 0,-2 0-1,1 0 1,8 5-1,-9-4-94,0 0 0,-1 1 0,1-1 0,-1 1 0,0-1 0,0 1-1,0 1 1,-1-1 0,0 0 0,5 12 0,-7-14-53,0-1 0,0 1 0,0 0 1,0 0-1,-1-1 0,0 1 0,1 0 0,-1 0 0,0 0 0,0-1 1,-1 1-1,1 0 0,0 0 0,-1 0 0,0-1 0,0 1 0,0 0 1,0-1-1,0 1 0,0-1 0,-1 1 0,1-1 0,-1 1 0,1-1 1,-1 0-1,-4 4 0,0-2 25,0 1 1,0-1-1,-1 0 1,1-1-1,-1 1 1,-9 2-1,9-3-254,0-1-1,0 2 1,0-1-1,0 1 1,1 0-1,-9 7 1,1 2-5231,14-11 3635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19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44 219 7874,'-42'6'3250,"42"-6"-3226,0 0 0,1 0 1,-1 0-1,0 0 0,0 0 0,0 0 1,0 0-1,0 0 0,0 0 1,0 0-1,0 0 0,0 0 1,0 0-1,0 1 0,0-1 0,0 0 1,0 0-1,0 0 0,0 0 1,0 0-1,0 0 0,0 0 0,0 0 1,0 0-1,0 0 0,0 0 1,0 0-1,0 0 0,0 0 0,0 0 1,0 0-1,0 0 0,0 0 1,0 1-1,-1-1 0,1 0 1,0 0-1,0 0 0,0 0 0,0 0 1,0 0-1,0 0 0,0 0 1,0 0-1,0 0 0,0 0 0,0 0 1,0 0-1,0 0 0,0 0 1,0 0-1,0 0 0,0 0 0,0 0 1,0 0-1,-1 0 0,1 0 1,0 0-1,0 0 0,0 0 1,0 0-1,0 0 0,0 0 0,0 0 1,0 0-1,0 0 0,0 0 1,0 0-1,6 2 937,11 1 144,-5-2-857,1 0 0,0-1 0,-1 0 1,1-1-1,0 0 0,-1-1 0,1-1 0,-1 0 0,18-6 1,-21 5-277,0 0 0,1-1 0,-1 1 0,-1-2 0,1 1 0,-1-1 0,0-1 0,-1 1 0,1-1 0,-1-1 0,0 1 0,7-12 0,-12 16 9,0-1-1,0 1 1,-1 0 0,1-1 0,-1 1 0,1-1 0,-1 1 0,-1-1 0,1 0 0,0 1 0,-1-1-1,0 0 1,0 0 0,0 1 0,0-1 0,0 0 0,-2-4 0,1 5 25,0 0-1,0 0 1,-1 0-1,1 0 1,-1 0 0,1 0-1,-1 0 1,0 1 0,0-1-1,-1 1 1,1 0 0,0-1-1,-1 1 1,1 0 0,-1 0-1,0 1 1,0-1 0,0 1-1,-5-3 1,4 2 56,1 1 1,-1 0-1,0 0 1,0 0-1,0 0 1,0 1-1,0-1 1,0 1-1,0 0 1,0 0-1,0 1 1,0-1-1,1 1 1,-1 0-1,0 0 1,0 0-1,0 1 1,1-1-1,-1 1 1,0 0-1,1 0 0,0 0 1,-1 0-1,1 0 1,0 1-1,-5 5 1,3-2 127,0 0 0,1 0 0,-1 1 0,1 0 0,0 0 0,1 0 0,0 0 0,0 0 0,0 1 0,1-1 0,0 1 0,-1 12 0,2-12-70,1 1 0,-1 0 0,1 0-1,1 0 1,0 0 0,2 9 0,-2-15-114,0 0 0,-1 0 0,2 0 0,-1 0 0,0 0 0,1 0 0,-1 0 0,1 0 0,0-1 0,0 1 0,0-1 0,0 0 0,1 1 0,-1-1 0,0 0 0,1 0 0,0 0 0,-1-1 0,1 1 0,5 2 0,-1-2-221,-1-1 1,1 1-1,0-1 0,0 0 0,1 0 0,-1-1 0,9 0 0,25-6-409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20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46 279 11210,'-10'12'4713,"8"4"-2352,-8 1-473,9 4-479,-3-2-329,4-2-696,3-4-216,-3-6-240,2-2-272,2-7-1080,-4 0-865,0 1 1361</inkml:trace>
  <inkml:trace contextRef="#ctx0" brushRef="#br0" timeOffset="1">0 1 10810,'0'0'4729,"4"4"-2056,3 9-1153,0 0-167,2 4-441,0 3-440,10 0-992,7 8 384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20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88 178 11146,'-2'2'4147,"6"-1"-2825,9-2-1009,-3-1-298,0-1 0,0 0-1,-1 0 1,14-8 0,-15 7-7,-3 1-2,1 0 0,-1 0-1,0-1 1,0 0 0,0 0-1,0 0 1,-1 0-1,0-1 1,0 0 0,0 0-1,0 0 1,5-11 0,-7 12 11,-1 0 1,1 0-1,-1 0 1,0 0-1,0 0 0,-1 0 1,1 0-1,-1-1 1,0 1-1,0 0 1,-1-9-1,1 11 23,-1 1 1,1-1-1,-1 0 0,1 0 0,-1 1 0,0-1 0,0 0 0,0 1 1,0-1-1,0 1 0,0-1 0,-2-2 0,2 3 27,0 0 0,0 1 0,-1-1 0,1 0 0,0 1 0,0-1 0,0 1-1,-1-1 1,1 1 0,0 0 0,0-1 0,-1 1 0,1 0 0,0 0 0,-1 0 0,1 0 0,0 0 0,-1 0 0,-1 1-1,0 0 27,1 0 0,0-1-1,0 1 1,0 0-1,0 1 1,0-1 0,0 0-1,1 1 1,-1-1 0,0 1-1,1-1 1,-1 1-1,1 0 1,-1 0 0,1-1-1,-2 5 1,0 0 39,0 0 0,0 0 0,0 1 0,-2 10 1,1 5 85,0 1 0,2-1 1,0 35-1,12 69 147,-3-81-136,15 48-1,-19-81-165,0 0 1,0 1 0,-2-1-1,1 0 1,-1 14 0,-1-23-41,0 0 1,0 0 0,-1 0-1,1 0 1,-1 0 0,0 0 0,0-1-1,0 1 1,0 0 0,0-1-1,0 1 1,-1 0 0,1-1-1,-1 0 1,0 1 0,0-1 0,0 0-1,0 0 1,0 0 0,0 0-1,0 0 1,-1 0 0,1-1-1,-1 1 1,1-1 0,-1 0-1,-3 2 1,0-2-10,0 1 1,0-1-1,-1 0 0,1 0 1,0-1-1,0 1 0,-1-2 1,1 1-1,0-1 0,-9-1 0,11 1-192,-1 0 0,1-1-1,-1 1 1,1-1-1,-1 0 1,1 0-1,0 0 1,0-1 0,0 1-1,0-1 1,0 0-1,1 0 1,-1-1-1,-2-3 1,5 6 118,0-1 1,0 1-1,0-1 1,0 1-1,0-1 1,0 1-1,0-1 1,1 0-1,-1 1 1,1-1-1,0 0 1,-1 0-1,1-2 0,0 0-21,1 0-1,0 0 0,0 0 1,1 0-1,-1 0 0,3-4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21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1 226 7626,'0'1'349,"0"-1"1,0 1-1,0 0 0,0 0 1,0-1-1,0 1 1,0 0-1,1 0 1,-1 0-1,0-1 1,1 1-1,-1 0 1,0-1-1,1 1 1,-1 0-1,1-1 0,-1 1 1,1 0-1,0 0-172,0-1 0,-1 1 0,1-1 0,0 0 1,-1 1-1,1-1 0,0 0 0,0 0 0,0 1 0,-1-1 0,1 0 0,0 0 0,0 0 0,-1 0 0,2 0 0,1 0-81,0-1 1,0 1-1,-1-1 0,1 0 1,-1 0-1,1 0 1,0 0-1,-1 0 1,0-1-1,3-1 1,8-7-67,-1-1 1,0 0 0,-1 0 0,0-2 0,-1 1 0,0-1-1,14-27 1,-21 35 2,-1 0 0,0-1 0,0 1-1,0-1 1,-1 1 0,0-1 0,0 0-1,0-10 1,-1 14 19,0 0 1,0 0-1,0 0 0,0 0 0,0 0 1,-1 0-1,1 0 0,-1 0 1,0 0-1,1 0 0,-1 0 0,0 1 1,0-1-1,0 0 0,0 0 0,0 1 1,-1-1-1,1 1 0,0-1 1,-1 1-1,1 0 0,-1 0 0,0-1 1,1 1-1,-1 0 0,0 0 0,0 1 1,1-1-1,-5-1 0,3 1 12,1 1-1,-1-1 1,0 1-1,0-1 0,1 1 1,-1 0-1,0 0 0,0 0 1,1 1-1,-1-1 1,0 1-1,1-1 0,-1 1 1,0 0-1,1 0 1,-1 0-1,1 0 0,-1 1 1,1-1-1,0 1 1,-5 3-1,4-2-11,0 0 0,0 1 0,1-1 0,-1 1 1,1 0-1,-1 0 0,1 0 0,0 0 0,1 0 0,-1 1 0,1-1 1,0 0-1,-1 6 0,1-2-16,0 1 1,1 0 0,0 0-1,0 0 1,1 0-1,0 0 1,0 0 0,4 8-1,-1-3-8,1-1-1,0 0 1,1-1-1,10 18 1,-13-26-63,-1-1 1,0 1 0,1-1 0,0 0 0,0 0 0,0 0 0,0 0-1,0-1 1,1 1 0,-1-1 0,1 0 0,-1 0 0,5 2 0,-1-2-288,-1 0 0,1-1 0,0 1 0,-1-1 0,1 0 0,0-1 0,9 0 0,21-2-632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21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12707,'0'12'3706,"-3"18"0,-5 11-1191,5-26-2393,0 1 1,1 0-1,-1 26 1,3-39-111,1 1 1,0-1 0,-1 0 0,3 6-1,-3-8-12,1-1 0,-1 0 0,0 1 0,0-1 0,0 1 0,0-1 0,1 0 0,-1 0 0,0 1 0,0-1 0,1 0 0,-1 1 0,0-1 0,1 0 0,-1 0 0,0 1 0,1-1 0,-1 0 0,0 0 0,1 1 0,-1-2-3,1 1 0,-1 0 1,1 0-1,-1 0 1,0 0-1,1-1 0,-1 1 1,1 0-1,-1 0 0,0-1 1,1 1-1,-1 0 0,0-1 1,0 1-1,1 0 1,-1-1-1,0 1 0,0-1 1,0 1-1,1 0 0,-1-1 1,0 1-1,0-1 1,0 1-1,7-19-156,6-23 0,3-11 92,-11 42 72,-2 2 8,0 0-1,1 0 1,1 0 0,6-10 0,-11 18-8,0 1 1,1-1-1,-1 1 1,0 0-1,0-1 0,1 1 1,-1-1-1,0 1 1,1 0-1,-1-1 1,1 1-1,-1 0 1,0-1-1,1 1 0,-1 0 1,1-1-1,-1 1 1,1 0-1,-1 0 1,1 0-1,-1 0 0,1-1 1,-1 1-1,1 0 1,-1 0-1,1 0 1,-1 0-1,1 0 0,-1 0 1,1 0-1,-1 0 1,1 0-1,-1 1 1,1-1-1,-1 0 1,1 0-1,-1 0 0,1 1 1,-1-1-1,1 0 1,-1 0-1,1 1 1,-1-1-1,0 0 0,1 1 1,-1-1-1,1 1 1,-1-1-1,0 0 1,0 1-1,1-1 1,-1 2-1,3 2 59,-1 0 0,0 0 0,0 1 0,1 6-1,-2-10-46,11 43 349,11 31 288,-20-65-688,2-1 0,-1 1 0,1-1 0,1 0 0,7 11 0,-13-20-37,0 1 0,0-1 0,1 0 1,-1 1-1,0-1 0,0 0 0,1 1 0,-1-1 0,0 0 0,0 1 0,1-1 0,-1 0 0,0 0 1,1 1-1,-1-1 0,0 0 0,1 0 0,-1 0 0,1 0 0,-1 1 0,0-1 0,1 0 0,-1 0 0,1 0 1,-1 0-1,0 0 0,1 0 0,-1 0 0,1 0 0,-1 0 0,0 0 0,1 0 0,-1 0 0,1 0 1,-1-1-1,0 1 0,1 0 0,-1 0 0,1 0 0,-1 0 0,1-1 0,4-6-1120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22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9506,'0'1'427,"0"-1"-1,1 0 1,-1 1-1,0-1 1,0 1-1,1-1 1,-1 0-1,0 1 1,0-1 0,0 1-1,1-1 1,-1 1-1,0-1 1,0 1-1,0-1 1,0 1-1,0-1 1,0 0 0,0 1-1,1 15 571,-1-12-315,2 17 716,7 26 0,-5-30-1068,-1 1 0,1 30 0,-4-46-299,1 16 128,-1-18-157,0 1 1,0-1 0,0 0-1,0 1 1,0-1 0,0 0-1,0 1 1,1-1 0,-1 0-1,0 0 1,0 1 0,0-1-1,0 0 1,0 1 0,0-1-1,1 0 1,-1 0 0,0 1-1,0-1 1,0 0 0,1 0-1,-1 1 1,0-1 0,0 0-1,1 0 1,-1 0 0,0 0-1,1 1 1,-1-1 0,0 0-1,0 0 1,1 0 0,-1 0-1,0 0 1,1 0 0,-1 0-1,0 0 1,1 0 0,-1 0-1,0 0 1,1 0 0,-1 0-1,0 0 1,1 0 0,-1 0-1,1 0 1,3-3-2,-1 0 1,1 0-1,-1 0 1,1 0-1,-1-1 0,0 1 1,0-1-1,-1 0 1,3-4-1,1-1-7,18-23-59,-4 5-584,25-46-1,-14 14-2852,-20 46 2243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22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6 160 9122,'-2'1'6189,"0"4"-3751,1 5-1278,4-10-1053,-3 0-107,4 1 4,0 0 0,0-1 0,-1 0 0,7 0 0,-2-1-3,0 0-1,0 0 1,0-1-1,0 0 1,0 0-1,0-1 1,0 0 0,-1 0-1,1 0 1,-1-1-1,7-6 1,1-2-80,0 0-1,-1-2 1,-1 1 0,16-23 0,-28 35 70,2-2-15,-1 0-1,0 0 1,0 0-1,3-6 0,-5 8 24,0 1 0,0-1 0,1 0 0,-1 1 0,0-1 0,0 0 0,0 0 0,1 1 0,-1-1 0,0 0 0,0 1-1,0-1 1,0 0 0,0 0 0,-1 1 0,1-1 0,0 0 0,0 0 0,0 1 0,-1-1 0,1 0 0,0 1 0,-1-1 0,1 0 0,-1 1-1,1-1 1,0 1 0,-1-1 0,0 0 0,1 1 0,-1-1 0,0 0 0,-2 0 6,0-1 1,1 1-1,-1 0 0,0 0 1,0 0-1,0 0 0,0 0 1,0 1-1,0-1 0,0 1 0,0 0 1,-4 0-1,2 0 38,0 1 0,-1 0 0,1 0 0,0 0-1,0 1 1,-7 3 0,1 0 95,2 0 0,-1 1 1,1 0-1,-1 1 0,2 0 0,-10 9 0,13-10-9,-1 0-1,1 0 1,1 0-1,-1 0 1,1 1-1,0 0 1,-3 9-1,5-13-109,1-1-1,0 1 0,1 0 0,-1-1 1,0 1-1,1 0 0,0 0 0,-1 0 1,1 0-1,0-1 0,1 6 0,0 3 2,-1-7-32,0-1-1,1 1 1,-1 0-1,1 0 1,0-1 0,0 1-1,0 0 1,0-1-1,1 1 1,3 6-1,-3-8-53,0 0 0,0 1 0,0-1 0,0 0 0,0 0 0,1 0-1,-1-1 1,1 1 0,-1-1 0,1 1 0,-1-1 0,1 0 0,0 0 0,0 0-1,3 1 1,6 0-534,0 0 0,0-1-1,0 0 1,1-1 0,12-1-1,30-6-546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22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137 225 11731,'-20'4'4689,"-1"5"-2913,-4 6-880,-2 2-128,9 5-216,-2-3-168,17 7-119,0 0-9,9 0-136,8-1-80,5-9-473,5-4-255,4-8-752,2-8-872,8-15 1527</inkml:trace>
  <inkml:trace contextRef="#ctx0" brushRef="#br0" timeOffset="1">403 0 11987,'-9'2'5097,"-2"7"-2625,-6 20-1280,-7 8-287,-5 18-353,-2 7-232,2 5-256,4-2-24,11-10-64,9-3-24,13-15-432,8-13-232,8-12-481,1-12-535,9-15 1168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23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13 8162,'-9'-13'3571,"13"14"1294,17 8-3415,10 4-1277,-1-2 0,1-1-1,52 10 1,18 6-867,-98-26 652,0 1 6,-1 0 0,1 0 0,-1 0 0,0 0 0,1 0 0,2 2 0,-5-3 48,1 1 0,-1-1 0,1 1 0,-1-1 0,0 0 0,1 1 1,-1-1-1,0 1 0,1-1 0,-1 1 0,0 0 0,0-1 0,0 1 0,1-1 0,-1 1 1,0-1-1,0 1 0,0 0 0,0-1 0,0 1 0,0-1 0,0 1 0,0 0 1,0-1-1,-1 1 0,1-1 0,0 1 0,0-1 0,0 1 0,-1-1 0,1 2 1,-3 3 178,1 0 28,-1 0 0,1 0-1,0 0 1,1 1 0,-2 9 0,0-1 293,0 0 1,-9 23-1,5-15-221,6-21-286,1 0-1,0 0 1,-1 0-1,1 0 1,0 0-1,0 0 1,-1 0-1,1 0 0,0 0 1,0 0-1,0 0 1,0 0-1,0 0 1,1 0-1,-1 0 1,0 0-1,0 0 1,1 0-1,-1 0 1,0 0-1,1 0 0,-1 0 1,1 0-1,-1-1 1,1 1-1,0 0 1,-1 0-1,1 0 1,0-1-1,-1 1 1,1 0-1,0-1 1,0 1-1,0-1 1,0 1-1,-1-1 0,1 1 1,0-1-1,0 0 1,0 1-1,1-1 1,2 1-53,0-1 1,0 1 0,-1-1 0,1 0-1,0 0 1,-1-1 0,1 1-1,0-1 1,6-1 0,-7 1 13,0 0 0,0 0 0,0 0 0,0-1 0,0 1 0,0-1 1,-1 0-1,1 0 0,0 0 0,-1 0 0,1 0 0,-1 0 0,3-4 0,-3 2-30,1-1 0,-1 1-1,0-1 1,0 0-1,0 0 1,-1 0 0,1-7-1,-1 9 26,-1-1-1,0 0 1,0 1-1,0-1 1,0 0-1,-1 1 1,0-1-1,0 0 1,0 1-1,0-1 1,0 1-1,-1-1 1,1 1-1,-1 0 1,0 0-1,0 0 1,-5-6-1,3 4 83,0 0 0,0 1 0,-1-1 0,0 1-1,0 0 1,0 1 0,0-1 0,-1 1 0,-9-5 0,12 7 79,1 1 0,-1-1 0,0 1 0,1-1 0,-6 1 0,6 0 136,7 1-332,16-1 24,-9-1 41,-1 1 0,0 1 0,0 0 0,1 0 0,-1 1 0,13 5-1,-9-3 13,0 1 0,-1 1 0,1 1 0,-1 0 0,24 17 0,-33-21 76,0 1 0,0 0 0,-1 0 0,1 0 0,-1 1 0,0 0 0,0 0 0,-1 0 0,0 0 0,1 0 0,-2 1 0,1-1 0,-1 1 0,1 0-1,-2 0 1,1 0 0,1 10 0,-2-6 217,-1 0 1,0 0-1,0 0 0,-1 0 0,-2 11 0,3-20-60,2-15 116,6-9-483,12-27-1,-13 34 33,0-1-511,1 1 0,0 0 0,1 0 0,1 0-1,0 1 1,1 1 0,1-1 0,16-14 0,-9 15-1864,-1 4 1004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23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0 5441,'-13'2'11093,"-1"1"-5697,6 0-5391,-1 1-1,1-1 1,0 2-1,-12 7 1,18-11 2,1 0 0,-1 1 0,1-1 1,-1 0-1,1 1 0,0-1 0,-1 1 1,1 0-1,0-1 0,0 1 0,0 0 0,1-1 1,-1 1-1,0 0 0,1 0 0,-1 0 1,1 0-1,-1 0 0,1 3 0,0 1 43,0-1 0,1 0-1,0 0 1,0 1 0,2 5-1,-1-6 14,1 5 60,2 0 1,-1 0-1,1-1 0,1 1 1,0-1-1,10 13 0,-5-8 192,11 20 1,-21-33-266,-1 0 0,1 0 0,0 1 0,-1-1 0,1 0 0,-1 1 0,1-1 0,-1 1 0,1-1 0,-1 1 0,0-1 0,0 1 0,0-1 0,0 1 0,0-1 0,0 2 0,-1-2 2,1 0 0,-1 0-1,0 0 1,1-1 0,-1 1-1,0 0 1,1 0-1,-1-1 1,0 1 0,0 0-1,0-1 1,0 1 0,0-1-1,0 1 1,0-1-1,1 1 1,-1-1 0,0 0-1,-1 0 1,1 1 0,0-1-1,0 0 1,-2 0 0,-86 5-1095,88-4 727,-1-1 1,0 0-1,0 0 1,0-1-1,0 1 1,0 0 0,0-1-1,0 1 1,0-1-1,0 1 1,0-1-1,1 0 1,-1 0 0,0 0-1,0 0 1,-1-2-1,-1-7-452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2:24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10130,'-4'6'4041,"0"10"-2625,0 6-7,-2 15-409,1 8-192,4 8-360,1 5-176,5-4-160,4-5-24,3-6-72,3-6-8,-2-9-104,0-3-496,1-9-2193,-2 0 1929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26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4 332 6481,'-3'-1'4555,"3"1"2618,10 0-6933,0 0 1,1-1-1,-1 0 0,0 0 0,0-1 1,0-1-1,10-3 0,-14 3-202,-1 0 0,1 0 0,-1 0 0,0 0 0,0-1 0,-1 0 0,1 0 0,-1 0 0,0-1 0,5-5 0,-1-2-2,0 0-1,12-25 0,-15 26-29,-1-1 0,0 1-1,0-1 1,-1 0 0,-1 0 0,2-14-1,-4 20 0,1 1 0,-1-1-1,0 0 1,0 0 0,-1 1 0,0-1-1,0 0 1,0 1 0,-1-1-1,0 1 1,0-1 0,0 1-1,-1 0 1,-6-10 0,8 13-1,0 1 0,-1-1-1,0 0 1,1 1 0,-1-1 0,0 1 0,0 0 0,1 0 0,-1-1 0,0 1-1,0 0 1,0 1 0,-1-1 0,1 0 0,0 1 0,-3-1 0,1 0 1,1 1 0,0 0 0,0 1 0,-1-1 0,1 0 0,0 1 0,0 0 0,0 0 0,0 0 1,-4 2-1,-1 0 13,1 1 1,0 1-1,1-1 0,-1 1 1,1 0-1,0 1 1,0 0-1,-6 7 1,7-6 28,1 0-1,0-1 1,0 1 0,0 1-1,1-1 1,0 1 0,1-1-1,0 1 1,0 0 0,0-1 0,1 1-1,0 0 1,1 0 0,0 0-1,0 0 1,2 13 0,-1-13 27,1 0 1,0 0-1,0-1 0,1 1 1,0 0-1,0-1 0,1 0 1,-1 1-1,2-1 0,-1-1 1,1 1-1,0-1 0,0 0 1,1 0-1,0 0 0,8 6 1,-5-6-27,0-1 0,0 0 0,1 0 1,0 0-1,11 2 0,0-1-932,33 5 0,-19-4 263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27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10002,'1'1'4793,"2"7"-896,4 0-2233,-2 2 41,-1 0-425,0-2-536,-3 0-520,0-2-416,-1-5-1232,4 0-585,-4-1 1049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27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38 311 10194,'4'-1'1275,"1"0"-1,-1 0 1,0 0-1,0-1 1,0 0-1,7-4 1,-5 3-877,-4 1-177,0 0 1,0 0 0,0 0 0,0 0 0,0 0 0,0 0 0,-1-1 0,1 1 0,-1 0 0,1-1 0,-1 0 0,0 1 0,0-1-1,0 0 1,1-4 0,1-4 96,3-4-198,-2-1 0,0 0 0,-1 1 1,-1-1-1,1-19 0,-2 27-104,-1 0 1,-1 0-1,1 0 1,-1 0-1,-1 0 1,0 0-1,0 0 1,0 0-1,-1 1 1,0-1-1,0 1 1,-6-8-1,9 13-13,-1 1-1,0 0 1,0 0-1,0-1 1,0 1-1,0 0 1,0 0-1,0 0 1,0 0-1,0 0 0,0 1 1,-1-1-1,1 0 1,0 0-1,-1 1 1,1-1-1,0 1 1,-1-1-1,1 1 1,-1 0-1,1-1 1,-1 1-1,1 0 1,0 0-1,-1 0 1,1 0-1,-1 0 1,1 0-1,-1 1 1,1-1-1,-1 0 1,1 1-1,0-1 1,-1 1-1,1 0 0,0-1 1,-1 1-1,1 0 1,0 0-1,0 0 1,0 0-1,0 0 1,-1 0-1,2 0 1,-1 0-1,0 0 1,0 0-1,0 1 1,-1 1-1,0 2-10,0 0-1,0 0 1,0 1-1,0-1 1,1 1-1,0-1 1,0 1-1,1-1 0,-1 9 1,2 7-29,4 24 0,-3-24 30,6 28 106,2-1 0,24 68 0,-17-61 126,34 91 848,-46-135-946,-3-7-64,0 0 0,0 0 0,-1 0 0,1 0 1,-1 0-1,0 0 0,-1 1 0,1-1 0,0 8 0,-1-11-43,-1 0 0,1 0 0,0 0 0,0 0-1,0 0 1,-1 0 0,1 0 0,0 0 0,-1 0 0,1 0-1,-1 0 1,1 0 0,-1-1 0,1 1 0,-1 0-1,0 0 1,1 0 0,-1-1 0,0 1 0,0 0 0,1-1-1,-1 1 1,0-1 0,0 1 0,0-1 0,0 1-1,0-1 1,0 0 0,0 1 0,0-1 0,0 0 0,0 0-1,0 0 1,0 0 0,-1 0 0,-4 0-3,1 0 0,-1 0 0,0-1-1,1 0 1,-8-2 0,6 1-305,0 0-1,0-1 0,0 0 1,0 0-1,1 0 1,-1-1-1,1 0 1,0 0-1,0 0 0,0-1 1,1 0-1,-7-7 1,8 6 25,0-1 1,0 1-1,-3-9 1,7 14 249</inkml:trace>
  <inkml:trace contextRef="#ctx0" brushRef="#br0" timeOffset="1">297 247 11490,'-1'0'5346,"2"0"-1674,2 2-1735,-3-2 31,0 0-567,0 0-505,0 0-632,0 0-112,0 0-552,0 0-456,0 0 2248,0 0-1384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28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340 1 9178,'1'0'212,"-1"0"-1,1 0 1,-1 0 0,0 0-1,1 0 1,-1 0 0,1 0-1,-1 0 1,0 0-1,1 1 1,-1-1 0,0 0-1,1 0 1,-1 0 0,0 1-1,1-1 1,-1 0 0,0 0-1,1 1 1,-1-1 0,0 0-1,0 1 1,1-1 0,-1 0-1,0 1 1,0-1 0,0 0-1,1 1 1,-1-1-1,0 1 1,0-1 0,0 0-1,0 1 1,0-1 0,0 0-1,0 1 1,0 0 0,-2 17 1630,1-14-1387,-3 14 215,-1 0 0,-1-1 1,0 0-1,-1 0 1,-10 16-1,-52 76 585,63-101-1180,-2 4 59,-1 0-1,0 0 1,-15 14-1,21-23-123,0-1 0,0 1 0,-1-1 0,1 0 0,0 0 0,-1 0 0,1 0-1,-1-1 1,0 1 0,0-1 0,1 0 0,-1 0 0,0 0 0,0 0 0,0-1 0,0 0 0,-6 0 0,7 0-52,0-1 0,0 0 0,0 0 0,0 1 0,0-2 0,0 1 0,0 0 0,1-1 0,-1 1 1,0-1-1,1 0 0,-1 0 0,1 0 0,0 0 0,0 0 0,0 0 0,-3-4 0,0-2-161,0 1 0,1-1-1,0 0 1,-6-15 0,4 3-102,0 1 0,1 0 0,-3-32 0,6 38 261,2-1 0,0 1 1,0 0-1,1 0 0,0 0 1,5-17-1,-5 27 55,0 0-1,0-1 1,0 1 0,1 0-1,-1 0 1,1 0 0,0 0-1,0 0 1,0 0 0,0 1-1,0-1 1,0 0 0,4-2-1,-4 4 21,0 0 0,0 0 0,-1 0 0,1 0 0,0 0-1,0 1 1,0-1 0,0 1 0,0-1 0,0 1 0,0 0-1,0 0 1,1-1 0,-1 2 0,0-1 0,0 0 0,0 0 0,0 1-1,0-1 1,0 1 0,0-1 0,0 1 0,2 1 0,4 2 118,0 1 0,0 0 0,0 0 0,-1 1 0,0 0 0,0 0 0,0 0 0,5 9 0,47 65 826,-35-45-575,-20-30-361,41 64 709,-41-61-738,1 1-1,-1 0 0,-1-1 0,1 1 1,-1 1-1,2 14 0,-4-19-22,-1-1-1510,1-5-1019,2 0 1505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29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12707,'5'4'6312,"29"12"-3617,-23-12-1946,-3-1-410,0 0 1,0 0-1,0 0 1,-1 1-1,10 7 1,-15-9-309,0 0 1,0 0-1,0 0 1,0 0-1,0 0 0,0 1 1,-1-1-1,1 1 1,-1-1-1,0 1 0,1-1 1,-1 1-1,0 0 1,-1 0-1,1 0 0,0-1 1,-1 1-1,0 0 1,0 6-1,0-3-5,-1 0 1,1 1-1,-2-1 0,1 0 1,-1 0-1,1 0 1,-2 0-1,1-1 0,-1 1 1,0 0-1,0-1 0,0 0 1,-1 0-1,0 0 0,-6 7 1,2-4 50,-1 0 0,0-1 0,0 0 0,-1 0 1,0-1-1,0 0 0,-14 6 0,24-12-72,-1 0 1,1 0-1,0 0 0,0 0 1,0 0-1,0 0 0,0 0 1,0 0-1,0 0 1,0 0-1,0 0 0,0 0 1,0 0-1,-1 0 0,1 0 1,0 0-1,0 0 0,0 0 1,0 0-1,0 0 0,0 0 1,0 0-1,0 0 1,0 0-1,0 0 0,0 0 1,0 0-1,0 1 0,0-1 1,-1 0-1,1 0 0,0 0 1,0 0-1,0 0 0,0 0 1,0 0-1,0 0 1,0 0-1,0 0 0,0 0 1,0 1-1,0-1 0,0 0 1,0 0-1,0 0 0,0 0 1,0 0-1,0 0 1,0 0-1,0 0 0,0 0 1,0 0-1,1 0 0,-1 1 1,0-1-1,0 0 0,0 0 1,0 0-1,0 0 0,0 0 1,0 0-1,0 0 1,0 0-1,0 0 0,0 0 1,0 0-1,10 3 115,16 1-36,18 0 14,1-2 1,66-6 0,-106 4-103,-2-1-83,1 1 0,-1 0 0,1-1-1,-1 0 1,1 1 0,-1-1 0,0-1 0,1 1-1,-1 0 1,5-4 0,-7 5 56,-1-1 1,1 1-1,-1 0 1,0-1-1,1 1 1,-1 0-1,0-1 0,1 1 1,-1 0-1,0-1 1,0 1-1,1-1 1,-1 1-1,0-1 0,0 1 1,0-1-1,0 1 1,0 0-1,1-1 1,-1 1-1,0-1 0,0 1 1,0-1-1,0 0 1,-1 0-28,0-1 1,1 1 0,-1 0-1,0-1 1,0 1 0,0 0-1,0 0 1,-1-2-1,2 3 57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29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11434,'-46'35'4761,"46"-33"-2512,7-1-793,4-1-31,7 0-369,5 0-344,6-1-488,3-3-88,0 1-64,-1-1 24,-6 3-792,-4 2-520,-13-1-1737,-5 0 1689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30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35 8018,'-8'1'3544,"11"2"-1031,5-6-561,9-1 25,4 2-225,3-5-784,3-1-343,-3 4-393,-3-1-8,-5 1-816,-5 4 1032,-11-2-464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43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6289,'31'-38'3261,"-31"38"-3035,1-1 1,-1 1-1,0-1 1,0 1-1,1 0 0,-1-1 1,0 1-1,1-1 1,-1 1-1,1 0 0,-1-1 1,0 1-1,1 0 0,-1-1 1,1 1-1,-1 0 1,1 0-1,-1 0 0,1-1 1,-1 1-1,1 0 1,-1 0-1,1 0 0,-1 0 1,2 0-1,-2 0-204,1 0-1,-1 1 1,0-1 0,1 1 0,-1-1-1,1 0 1,-1 1 0,0-1 0,1 1-1,-1-1 1,0 1 0,0-1-1,1 1 1,-1 0 0,2 2 756,1 3-321,0-1 0,0 1 1,0 0-1,-1-1 0,1 1 1,-1 1-1,2 10 0,3 49 1159,-3-16-529,-2-35-766,-1-1 0,0 1 0,-3 21 0,2-32-216,1-5-17,0-12-98,0-4-26,1 1 1,1 0-1,5-21 0,-5 28 26,0 1-1,0 0 0,1-1 0,0 2 1,0-1-1,1 0 0,0 1 1,0 0-1,1 0 0,12-12 1,-16 17 8,-1 0 0,1 1 0,0-1 0,0 0 0,0 1 0,0-1 0,0 1 0,1-1 0,-1 1 0,0 0 0,1 0 0,-1 0 0,0 0 0,5 0 0,-6 1 3,-1 0-1,0 0 0,0 0 0,1 0 0,-1 0 0,0 0 0,0 0 0,1 0 1,-1 0-1,0 1 0,0-1 0,1 0 0,-1 0 0,0 0 0,0 0 0,0 1 1,1-1-1,-1 0 0,0 0 0,0 0 0,0 1 0,0-1 0,1 0 0,-1 0 1,0 1-1,0-1 0,0 0 0,0 0 0,0 1 0,0-1 0,0 0 0,5 15 45,24 77 305,-27-84-292,0 1-1,-1 0 1,0-1 0,-1 1-1,0 0 1,0-1 0,-1 1-1,-2 14 1,2-21-38,1 0-1,-1-1 1,1 1-1,-1 0 1,0-1-1,1 1 1,-1-1-1,0 1 1,0-1-1,0 1 1,0-1-1,-1 0 1,1 1-1,-3 1 1,3-2-11,0-1 1,0 1-1,0-1 0,-1 1 1,1-1-1,0 0 0,0 0 1,0 1-1,-1-1 1,1 0-1,0 0 0,-1 0 1,1 0-1,0 0 0,0 0 1,-1-1-1,1 1 0,0 0 1,0-1-1,-3 0 0,4 0-13,-1 1 0,0 0-1,1-1 1,-1 1-1,0-1 1,1 0-1,-1 1 1,1-1-1,-1 1 1,1-1 0,-1 0-1,1 1 1,-1-1-1,1 0 1,-1 0-1,1 1 1,0-1 0,0 0-1,-1 0 1,1 0-1,0 1 1,0-1-1,0 0 1,0 0-1,0 0 1,0 1 0,0-1-1,0 0 1,0 0-1,0 0 1,1-1-1,1-4-65,-1-1-1,2 1 1,2-7-1,0 2-5,0-4 6,1 0-1,1 0 1,9-15-1,-12 24 68,-1 1-1,1 0 1,0 0 0,0 1-1,0-1 1,1 1-1,-1 0 1,1 0 0,0 0-1,0 1 1,8-4 0,-11 6 5,1 0 1,-1 0 0,1 0 0,0 0-1,0 1 1,-1-1 0,1 1-1,0 0 1,0 0 0,0 0 0,-1 0-1,1 0 1,0 0 0,0 1 0,5 1-1,-4 0 29,0 0-1,0 0 1,0 0-1,0 0 1,-1 1-1,1 0 1,0 0-1,-1 0 1,4 4-1,0 1 89,0 1-1,-1 0 1,0 0-1,-1 1 1,0 0-1,0 0 0,4 15 1,-7-19-48,0 0 1,0 0-1,-1 0 1,0 1-1,0-1 1,0 0-1,-1 9 1,0-15-102,0 1 0,0-1 0,0 0 0,0 0-1,0 0 1,0 0 0,0 0 0,0 0 0,0 1 0,0-1 0,0 0 0,0 0 0,0 0 0,0 0-1,0 0 1,0 0 0,0 1 0,0-1 0,0 0 0,0 0 0,0 0 0,0 0 0,0 0-1,0 0 1,0 0 0,0 1 0,0-1 0,0 0 0,0 0 0,-1 0 0,1 0 0,0 0 0,0 0-1,0 0 1,0 0 0,0 0 0,0 0 0,0 0 0,-1 0 0,1 1 0,0-1 0,0 0 0,0 0-1,0 0 1,0 0 0,0 0 0,0 0 0,-1 0 0,1 0 0,0 0 0,0 0 0,0-1-316,-1 0 0,1 1 0,0-1 1,0 1-1,-1-1 0,1 0 0,0 1 1,0-1-1,0 0 0,0 1 0,0-1 1,0 0-1,0 1 0,0-1 0,1 0 0,2-21-1315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44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176 144 9386,'0'0'156,"0"0"1,1 0-1,-1 0 1,0 0-1,1 0 1,-1 0-1,0 0 1,1-1-1,-1 1 1,0 0-1,1 0 1,-1 0-1,0 0 1,0-1-1,1 1 1,-1 0-1,0 0 1,0-1-1,0 1 1,1 0-1,-1 0 0,0-1 1,0 1-1,0 0 1,0-1-1,1 1 1,-1 0-1,0 0 1,0-1-1,0 1 1,0 0-1,0-1 1,0 1-1,0 0 1,0-1-1,0 1 1,0 0-1,0-1 1,0 1-1,0-1 0,-5-19 1959,3 8-1130,0 2-571,1 0 0,-2 0 0,1 0 0,-8-18 0,9 26-374,0 0-1,0 0 0,0 0 0,-1 0 1,1 0-1,0 0 0,-1 0 0,0 1 1,1-1-1,-1 1 0,0-1 1,1 1-1,-1-1 0,0 1 0,0 0 1,0 0-1,-1 0 0,1 0 0,0 0 1,0 1-1,0-1 0,-1 1 0,1-1 1,0 1-1,0 0 0,-1 0 1,1 0-1,-4 0 0,2 1 0,0 1 0,0-1 0,0 0 0,0 1 0,0 0-1,1 0 1,-1 0 0,1 1 0,-1-1 0,1 1 0,0-1 0,0 1 0,0 0 0,0 1-1,0-1 1,-3 6 0,0-1 25,1 1 0,0 0 0,1 0 1,-1 0-1,-5 20 0,9-26-37,1 0 0,-1 1 0,1-1 0,-1 0 1,1 0-1,0 1 0,0-1 0,0 0 0,1 1 0,0 4 1,-1-7-19,1 0 1,-1 0 0,1 0 0,0 0-1,-1 0 1,1 0 0,0 0-1,-1 0 1,1 0 0,0 0-1,0 0 1,0 0 0,0-1 0,0 1-1,0 0 1,0-1 0,0 1-1,0 0 1,0-1 0,1 0 0,-1 1-1,0-1 1,0 0 0,0 1-1,0-1 1,1 0 0,-1 0 0,0 0-1,0 0 1,3 0 0,1-1 8,0 0 0,1 0 1,-1 0-1,0 0 0,1-1 1,6-3-1,31-18 53,-28 15-46,-13 6-21,0 1 0,0 0 1,0 0-1,1 0 1,-1 0-1,4 0 0,-5 1 2,0 0 0,-1 0 0,1 0 0,0 0 0,0 0 0,-1 0 0,1 0 0,0 0-1,-1 0 1,1 1 0,0-1 0,-1 0 0,1 1 0,-1-1 0,1 0 0,0 1 0,-1-1 0,1 0 0,-1 1 0,1-1-1,-1 1 1,1-1 0,-1 1 0,1 0 0,-1-1 0,0 1 0,1 0 0,2 4 2,0 0 0,0 0-1,-1 1 1,0-1 0,0 0 0,0 1 0,-1 0 0,1-1 0,0 11 0,0 2-1284,-2-17 1119,1 0 0,-1 0 0,0-1 0,0 1 0,1 0 0,-1 0 0,1 0 0,-1 0 0,1-1 0,-1 1 0,1 0 0,-1-1 0,1 1 0,0 0 0,-1-1 0,2 2 0,9-3-837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44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7778,'-1'6'4401,"6"7"-136,9 10-2113,-1 2-128,4 6-591,2 1-425,0-1-600,2 1-104,-2-1-136,-3-7-56,-5-7-352,-1-3-352,-2-13-1080,1-1-1113,3-20 1737</inkml:trace>
  <inkml:trace contextRef="#ctx0" brushRef="#br0" timeOffset="1">237 43 8946,'1'-7'3889,"-1"9"-1145,-1 3-311,0-5-17,-1 0-287,-7 25-1073,-50 41-360,32-29-336,0-1-112,3-8-152,7 0-240,6-18-696,4 4-488,-1-13 200,8-4 463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2:24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8442,'1'1'348,"0"-1"0,0 1 0,0 0 1,0 0-1,0-1 0,0 1 0,0 0 1,0 0-1,0 0 0,0 0 0,0 1 0,-1-1 1,1 0-1,-1 0 0,1 0 0,0 3 1,0 0 330,0 0 0,0 1 1,-1-1-1,0 5 1,1 4-208,-1-7-240,1 14 614,6 25 1,-6-39-783,1 0-1,-1 0 1,1 0-1,1-1 1,-1 1 0,1-1-1,0 0 1,7 10-1,-9-14-61,0 1 0,0-1 0,0 0 0,0 0 0,0 1 0,0-1 0,0 0 0,1 0 0,-1 0 0,0-1 0,1 1-1,-1 0 1,1 0 0,-1-1 0,1 1 0,-1-1 0,1 1 0,0-1 0,-1 0 0,1 0 0,-1 1 0,1-1 0,0 0 0,-1-1-1,1 1 1,-1 0 0,1 0 0,0-1 0,-1 1 0,1-1 0,-1 1 0,1-1 0,-1 0 0,1 1 0,-1-1 0,0 0 0,2-1-1,2-2-16,-1 0 0,0 0 0,0 0-1,0-1 1,-1 1 0,0-1-1,1 0 1,-2 0 0,5-7-1,0-8-53,0 1-1,-1-1 0,4-23 1,-9 40 145,0 3-40,-1 7 202,0-4-31,0 24 315,7 37-1,-7-58-477,1 0 0,1 0 0,-1 0 1,1 0-1,0 0 0,0 0 0,1-1 0,0 1 0,0-1 1,4 6-1,-5-9-68,0 0 1,0 0-1,0 0 1,1 0-1,-1 0 1,1 0-1,-1-1 1,1 1-1,0-1 1,-1 0-1,1 0 1,0 0-1,0 0 1,0 0-1,0-1 1,0 1-1,0-1 1,0 0 0,6 0-1,-5 0-409,1-1 1,0 0-1,8-2 0,12-2-5415,-10 6 3476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45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0 11106,'-18'13'4529,"8"-3"-2232,-2 3-545,-4 8-311,-7 2-49,-1 9-584,8 4-312,-2 0-304,-1 5-72,-1-9-64,4 0-32,1-7-320,2-6-320,6-5-848,-6-6-641,2-8 1289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45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12139,'14'17'4921,"6"8"-2857,8 7-111,4 3-257,-8-3-384,11 1-680,-13-2-152,-2-5-144,16 2-63,-28-8-97,9 1-40,-14-3-88,-3-8-288,4-3-713,-6-4-535,10-5 2160,0 1-880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46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4897,'2'2'3057,"0"-2"47,0 6-1087,-2-6-57,0 0-231,0 10-241,2 17-392,5 33-144,-10-31-312,1 6-135,6-5-257,-6 2-96,8-4-72,-1-4-312,-10-8-753,-1-4-607,4-7 864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46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10 10522,'-34'-9'4401,"35"10"-1920,10 4-537,6 3-63,6 0-225,12-1-728,-4-3-264,8-5-280,-6-2-112,-12-5-128,2 1-104,-13 3-824,2 0-576,-2 4-728,6 10 1063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47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67 9138,'-11'-11'502,"-5"-6"3852,16 17-4300,0 0 0,0 0-1,0 0 1,0 0 0,0 0 0,0 1 0,0-1 0,-1 0 0,1 0 0,0 0 0,0 0-1,0 0 1,0 0 0,0 0 0,0 0 0,0 0 0,0 1 0,0-1 0,0 0 0,0 0-1,0 0 1,0 0 0,0 0 0,0 0 0,0 0 0,0 0 0,0 1 0,0-1-1,0 0 1,0 0 0,0 0 0,0 0 0,0 0 0,0 0 0,0 0 0,0 1 0,0-1-1,0 0 1,0 0 0,0 0 0,0 0 0,0 0 0,1 0 0,-1 0 0,0 0 0,0 0-1,7 18 1805,15 37 1145,-17-38-2569,1-1 0,1 0 0,1 0 1,0-1-1,15 21 0,-20-32-372,0 0 0,1 0-1,0-1 1,0 1 0,0-1 0,1 0 0,-1 0 0,6 3 0,-9-6-43,1 1-1,-1 0 1,1-1 0,0 1 0,0-1-1,-1 1 1,1-1 0,0 0 0,0 1 0,0-1-1,-1 0 1,1 0 0,0-1 0,0 1 0,-1 0-1,1 0 1,0-1 0,0 0 0,-1 1-1,1-1 1,0 0 0,-1 1 0,1-1 0,-1 0-1,1 0 1,-1 0 0,3-2 0,0-2 20,1-1 1,-1 1 0,0-1 0,-1 0-1,1 0 1,-1 0 0,0 0-1,-1-1 1,4-9 0,0-10 40,5-28 1,-11 48-70,2-3-330,0 0-1,-1-1 0,-1 1 1,1 0-1,-2-1 0,1 1 1,-1 0-1,-3-11 1,4 18 101,-3-4-1607,3 6 1767,0 0-1,0 0 1,0 0 0,0 0 0,0 0 0,0 0 0,0 0 0,0 0-1,0 0 1,0 0 0,0-1 0,0 1 0,0 0 0,0 0-1,0 0 1,0 0 0,0 0 0,0 0 0,0 0 0,0 0-1,0 0 1,-1 0 0,1 0 0,0 0 0,0 0 0,0 0 0,0 0-1,0 0 1,0 0 0,0 0 0,0 0 0,0 0 0,0 0-1,0 0 1,0 0 0,0 0 0,0 0 0,-1 0 0,1 0 0,0 0-1,0 0 1,0 0 0,0 0 0,0 0 0,0 0 0,0 0-1,0 0 1,0 0 0,0 0 0,0 0 0,0 0 0,0 0-1,0 0 1,0 1 0,0-1 0,0 0 0,-1 0 0,1 4-1715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47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10834,'-1'0'4681,"-1"0"-2240,1 2-665,-6 15 97,3 6-369,6 32-392,-1-31-424,0 0-64,3-1-207,2-2-105,-5-9-176,2 0-304,2-11-697,-10-2-479,9-8 1120,4-14-200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49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62 2473,'9'-6'1313,"13"-10"3092,32-16 1,-43 24-194,-18 12-3641,0 1 0,0 0 0,1 0 0,-10 9 0,-24 28 326,35-36-764,-11 12 12,1 1 1,0 1-1,2 0 1,0 1 0,2 0-1,-10 24 1,8-18-809,3-11-2837,7-9 1953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49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10394,'20'15'4345,"6"7"-2104,3 5-305,-1 2-248,0 4-327,-4 2-761,0-3-256,-7-4-208,3-3-48,-5-8-280,-3-1-432,-10-8-1105,-2-8-839,4-1 1520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50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11186,'14'0'4329,"6"1"-2872,7 5-369,1 4 48,1-2-296,3 3-320,1-7-376,-2-4-48,1-3-272,-4-6-432,-11 6-1560,-8 1-2017,-14 10 2609</inkml:trace>
  <inkml:trace contextRef="#ctx0" brushRef="#br0" timeOffset="1">195 63 9050,'-33'8'3921,"39"7"-1553,1 4-551,-3 3-289,0 2-264,-1 3-704,-2 0-216,2-1-184,-3-2 9,1-3-642,0-1-479,2-6 600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50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16 488 8298,'-1'-1'747,"0"1"0,0-1 0,0 0 0,0 0 1,0 0-1,0 0 0,0 0 0,0 0 0,1 0 0,-1 0 0,0 0 1,1 0-1,-1-2 0,-2-23 1884,3 23-2895,-1-31 472,2 0 1,7-54 0,1 46-206,2 1 0,1 1 0,24-52 0,-33 85-11,0 0-1,0 1 0,0-1 0,1 1 1,0 0-1,0 0 0,1 1 0,8-9 1,-13 14 5,1-1 0,0 0 0,-1 0 0,1 1 1,0-1-1,0 1 0,-1-1 0,1 1 0,0-1 1,0 1-1,0-1 0,0 1 0,0 0 0,0-1 1,0 1-1,0 0 0,0 0 0,0 0 0,0 0 1,0 0-1,0 0 0,0 0 0,0 0 0,0 0 1,0 0-1,0 0 0,1 1 0,-1 0 0,1 1 0,-1-1 0,0 1 0,1-1 0,-1 1 0,0 0 1,0-1-1,0 1 0,0 0 0,0 0 0,0 0 0,-1 0 0,1 0 0,0 2 0,5 25 10,0 1 0,1 38 1,-4-33 15,2 17 72,3 0 0,16 57-1,-6-41-1113,-17-58 639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2:24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0 231 7082,'1'0'3250,"3"1"-2452,0-1 0,0 0 0,-1 0 1,7 0-1,-3-2-427,1 1 0,-1-1 0,0-1 0,11-4 0,-12 4-201,0 0 1,-1-1-1,0 0 0,0 0 0,0 0 0,0 0 1,-1-1-1,0 0 0,0 0 0,0 0 1,0 0-1,2-7 0,-1 4-45,-1 2-74,0 0 0,-1 1-1,0-1 1,-1-1 0,1 1 0,-1 0-1,0-1 1,-1 1 0,2-14 0,-2 17-1,-1 0 1,-1 1-1,1-1 1,0 0-1,-1 0 1,1 0-1,-1 1 1,0-1-1,0 0 1,0 0-1,0 1 1,0-1-1,-1 1 1,1 0-1,-1-1 1,0 1-1,0 0 0,0 0 1,0 0-1,0 0 1,0 0-1,0 0 1,0 1-1,-1-1 1,-4-2-1,5 3-15,1 0 0,-1 0-1,0 1 1,0-1-1,0 0 1,1 1 0,-1-1-1,0 1 1,0 0-1,0-1 1,0 1 0,0 0-1,0 0 1,0 0-1,0 1 1,0-1 0,0 0-1,0 1 1,0-1-1,0 1 1,0 0 0,1 0-1,-1-1 1,0 1-1,0 0 1,1 1 0,-1-1-1,0 0 1,1 0-1,0 1 1,-1-1 0,1 1-1,0-1 1,-1 1-1,1-1 1,-1 4 0,-1 3-12,1 0 0,0 1 1,0-1-1,1 0 0,0 1 1,1 16-1,7 54 19,-1-39 28,2-1-1,24 68 1,40 71 333,-69-172-393,0 1 82,0 1 1,0-1-1,0 1 1,2 15-1,-5-22-60,1 0 0,-1 1 0,0-1-1,0 0 1,0 1 0,0-1 0,0 0 0,-1 1 0,1-1 0,0 0 0,-1 1-1,1-1 1,0 0 0,-1 1 0,0-1 0,1 0 0,-1 0 0,0 0 0,1 0-1,-1 1 1,0-1 0,0 0 0,0-1 0,0 1 0,0 0 0,0 0-1,0 0 1,-1 0 0,1-1 0,0 1 0,0-1 0,-1 1 0,1-1 0,0 1-1,0-1 1,-2 1 0,-5-1-11,0 1 0,0-1 0,0 0 0,0 0 0,0-1 0,1-1 0,-1 1 0,0-1 0,1 0 0,-1-1 0,1 0 0,0 0-1,-1 0 1,2-1 0,-1 0 0,-11-9 0,15 10-194,1 0 0,-1 0 0,1-1 0,0 1 0,0 0 0,0-1 0,1 0 0,-1 1-1,1-1 1,0 0 0,-1 0 0,2 0 0,-1 0 0,0 0 0,1 0 0,0 0 0,0 0 0,0 0 0,1 0 0,-1 0 0,1 0-1,2-6 1,-1 1-171,2 0 0,5-11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51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1 142 11218,'3'9'4497,"2"0"-2384,3-5-721,9 4-280,2-1-215,7-6-633,1 3-136,-2 0 16,1-4-256,-1 7-1249,1-1-2351,5 6 2343</inkml:trace>
  <inkml:trace contextRef="#ctx0" brushRef="#br0" timeOffset="1">616 1 12291,'1'14'4921,"-6"5"-2921,5 7-560,-8 9-287,1 5-345,-5 6-576,-8 1-120,-1-3-64,2-4 0,3-12-344,2-7-400,0-13-1305,0-5 1241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51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8986,'20'13'4569,"4"3"-680,6 10-2233,1 1-224,-5 6-367,-4-1-385,-3-1-456,0-2-80,3 0-168,-7-3-392,-6-6-1337,-3-4 1185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51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64 9442,'-1'-1'113,"1"1"0,0 0 0,-1-1 1,1 1-1,0 0 0,0-1 0,-1 1 0,1 0 0,0-1 0,0 1 1,-1-1-1,1 1 0,0-1 0,0 1 0,0 0 0,0-1 0,0 1 1,-1-1-1,1 1 0,0-1 0,0 1 0,0-1 0,0 1 0,0-1 1,1 1-1,-1-1 0,0 1 0,0 0 0,0-1 0,0 1 1,0-1-1,1 1 0,-1-1 0,0 1 0,0 0 0,1-1 0,-1 1 1,0 0-1,1-1 0,-1 1 0,0 0 0,1-1 0,-1 1 0,0 0 1,1 0-1,-1-1 0,1 1 0,-1 0 0,1 0 0,-1 0 0,0 0 1,1-1-1,0 1 0,5-1 244,-1 0 1,1 1-1,11-1 1,-8 1 152,88-1 675,606-20-18,-255 4-1102,-4 15 88,-398 3-126,60 3 59,-96-3-65,-1 0 0,1 1 0,0 0 0,-1 0-1,17 7 1,-26-9-30,1 0 0,-1 0 0,0 1-1,1-1 1,-1 0 0,0 0 0,1 0 0,-1 0-1,0 1 1,0-1 0,1 0 0,-1 0 0,0 1-1,0-1 1,1 0 0,-1 0 0,0 1-1,0-1 1,1 0 0,-1 1 0,0-1 0,0 0-1,0 1 1,0-1 0,0 0 0,0 1 0,0-1-1,0 0 1,1 1 0,-1-1 0,0 1-1,0-1 1,-1 0 0,1 1 0,0-1 0,0 0-1,0 1 1,0-1 0,0 0 0,0 1 0,-1 0-79,0 1 1,0-1-1,0 0 1,0 0-1,0 0 1,0 0-1,0 0 1,-1 0 0,0 0-1,-35 18-2059,-10 6 849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52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 7498,'7'4'3488,"-6"-4"-871,-1 0-489,0 0-311,3 15-73,-10 13-600,-26 38-295,9-26-401,3-2-112,3-2-208,6-1-56,3-9-56,0-3-272,-1-10-1145,2-4 457,8-1 296</inkml:trace>
  <inkml:trace contextRef="#ctx0" brushRef="#br0" timeOffset="1">0 82 9866,'0'8'4313,"21"5"-1832,6 4-489,1 1-448,-1 7-271,1 0-665,0 3-248,-3 3-216,0-6-48,-9-2 16,0-2-208,-5-8-896,-7-4-681,2-2 921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52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11963,'4'-8'4865,"-6"6"-2113,0 2-1624,8 0-47,-6 0 15,0 0-344,16 2-544,5-1-96,35-1-80,-29-5 8,4 1-512,-1 1-512,-2 2-1417,-10 2-1960,-7 12 2793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53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10442,'2'8'4457,"6"5"-2280,0 5-145,-4 7-440,-5 3-375,-6 2-681,6 4-184,0-8-176,1 2-368,5-10-1184,0-6-977,16-14 1329</inkml:trace>
  <inkml:trace contextRef="#ctx0" brushRef="#br0" timeOffset="1">390 129 11282,'0'11'4465,"-6"3"-2528,-4 10-393,-7 14-120,-3-1-303,-4 9-721,0 0-160,4-10-96,2 0-56,6-11-104,2-4-304,2-10-920,-1-5-753,4-6 1153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9:53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11058,'5'19'4721,"15"2"-2112,8 3-761,4 4-399,-1 1-273,2 3-640,0 0-184,-4 4-168,-3-3-40,-5-5-16,-8-8-264,-7-4-816,-5-7-480,-6-1 735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0:26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 4625,'-1'-1'3026,"1"1"-2893,0 0 0,0 0-1,0 0 1,0 0-1,-1-1 1,1 1-1,0 0 1,0 0-1,0 0 1,-1 0-1,1 0 1,0 0-1,0 0 1,0 0-1,0 0 1,-1 0-1,1 0 1,0 0-1,0 0 1,0 0-1,-1 0 1,1 0-1,0 0 1,0 0 0,0 0-1,-1 0 1,1 0-1,0 1 1,0-1-1,0 0 1,0 0-1,0 0 1,-1 0-1,1 0 1,0 0-1,0 0 1,0 1-1,0-1 1,0 0-1,0 0 1,-1 0-1,1 0 1,0 1-1,0-1 1,0 0 0,0 0-1,0 0 1,0 1-1,0-1 1,0 0-1,0 0 1,0 0-1,0 1 1,0-1-1,0 0 1,0 0-1,0 0 1,0 0-1,0 1 1,0-1-1,-2 40 987,2-1 1,9 67-1,-3-40-340,65 471 1244,-66-505-4718,-6-39 1667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0:27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10674,'5'-3'472,"0"0"0,1 0-1,-1 1 1,1-1-1,0 1 1,-1 0 0,1 1-1,0-1 1,0 1-1,0 0 1,0 1 0,1-1-1,10 2 1,-2 1-248,1 0 1,-1 1-1,1 0 0,16 7 1,-16-4-128,1 1 1,-2 0 0,20 11 0,-28-13-68,1 0 0,-2 0 0,1 0 0,0 1 0,-1 0 0,0 1 0,-1-1 0,8 11 0,-11-14-13,-1 0 1,1 0-1,-1-1 0,1 1 1,-1 0-1,0 0 0,0 0 0,-1 0 1,1 1-1,-1-1 0,1 0 1,-1 0-1,0 0 0,0 0 0,0 1 1,-1-1-1,1 0 0,-1 0 1,0 0-1,0 0 0,0 0 0,0 0 1,0 0-1,0 0 0,-4 4 1,0 1 37,-1 0 1,-1 0 0,1-1-1,-1 0 1,-14 11 0,-43 27 145,57-41-186,-3 3-49,-35 21 132,39-25-380,0 0 1,0 0 0,-1-1 0,1 1-1,-9 1 1,4-4-1813,4-4 811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0:27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7106,'5'4'596,"-1"0"1,0-1 0,0 2-1,0-1 1,0 0 0,-1 1-1,0 0 1,0-1 0,0 1 0,0 0-1,-1 1 1,0-1 0,0 0-1,-1 1 1,2 5 0,5 94 2466,-3-20-2179,-3-73-779,-1-9-69,-1 0 0,1-1-1,-1 1 1,0 0 0,0-1 0,0 1 0,0 0-1,0 3 1,-7-15 204,4 1-230,1 0-1,-1 0 1,2 0 0,-1 0-1,1 0 1,0 0-1,1 0 1,-1 0 0,2 0-1,-1-1 1,3-9-1,1-3-49,1-1 0,15-39 0,-16 49 64,2 0 0,-1 0 0,1 0 0,1 1-1,0 0 1,17-19 0,-21 27-219,0-1 0,0 1 1,0 1-1,1-1 0,0 0 0,-1 1 0,1 0 0,0-1 0,0 2 0,0-1 0,0 0 0,0 1 1,1 0-1,-1 0 0,0 0 0,1 0 0,-1 1 0,1 0 0,-1 0 0,0 0 0,1 0 0,-1 1 0,9 1 1,3 3-1075</inkml:trace>
  <inkml:trace contextRef="#ctx0" brushRef="#br0" timeOffset="1">293 97 6665,'-1'17'9414,"-1"0"-5393,1-10-3988,0 1 0,0 0 1,1-1-1,0 1 0,0-1 0,1 1 1,0 0-1,2 7 0,-2-11 6,0 0-1,1 0 1,0 0-1,-1 0 1,1-1 0,1 1-1,-1-1 1,0 1 0,1-1-1,0 0 1,0 0-1,0 0 1,6 5 0,-4-4-22,1-1 0,-1 0 0,1 0 1,0 0-1,-1-1 0,1 0 1,0 0-1,0 0 0,7 0 1,-6-1-16,-1-1 1,1 1 0,0-1-1,-1 0 1,1-1-1,0 0 1,-1 0 0,10-3-1,-12 3 6,0-1-1,0 1 0,0-1 0,0 0 0,0 0 1,0-1-1,-1 1 0,1-1 0,-1 0 0,0 0 1,1 0-1,4-7 0,-4 3 16,0 0 0,-1 0 0,1-1 0,-2 1 0,4-12 1,-5 15-7,-1 0 0,1 0 1,-1 0-1,0-1 0,0 1 0,-1 0 1,1 0-1,-1 0 0,0 0 1,0 0-1,0 0 0,-1 0 1,1 0-1,-1 0 0,0 0 1,0 0-1,0 1 0,-1-1 1,1 1-1,-1 0 0,-4-4 1,2 2-2,1 1 0,-1-1 0,0 1 1,-1 0-1,1 1 0,-1-1 0,0 1 1,1 0-1,-2 0 0,1 1 0,0 0 0,-11-2 1,11 3-206,0 0 0,0 1-1,0 0 1,0 1 0,0-1 0,0 1 0,0 0 0,0 1 0,0-1 0,1 1 0,-1 0 0,0 1 0,-9 5-1,5-1-1814,10 0 834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2:25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0 10786,'-4'4'4609,"-3"-2"-2504,-1 2-401,0 0-168,-8 8-495,-8 13-497,10 13-152,-9 9-232,-2 4-48,6-1-64,-5-9-16,10-9 16,6-9-312,1-15-944,2-7-913,3-11 1193</inkml:trace>
  <inkml:trace contextRef="#ctx0" brushRef="#br0" timeOffset="1">0 24 7154,'8'-5'4176,"-4"8"209,6 7-2256,6 8-425,3 5-304,9 11-527,4-1-121,3 2-256,-8-3-112,2-3-128,-12-3-72,0-2-120,3-2-8,-16-10-616,7-6-512,-2-3 656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0:27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38 9442,'-3'-1'831,"-1"1"0,1 1 1,-1-1-1,1 0 0,0 1 0,-1 0 0,-2 1 1,4-2-669,1 1 0,0 0 1,-1 0-1,1 0 0,0-1 1,0 1-1,0 0 0,0 1 1,0-1-1,0 0 1,0 0-1,0 0 0,0 1 1,0-1-1,1 0 0,-1 1 1,0 1-1,-3 8 172,0 0 0,1 0 0,0 0 0,1 0 0,0 0 0,1 0 0,0 1 0,1-1 0,1 15 0,0-24-326,-1 0 1,1-1-1,-1 1 0,1 0 0,0 0 0,-1 0 1,1 0-1,0 0 0,0-1 0,1 1 0,-1 0 1,0-1-1,1 1 0,-1-1 0,3 3 1,-1-2-6,0 0 1,0-1 0,0 1-1,0-1 1,0 0 0,0 0 0,0 0-1,0 0 1,5 0 0,-3 0-3,1 0 1,-1-1-1,0 0 1,1-1-1,-1 1 0,1-1 1,-1 0-1,0 0 1,1 0-1,-1-1 1,9-4-1,-9 3 7,-1 0-1,1 0 0,-1-1 1,0 1-1,0-1 0,0 0 1,-1 0-1,0 0 0,1 0 1,-1-1-1,0 0 1,-1 1-1,1-1 0,-1 0 1,0 0-1,-1 0 0,3-11 1,-3 11 7,0 1 1,-1-1-1,1 0 1,-1 1-1,0-1 1,-1 0-1,1 0 1,-1 1-1,0-1 1,0 0-1,-1 1 1,1-1-1,-1 1 1,0-1 0,0 1-1,0 0 1,-1 0-1,1 0 1,-1 0-1,-5-5 1,5 6-6,-1-1 0,0 1 0,0 0 0,0 0 0,-1 0 0,1 1 0,-1 0 0,1-1 0,-1 1 0,0 1 0,0-1 0,0 1 0,1 0 0,-2 0 0,1 0 0,0 1 0,0 0 0,0 0 0,-6 1 0,9-1-26,0 0 1,1 0 0,-1 0 0,0 0 0,1 1 0,-1-1-1,0 1 1,1-1 0,-1 1 0,1-1 0,-1 1-1,1 0 1,-1 0 0,1 0 0,0 0 0,-1 0-1,1 0 1,0 0 0,0 0 0,0 1 0,0-1-1,0 0 1,0 1 0,0-1 0,0 1 0,1-1 0,-1 1-1,0-1 1,1 1 0,-1-1 0,1 1 0,0 0-1,-1-1 1,1 1 0,0 2 0,0-2-148,0 0 0,0 0 1,0 1-1,0-1 0,0 0 0,0 0 1,1 0-1,-1 0 0,1 0 0,-1 0 1,1 0-1,0 0 0,0 0 0,0-1 1,0 1-1,0 0 0,0 0 0,0-1 1,1 1-1,-1-1 0,1 1 1,-1-1-1,1 1 0,-1-1 0,1 0 1,0 0-1,0 0 0,-1 0 0,1 0 1,0 0-1,3 0 0,25 5-1488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0:28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82 9714,'-1'-9'1160,"-1"0"0,0 0 0,-1 1 0,0 0-1,0-1 1,-5-7 0,8 15-1091,-1 0-1,1 0 1,0 1-1,-1-1 1,1 0-1,0 1 1,-1-1-1,1 0 1,-1 1-1,1-1 1,-1 1-1,0-1 1,1 1-1,-1-1 1,1 1-1,-1-1 1,0 1 0,1 0-1,-1-1 1,0 1-1,0 0 1,1-1-1,-1 1 1,0 0-1,0 0 1,0 0-1,1 0 1,-1 0-1,0 0 1,0 0-1,1 0 1,-1 0-1,0 0 1,0 0-1,0 1 1,1-1-1,-1 0 1,0 0-1,0 1 1,1-1 0,-1 1-1,0-1 1,1 0-1,-1 1 1,1-1-1,-2 2 1,-2 2 43,1-1 1,0 1-1,0 0 0,0 0 1,0 0-1,-2 7 1,-2 3-11,2 0 1,0 0 0,1 1 0,0-1-1,-3 28 1,4-13-4,2 0 0,2 31 0,2-30-24,1 0 0,12 46-1,26 58 91,2 12-16,-31-98-143,-4-18-277,-2 1 0,5 42 0,-11-52-1045,-1-20 1260,0-1 1,0 0-1,0 0 1,0 1 0,0-1-1,0 0 1,0 0-1,-1 1 1,1-1 0,0 0-1,0 0 1,0 1-1,0-1 1,0 0 0,0 0-1,-1 1 1,1-1-1,0 0 1,0 0 0,0 0-1,0 1 1,-1-1-1,1 0 1,0 0 0,0 0-1,-1 0 1,1 0-1,0 1 1,0-1 0,-1 0-1,1 0 1,0 0-1,0 0 1,-1 0 0,1 0-1,0 0 1,-13-4-1220</inkml:trace>
  <inkml:trace contextRef="#ctx0" brushRef="#br0" timeOffset="1">8 416 11811,'13'-15'4825,"6"8"-2921,4 2-744,2-2-224,3 3-319,1 6-273,-2-2-160,5 4-176,-9-2-352,-3 2-1177,-5 4-1967,-3 12 2159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0:29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14 109 9578,'-5'1'1237,"-3"1"1813,8-1-1656,4 0-467,3-1-399,1 0 0,-1 0 0,1-1-1,13-3 1,-5 1-238,284-31 720,-241 28-951,998-54 167,-1038 60-220,290-6 240,0 15 126,-291-8-368,238 24 85,-255-24-606,-11-3 274,-22-8 40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0:33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 1 6817,'27'28'2644,"-21"-20"502,-9-4-2651,-2 1 2028,-48 119-764,24-56-1043,10-23-59,-43 75 1,58-114-624,0 0 0,0 0 0,0-1-1,-1 0 1,0 0 0,-9 8 0,12-12-69,0 0-1,0 0 1,0 1 0,0-1-1,1 0 1,-1-1-1,-1 1 1,1 0 0,0 0-1,0-1 1,0 0-1,0 1 1,0-1 0,-1 0-1,1 0 1,0 0 0,0 0-1,0 0 1,0-1-1,-1 1 1,1-1 0,0 1-1,0-1 1,0 0-1,-3-1 1,0-2-201,1 0 1,-1 0-1,1 0 1,0 0-1,0 0 1,1-1-1,-6-8 1,0-2-70,1 0 0,1-1 0,0 1 1,1-1-1,0-1 0,2 1 0,0-1 1,0 0-1,2 0 0,0 0 1,1 0-1,1 0 0,2-21 0,-2 34 400,1-1 1,0 1-1,0 0 0,0 0 0,0-1 0,4-6 0,-5 10-26,1 0-1,0 0 0,-1 0 0,1 0 1,0 0-1,0 0 0,0 0 1,0 0-1,0 0 0,0 1 1,0-1-1,0 0 0,0 1 0,0-1 1,0 0-1,0 1 0,1 0 1,-1-1-1,0 1 0,0 0 0,1-1 1,-1 1-1,0 0 0,1 0 1,-1 0-1,2 0 0,3 1 218,1 1-1,-1-1 1,1 1-1,-1 0 1,0 1-1,0 0 1,0 0-1,0 0 1,-1 0-1,9 7 1,1 2 413,-1 1 1,21 22 0,61 94 1752,-69-89-1823,58 66 0,-62-80-1252,-20-23-87,-3-3 668,0 0 1,0 0 0,0 0 0,0 0-1,0 0 1,0 0 0,0 0 0,0 0 0,0 0-1,0 0 1,0 0 0,0 0 0,0 0-1,-1 0 1,1-1 0,0 1 0,0 0-1,0 0 1,0 0 0,0 0 0,0 0-1,0 0 1,0 0 0,0 0 0,0 0-1,0 0 1,0 0 0,0 0 0,0 0 0,0 0-1,0 0 1,0 0 0,0 0 0,0 0-1,0-1 1,0 1 0,0 0 0,0 0-1,0 0 1,0 0 0,0 0 0,0 0-1,0 0 1,0 0 0,0 0 0,1 0-1,-1 0 1,0 0 0,0 0 0,0 0-1,0 0 1,0 0 0,0 0 0,0 0 0,0 0-1,0 0 1,0 0 0,0 0 0,0 0-1,0 0 1,0 0 0,0 0 0,-5-9-1129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0:34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10418,'9'-12'4009,"-5"12"-2337,4 0-343,-3 9 447,-3 7-128,0 9-527,5 4-313,2 5-456,2-1-80,-2 3-48,-2-3-72,-2-6-56,5-1-272,-5-8-880,2-10-785,7-10 1033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0:34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1 10786,'-64'36'6464,"-77"45"-2179,131-75-3959,-19 13 432,27-18-691,1 0 0,-1 1 0,1-1-1,-1 1 1,1-1 0,0 1 0,0-1 0,0 1-1,0 0 1,0-1 0,0 1 0,0 0 0,0 3-1,1-4-42,0 0-1,-1 1 0,2-1 1,-1 1-1,0-1 0,0 0 1,0 1-1,1-1 0,-1 1 1,0-1-1,1 0 0,-1 0 1,1 1-1,0-1 0,0 0 1,-1 0-1,1 0 0,1 2 1,3 2 59,-1-1 0,10 9 1,-5-6 3,1-1 1,0 0-1,0 0 1,0-1-1,1 0 1,-1-1-1,21 5 1,5-1 176,41 3 0,0-1-452,-59-4-2463,-18-7 1595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0:35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45 218 10234,'-3'-21'4321,"3"14"-1968,3 2-873,-5 5 240,2 0-199,0 0-449,-1 1-224,2 27-448,3 34-104,-1-32-88,1-3-56,-4-7-128,-1-7-312,1-8-896,0-5-600,6-12 991</inkml:trace>
  <inkml:trace contextRef="#ctx0" brushRef="#br0" timeOffset="0.99">1 0 10106,'10'11'4617,"-2"-6"-1760,-1-1-1577,-2 1 40,-1 2-504,2-3-463,2 3-1474,13-6-1191,9-5 1360</inkml:trace>
  <inkml:trace contextRef="#ctx0" brushRef="#br0" timeOffset="1.99">381 67 8618,'0'1'392,"-1"0"0,0 0 0,1 0 1,-1-1-1,0 1 0,0 0 0,1 0 0,-1 0 0,0-1 1,0 1-1,0 0 0,0-1 0,0 1 0,0 0 0,0-1 1,0 0-1,0 1 0,-2 0 0,-13 5 3307,-7 5-1994,11-6-1036,1 0 0,-15 10 0,25-14-636,0 0 1,0 0-1,0 0 1,0 0 0,0 0-1,0 0 1,1 0-1,-1 1 1,0-1 0,0 0-1,1 0 1,-1 1-1,1-1 1,0 0 0,-1 1-1,1-1 1,0 1-1,0-1 1,-1 0 0,1 1-1,0-1 1,1 1-1,-1-1 1,0 0 0,0 1-1,1-1 1,-1 1-1,1 1 1,2 3-1,-1 0 0,1-1 0,0 1 0,6 7 0,43 50 194,-22-27 124,-27-33-283,-1 0-1,0 0 0,1 1 0,-1-1 0,0 1 0,2 5 0,-4-8-44,0 0 0,0 0-1,1 0 1,-1 0-1,0 0 1,0 0-1,0 0 1,0 0 0,0-1-1,0 1 1,0 0-1,0 0 1,0 0-1,-1 0 1,1 0 0,0 0-1,-1 0 1,1 0-1,0 0 1,-1 0-1,1-1 1,-1 1 0,1 0-1,-1 0 1,0-1-1,1 1 1,-1 0-1,0-1 1,0 1 0,1 0-1,-1-1 1,-2 1-1,0 1 40,-1 0-1,0-1 1,0 0-1,1 0 0,-1 0 1,0 0-1,-5 0 1,-31 0 210,27-1-232,-1 0-260,0 0 0,1-1 0,-1 0-1,-21-6 1,35 7 172,0 0 0,-1 0 0,1 0 1,0 0-1,-1 0 0,1 0 0,0 0 0,-1 0 1,1 0-1,0-1 0,-1 1 0,1 0 0,0 0 0,-1 0 1,1 0-1,0-1 0,-1 1 0,1 0 0,0 0 1,0-1-1,-1 1 0,1 0 0,0-1 0,0 1 0,0 0 1,0 0-1,-1-1 0,1 1 0,0 0 0,0-1 1,0 1-1,0 0 0,0-1 0,0 1 0,0-1 1,0 1-1,0 0 0,0-1 0,0 1 0,0 0 0,0-1 1,0 1-1,0 0 0,0-1 0,0 1 0,1 0 1,-1-1-1,0 1 0,0 0 0,0-1 0,0 1 0,1 0 1,-1 0-1,0-1 0,0 1 0,1 0 0,-1 0 1,0-1-1,1 1 0,-1 0 0,1 0 0,18-10-833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0:35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77 6329,'-3'1'12391,"-1"-3"-7434,-3-9-6355,0-1 1920,0 3-494,0 0 1,-11-9-1,16 16-27,1 0 0,-1 1 0,0-1-1,0 1 1,0 0 0,0 0 0,-1-1 0,1 1 0,0 1-1,0-1 1,-1 0 0,1 1 0,0-1 0,-1 1-1,1-1 1,-1 1 0,1 0 0,0 0 0,-1 0 0,1 1-1,-1-1 1,1 0 0,0 1 0,-1 0 0,1 0-1,0-1 1,0 1 0,-4 2 0,2 0-8,0 0 0,0 0 1,0 0-1,0 0 0,0 1 0,1 0 1,0 0-1,-1 0 0,1 0 0,1 0 1,-5 7-1,7-10 7,-4 6 16,1 0 0,0 1 0,0-1 0,1 0 0,0 1 0,-2 12 0,4-11 26,0 0 1,0 0-1,1 0 1,2 10-1,-3-15-22,1-1-1,0 0 1,0 1-1,0-1 0,1 0 1,-1 1-1,1-1 1,0 0-1,0 0 1,0 0-1,0 0 1,6 4-1,-8-6-15,1 0-1,0-1 1,0 1-1,0 0 1,0-1-1,0 1 0,0-1 1,0 1-1,0-1 1,1 0-1,-1 1 1,0-1-1,0 0 1,0 0-1,0 0 1,0 0-1,1 0 0,-1 0 1,0 0-1,0 0 1,0 0-1,0-1 1,0 1-1,1 0 1,-1-1-1,0 1 1,0-1-1,1 0 0,2-2 2,0 0-1,0 0 1,-1 0-1,1 0 1,4-6-1,70-91 152,-77 99-155,1-3 18,2 0 0,-1 0 0,0 0 0,6-5 0,-8 9-9,-1 0 0,0-1 0,1 1 1,-1 0-1,1-1 0,-1 1 1,1 0-1,-1 0 0,1-1 1,-1 1-1,1 0 0,-1 0 0,1 0 1,-1 0-1,1 0 0,0 0 1,-1 0-1,1 0 0,-1 0 0,1 0 1,0 1 10,0-1 1,-1 0-1,1 1 0,-1-1 1,1 1-1,-1-1 1,1 1-1,-1 0 1,1-1-1,-1 1 0,1-1 1,-1 1-1,0 0 1,1-1-1,-1 1 1,0 0-1,0-1 0,0 1 1,1 1-1,5 29 461,-5-22-434,1-1 1,0 1-1,0-1 1,6 14-1,-5-17-73,-1 0 0,1-1 0,0 1 0,0-1 0,0 0-1,1 0 1,5 5 0,-8-7-92,0-1 0,1 0 0,-1 0 0,0 0 0,1-1 0,-1 1 0,1 0 0,-1-1 0,1 1 0,0 0 0,-1-1 0,1 0 0,0 1 0,-1-1 0,1 0 0,0 0 0,-1 0 0,1 0 0,0 0 0,-1 0 0,1-1 1,0 1-1,-1-1 0,1 1 0,-1-1 0,1 1 0,2-3 0,13-9-852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0:36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1 10946,'10'25'5177,"-8"-1"-1736,-1 14-2185,-1 6 129,-4 2-601,4-1-176,4-7-376,8 0-136,4-8-72,3-2-160,-2-13-688,-5-5-488,0-8-1177,-6-2 1457</inkml:trace>
  <inkml:trace contextRef="#ctx0" brushRef="#br0" timeOffset="1">9 80 11779,'-8'15'4929,"8"-14"-2825,5 5-816,10-4-336,5 2-287,9 0-241,5-1-168,10 0-144,-4-2-344,3 2-993,3-3 873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0:36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0 12339,'-4'19'5137,"-4"3"-3153,6 16-768,2 8-47,-2 2-497,6 5-120,8-6-344,-1-6-88,6-9-72,2-8 40,-2-15-584,-1-6-512,-7-12-1737,-2-6 1657</inkml:trace>
  <inkml:trace contextRef="#ctx0" brushRef="#br0" timeOffset="1">0 106 11354,'6'10'4473,"6"-5"-2888,2-1-97,9 1-328,2 1-296,14-1-543,-2-4-137,10-1-913,-5-1-719,1-4 912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2:25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 6185,'-9'0'3177,"8"4"120,3 0-1585,8-1-112,2-3-215,10 0-825,1-1-208,5-2-264,5 0 56,-1-2-1016,0 4-1041,-15 5 1241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0:37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48 5185,'0'-1'507,"0"0"0,0 1 0,0-1 0,-1 0 0,1 0-1,0 0 1,0 1 0,-1-1 0,1 0 0,0 0 0,-1 1 0,1-1 0,0 0 0,-1 1-1,1-1 1,-1 0 0,0 1 0,1-1 0,-1 1 0,1-1 0,-2 0 0,-19-9 3343,13 7-4262,-33-13 1321,39 15-827,-1 1 0,1-1 0,0 1 0,-1 0 0,1-1-1,0 1 1,0 0 0,-1 1 0,1-1 0,0 0-1,-1 1 1,1-1 0,0 1 0,0 0 0,0 0 0,-1-1-1,1 2 1,0-1 0,0 0 0,1 0 0,-1 1 0,0-1-1,0 0 1,1 1 0,-4 3 0,1 0 13,0 1-1,0 0 1,1 0 0,-1 0 0,1 0 0,-3 9 0,2-2 7,0 0 0,-4 22 0,7-29-78,1-1 0,-1 0-1,1 0 1,0 1-1,0-1 1,1 0 0,0 0-1,0 1 1,3 8-1,-4-13-20,0 0-1,1 0 1,-1 0-1,0 0 0,1 0 1,-1 0-1,1 0 0,0-1 1,-1 1-1,1 0 0,0 0 1,-1-1-1,1 1 0,0 0 1,0-1-1,0 1 0,-1 0 1,1-1-1,0 0 0,0 1 1,0-1-1,0 1 0,0-1 1,0 0-1,0 0 0,0 1 1,0-1-1,0 0 1,0 0-1,0 0 0,0 0 1,0 0-1,0-1 0,0 1 1,0 0-1,0 0 0,0-1 1,0 1-1,0 0 0,1-1 1,4-3-18,0 1 1,0-1 0,-1 0-1,11-8 1,-14 9 7,39-38-85,-32 31 92,0 0 0,0 1-1,1 0 1,1 0 0,11-6-1,-22 14 4,1 1-1,0-1 0,-1 1 1,1 0-1,0 0 0,0-1 1,-1 1-1,1 0 0,0 0 1,-1 0-1,1-1 0,0 1 1,0 0-1,0 0 0,1 0 1,-2 1 1,0-1 0,1 0 0,-1 0 0,0 0 0,1 1 0,-1-1 0,0 0 0,1 0 0,-1 1 0,0-1 0,1 0 1,-1 0-1,0 1 0,0-1 0,1 0 0,-1 1 0,0-1 0,0 1 0,0-1 0,1 1 0,-1 2 31,1 0 0,-1 0 0,1 0 0,-1 0 0,-1 6 0,1-5-6,-3 40 406,1-30-297,1 0 1,0 0-1,2 21 0,-1-35-175,0 1-1,0-1 0,0 1 1,0-1-1,0 1 1,0-1-1,1 1 1,-1-1-1,0 1 1,0-1-1,0 1 1,0-1-1,1 0 0,-1 1 1,0-1-1,0 1 1,1-1-1,-1 1 1,0-1-1,1 0 1,-1 1-1,0-1 1,1 0-1,-1 1 0,1-1 1,-1 0-1,0 1 1,1-1-1,-1 0 1,1 0-1,-1 0 1,1 0-1,-1 1 1,1-1-1,-1 0 0,1 0 1,0 0-1,0 0-194,0-1 0,0 1 0,1-1 0,-1 1 0,0-1 0,0 0 1,0 1-1,0-1 0,0 0 0,0 0 0,0 0 0,0 0 0,0 0 0,1-1 0,10-18-950</inkml:trace>
  <inkml:trace contextRef="#ctx0" brushRef="#br0" timeOffset="1">362 75 5713,'0'4'3705,"8"5"248,-13 3-1289,6 8-599,-1 1-465,0 0-664,0-2-279,0-7-425,-4-8-176,2-3-713,0-3-631,2 0 776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0:37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8434,'1'0'300,"-1"0"1,0 1-1,1-1 1,-1 1-1,0-1 1,1 0-1,-1 1 0,0-1 1,1 0-1,-1 0 1,1 1-1,-1-1 1,1 0-1,-1 0 1,1 0-1,-1 1 1,1-1-1,17 0 3149,-1-1-1263,-7 4-1685,-1 0-1,0 0 0,0 1 1,0 0-1,0 1 0,-1 0 0,0 0 1,12 10-1,-15-12-418,-1 1 1,0 0-1,0 0 0,0 0 1,0 0-1,0 0 1,-1 1-1,0 0 1,0 0-1,0 0 0,0 0 1,-1 0-1,0 0 1,0 1-1,-1-1 0,1 1 1,-1-1-1,0 1 1,0 6-1,-1 52 163,0-31-174,1-25-143,-1-8 62,0 0 0,1 0 0,-1 0 0,0 0 0,0 1 0,0-1 0,0 0 0,0 0 0,0 0 0,0 0 1,1 0-1,-1 0 0,0 0 0,0 0 0,0-1 0,0 1 0,0 0 0,0 0 0,0 0 0,1 0 0,-1 0 0,0 0 1,0 0-1,0 0 0,0 0 0,0 0 0,0 0 0,0 0 0,0 0 0,0 0 0,1-1 0,-1 1 0,0 0 0,0 0 1,0 0-1,0 0 0,8-16-656,0-13-138,-5 17 663,0 0 1,1 1-1,0 0 1,1 0-1,0 0 1,9-12 0,-14 22 144,1 0-1,-1 0 1,1 0 0,0 0 0,-1 1 0,1-1 0,0 0 0,-1 1 0,1-1 0,0 0 0,0 1 0,0-1 0,0 1 0,0 0-1,-1-1 1,1 1 0,0-1 0,0 1 0,0 0 0,0 0 0,2-1 0,-2 2 31,0-1-1,0 0 1,-1 1 0,1-1 0,0 0-1,0 1 1,0-1 0,0 1 0,-1-1-1,1 1 1,0 0 0,-1-1 0,1 1-1,0 0 1,-1-1 0,1 1 0,-1 0-1,1 1 1,2 2 150,-1 1-1,1 0 0,-1 0 1,-1 0-1,1 1 1,0 5-1,1 9 89,6 26 202,-8-42-559,0 0 1,0-1-1,0 1 0,1 0 1,0-1-1,0 1 0,0-1 1,5 6-1,-7-8 45,1 0 1,0 0-1,0-1 0,0 1 0,0 0 0,0-1 1,0 1-1,0-1 0,0 1 0,2 0 1,1 0 580,5 3-209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0:37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12 207 11626,'3'-1'717,"0"0"0,1 0-1,-1 0 1,0-1-1,0 1 1,0-1 0,0 0-1,0 0 1,3-3-1,-2 1-231,0 1 0,-1-1-1,0-1 1,1 1 0,3-7 0,-3 2-350,0 0-1,0 0 1,-1 0 0,0 0 0,0 0 0,1-12 0,-2 10-102,2-22 47,-4 30-77,0 0 1,0 1-1,0-1 0,-1 1 1,1-1-1,-1 1 0,1-1 1,-1 1-1,-1-5 1,1 6-6,1 1 0,0-1 0,0 1 1,-1-1-1,1 1 0,0 0 0,-1-1 0,1 1 1,-1-1-1,1 1 0,0 0 0,-1-1 1,1 1-1,-1 0 0,1-1 0,-1 1 1,1 0-1,-1 0 0,1-1 0,-1 1 1,1 0-1,-1 0 0,1 0 0,-1 0 1,1 0-1,-1 0 0,0 0 0,1 0 1,-1 0-1,1 0 0,-1 0 0,1 0 1,-1 0-1,1 0 0,-1 1 0,1-1 0,-1 0 1,1 0-1,-1 0 0,1 1 0,-1-1 1,1 0-1,-1 1 0,1-1 0,-1 1 1,1-1-1,-1 1 0,-3 3-30,0 0 0,1 0 0,-7 9 0,7-9 15,-4 7-4,-1 0 1,2 0-1,-1 0 0,-5 17 1,10-23-11,0 0 0,1 0-1,-1 0 1,1 0 0,1 0 0,-1 0 0,1 0 0,0 0 0,0 1 0,0-1 0,1 0 0,0 0-1,2 9 1,-3-12-75,1 0-1,0-1 0,0 1 0,0 0 1,0 0-1,0 0 0,0-1 0,1 1 1,-1-1-1,1 1 0,-1-1 0,1 1 1,-1-1-1,1 0 0,0 0 0,-1 0 1,1 0-1,0 0 0,0 0 0,0 0 0,0-1 1,2 1-1,0 0-307,1 0-1,-1-1 1,0 0 0,1 1-1,-1-2 1,1 1 0,-1 0-1,0-1 1,8-2 0,26-11-1208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0:38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159 193 5737,'1'-1'209,"-1"1"1,0-1-1,0 1 0,1-1 0,-1 0 0,0 1 0,0-1 0,0 1 1,0-1-1,0 1 0,0-1 0,0 0 0,0 1 0,0-1 1,0 1-1,0-1 0,0 0 0,0 1 0,-1-2 0,1 2-61,0 0 0,-1-1-1,1 1 1,0 0 0,-1 0-1,1-1 1,0 1 0,-1 0-1,1 0 1,0-1 0,-1 1-1,1 0 1,-1 0 0,1 0-1,0 0 1,-1 0 0,1 0 0,-1 0-1,1 0 1,-1 0 0,-2 0 275,1 0 0,-1 0 0,0 1 1,1-1-1,-1 1 0,1 0 0,-5 1 1,0 2 145,0 1 0,0-1 1,1 1-1,-1 0 0,1 0 1,0 1-1,1 0 0,-10 12 1,6-5 44,0 0 1,2 0 0,-11 23-1,13-25-228,-5 19-1,9-26-326,0 0 0,1 0 0,-1 0 0,1 1 0,0-1 0,0 0 0,0 0 0,2 5 0,-2-8-52,0-1-1,0 1 1,0 0-1,0 0 1,0-1-1,0 1 1,1 0-1,-1 0 1,0-1-1,1 1 1,-1 0-1,0-1 1,1 1-1,-1 0 1,1-1-1,-1 1 1,1-1-1,-1 1 1,1 0-1,-1-1 1,1 1-1,0-1 1,-1 0-1,1 1 1,0-1-1,-1 0 1,1 1-1,0-1 1,0 0-1,-1 0 1,1 1-1,0-1 1,0 0-1,-1 0 1,1 0-1,0 0 1,1 0-1,0-1-10,1 0 0,-1 1-1,0-1 1,1 0 0,-1 0 0,0 0-1,0-1 1,0 1 0,0-1-1,3-2 1,3-5-160,0 1-1,-1-1 1,0-1 0,0 1 0,9-21-1,21-55-1323,-34 78 1383,5-15-91,0 0 1,-2 0-1,0 0 1,-1-1-1,-2 0 1,0 0-1,-1-30 1,-5 33 372,3 19-167,0 1 0,0 0 0,0 0 0,0 0 0,0 0 0,0 0 0,0-1 0,0 1 0,0 0 0,0 0 0,0 0 0,0 0 0,0 0 0,0 0 0,-1-1 0,1 1 0,0 0 0,0 0 0,0 0 0,0 0 0,0 0 0,0 0 0,0 0 0,0 0 0,-1 0 0,1-1 0,0 1 0,0 0 0,0 0 0,0 0 0,0 0 0,-1 0 0,1 0 0,0 0 0,0 0 0,0 0 0,0 0 0,0 0 0,-1 0 0,1 0 0,0 0 0,0 0 1,0 0-1,0 0 0,0 0 0,-1 0 0,1 1 0,0-1 0,0 0 0,0 0 0,0 0 0,0 0 0,0 0 0,0 0 0,-1 0 0,1 0 0,0 0 0,0 1 0,0-1 0,-5 9 519,1 2-217,2 0 0,-1 0 0,2 0 0,-1 0 0,2 1 0,-1-1 1,3 21-1,2 0 284,12 47-1,-10-56-304,1-1-1,18 41 0,-22-55-474,1 0 0,1-1 0,0 1 0,0-1 0,0 0 0,0-1 0,1 1 0,1-1 0,-1 0 0,15 9 0,-18-13-341,0 0 0,0-1 1,0 0-1,1 1 0,-1-2 1,5 2-1,23 2-1621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0:38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10714,'0'-1'109,"5"-10"3893,-1 7-1708,-4 4-2207,0 1 0,0-1 0,1 0 0,-1 0 0,0 0 0,0 0 0,1 0 0,-1 0 0,0 1 0,0-1 0,0 0 0,1 0 0,-1 0 0,0 1 0,0-1 0,0 0 0,0 0 0,0 1 1,0-1-1,1 0 0,-1 0 0,0 1 0,0-1 0,0 1 0,3 10 498,-1 0 1,-1 0 0,1 0-1,-2 0 1,0 19 0,0-14-307,-3 97 968,5 102-174,-3-228-1691,1 0 0,2-19 0,-1 23 509,2-1-1,-1 1 0,1 0 0,0 0 0,1 0 0,0 1 0,10-16 0,-12 21 115,0 0-1,0 0 0,1 0 1,-1 1-1,1-1 0,-1 1 1,1 0-1,0-1 0,0 1 1,0 0-1,0 1 0,0-1 1,1 0-1,-1 1 1,0 0-1,1 0 0,-1 0 1,1 0-1,-1 1 0,1-1 1,-1 1-1,1 0 0,6 0 1,-7 0 76,1 1 1,0 0 0,-1 0-1,1 0 1,-1 0 0,1 0-1,-1 1 1,0-1 0,0 1-1,5 3 1,-6-3-14,-1-1-1,1 1 0,-1-1 1,1 1-1,-1-1 1,0 1-1,0 0 1,0 0-1,0 0 0,0-1 1,0 1-1,0 0 1,-1 0-1,1 0 1,-1 0-1,1 0 0,-1 0 1,0 1-1,0 3 1,0 0 19,-1-1 1,0 1 0,0 0 0,-1-1-1,0 1 1,0 0 0,0-1 0,0 0 0,-1 0-1,0 0 1,-4 6 0,-1-1 0,0 0-1,0-1 1,-1 0 0,-12 10 0,-8 2-3,26-19-149,0-1 0,1 1 0,-1-1 0,0 0 0,0 0 0,0 0 0,0-1 0,0 1 0,0-1 0,-3 1 0,6-1-25,-1 0-1,1 0 1,-1 0-1,1 0 1,-1 0-1,1 0 1,-1 0-1,1-1 1,-1 1 0,0 0-1,1 0 1,-1 0-1,1-1 1,-1 1-1,1 0 1,0 0-1,-1-1 1,1 1-1,-1-1 1,1 1-1,0 0 1,-1-1-1,1 1 1,0-1 0,-1 1-1,1-1 1,0 1-1,0-1 1,-1 1-1,1-1 1,0 1-1,0-1 1,0 1-1,0-1 1,0 1-1,-1-1 1,1 1-1,0-1 1,0 1-1,0-1 1,1 1 0,-1-1-1,0 0 1,0 1-1,0-1 1,0 1-1,1-1 1,-1-2-302,1 1 0,0 0 0,0-1 0,0 1 0,0 0 0,0 0 0,1 0 0,-1-1 0,3-1 0,14-8-925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0:39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8202,'2'1'464,"1"1"0,-1 0 1,1-1-1,-1 1 1,0 0-1,0 0 0,1 0 1,-1 0-1,-1 1 0,1-1 1,0 1-1,-1-1 0,1 1 1,-1-1-1,0 1 0,1 0 1,-1 0-1,-1 0 1,1-1-1,0 1 0,-1 0 1,1 0-1,-1 0 0,0 0 1,0 3-1,-2 22 1818,1-23-2023,1 0 0,-1-1 1,1 1-1,0 0 0,1 0 0,-1 0 1,1-1-1,0 1 0,2 6 0,-3-10-247,0 0-1,1-1 0,-1 1 1,1 0-1,-1 0 1,1-1-1,-1 1 0,1 0 1,0-1-1,-1 1 1,1-1-1,0 1 0,0-1 1,-1 1-1,1-1 0,0 0 1,0 1-1,0-1 1,-1 0-1,1 1 0,0-1 1,0 0-1,0 0 0,0 0 1,0 0-1,-1 0 1,1 0-1,0 0 0,0 0 1,0 0-1,0 0 0,0-1 1,1 1-1,3-2-66,0 0 1,0 0-1,-1 0 0,7-4 1,1-1-164,-1-1 0,-1 0 0,1 0 0,-1-1 0,-1 0-1,1-1 1,-2 0 0,1-1 0,-1 1 0,-1-1 0,7-14 0,-13 23 200,7-11 124,-8 12-102,0 1 0,1 0 0,-1 0 0,0 0 0,0 0 0,0 0 0,0 0 0,0 0 1,0 0-1,0 0 0,0 0 0,0 0 0,0 0 0,0 0 0,1 0 0,-1 0 0,0 0 0,0 0 0,0 0 0,0 0 0,0 0 1,0 0-1,0 0 0,0 0 0,0 0 0,1 0 0,-1 0 0,0 0 0,0 0 0,0 0 0,0 0 0,0 0 0,0 0 1,0 0-1,0 1 0,0-1 0,0 0 0,0 0 0,0 0 0,0 0 0,0 0 0,1 0 0,-1 0 0,2 10 216,-1 3 167,0 0-1,-2 16 1,0-15-129,1-1 1,2 18-1,26 94 622,-6-33-532,-18-72-247,-1 0-1,0 32 1,-2-48-76,-1 0 0,-1 1 1,1-1-1,-1 1 1,1-1-1,-1 0 0,-1 0 1,1 0-1,0 1 0,-3 3 1,3-7-8,0 1 1,-1 0 0,1-1-1,0 1 1,-1-1-1,1 0 1,-1 0 0,1 1-1,-1-1 1,0 0-1,1 0 1,-1 0 0,0-1-1,0 1 1,0 0-1,0-1 1,0 1 0,1-1-1,-1 0 1,0 1-1,0-1 1,0 0 0,-4 0-1,-2-1 19,1 0-1,-1-1 1,1 1-1,-1-1 0,1-1 1,0 1-1,-13-8 1,10 5-41,0-1 0,0 0 0,1-1 0,-14-12 0,20 16-26,0 0-1,1 0 0,-1 0 0,1-1 1,-1 1-1,1 0 0,0-1 1,0 0-1,1 1 0,-1-1 1,0-4-1,1 6-22,1-1 0,0 1 1,-1 0-1,1 0 0,0 0 0,1-1 1,-1 1-1,0 0 0,1 0 0,-1 0 1,1 0-1,-1 0 0,1-1 0,0 1 1,0 0-1,0 1 0,0-1 0,1 0 1,-1 0-1,0 0 0,1 1 0,1-3 1,4-2-348,0 1 1,0 0 0,1 0 0,0 1 0,13-6-1,12-3-293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0:39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40 7882,'-11'-30'5713,"9"21"-2420,8 23-453,26 83 978,4 8-2367,-26-80-1103,16 24-1,-22-42-292,0 0 0,0-1-1,1 0 1,0 0 0,0 0-1,1-1 1,0 0 0,8 6-1,-13-10-47,1 0-1,-1 0 1,0 0-1,1-1 1,0 1-1,-1 0 1,1-1-1,-1 1 1,1-1-1,0 0 1,-1 0-1,1 1 1,0-1-1,-1 0 1,1 0-1,0-1 1,-1 1-1,1 0 1,0-1-1,-1 1 1,1 0-1,-1-1 1,1 0-1,-1 1 1,1-1-1,-1 0 1,1 0-1,-1 0 1,2-2-1,2-1-2,0-1 0,-1 0-1,0 0 1,0 0 0,0-1 0,3-6 0,10-20-137,-1-1 1,23-68-1,-37 94-161,0-1 0,-1 1-1,0-1 1,0 1 0,0-12 0,-1 15-371,0 0 0,0 0 0,-1 1 0,0-1 0,0 0 0,-2-7 0,3 10-759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0:40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12331,'4'19'5041,"-1"11"-3241,1 5 80,-3 9-455,-1 5-521,1-8-608,1-4-128,2-9-256,0-9-320,1-11-912,0-7-1713,0-15 1945</inkml:trace>
  <inkml:trace contextRef="#ctx0" brushRef="#br0" timeOffset="1">238 46 14067,'-35'16'4920,"-18"5"-2569,-2 2-503,35-15-1192,8-3 218,-24 13 1,35-18-837,0 0 0,1 1 0,-1-1 0,1 1 0,-1-1 0,1 0 0,0 1 0,-1-1 0,1 1 0,-1-1 0,1 1 0,0 0 0,-1-1 0,1 1-1,0-1 1,0 1 0,-1 0 0,1-1 0,0 1 0,0 0 0,0-1 0,0 1 0,0-1 0,0 1 0,0 0 0,0-1 0,0 1 0,0 0 0,0-1 0,0 1 0,1 0 0,-1 0 0,1 2 38,1 0 0,-1-1 0,1 1-1,-1-1 1,5 5 0,4 5 7,2-1 1,-1 1-1,2-2 0,-1 0 0,17 9 0,3 0 15,38 17 0,-38-19-840,-29-17-243,-6-4 395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0:40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25 19140,'0'-9'6738,"0"6"-5570,0-2-1376,-4 0-288,3 3-1305,-1 1 1161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0:58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32 2809,'40'-6'1865,"-37"6"-1315,0-1 0,-1 1-1,1-1 1,-1 1-1,1-1 1,0 0 0,-1 0-1,0 0 1,1 0-1,-1 0 1,0-1 0,1 1-1,-1-1 1,0 0-1,0 1 1,2-4 0,-4 5-496,0 0 0,0 0 0,0 0-1,0 0 1,0 0 0,0 0 0,0 0 0,-1 0 0,1 0 0,0 0 0,0 0 0,0 0 0,0 0 0,0 0 0,0 0 0,0 0 0,0 0 0,-1 0 0,1 0 0,0 0 0,0 0 0,0-1 0,0 1 0,0 0 0,0 0 0,0 0-1,0 0 1,0 0 0,0 0 0,0 0 0,-1 0 0,1 0 0,0-1 0,0 1 0,0 0 0,0 0 0,0 0 0,0 0 0,0 0 0,0 0 0,0 0 0,0-1 0,0 1 0,0 0 0,0 0 0,0 0 0,0 0 0,0 0 0,0 0-1,0 0 1,1-1 0,-1 1 0,0 0 0,0 0 0,0 0 0,0 0 0,0 0 0,0 0 0,0 0 0,-12 3 1843,-7 7-1303,1 1 0,0 1 0,1 0 0,0 1 0,-22 23 0,-68 84-173,83-90-1048,-32 52 0,55-80 194,-3 4-177,4-5-608,0-3-1547,2-6 887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2:26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9562,'0'1'4161,"10"-1"-2257,4 0-407,9-4-297,5 2-448,8-4-376,0 1-64,6 1 8,-1 4-360,-2 1 64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0:58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 7490,'-4'-1'3078,"6"1"-627,7 5 184,56 57 3126,-15-13-4063,23 12-496,21 20-668,-91-78-570,0 0-1,-1 1 1,0-1-1,0 0 1,3 6-1,1 8-3312,-7-14 881,-4-1 1107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0:59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23 7658,'1'-1'210,"-1"1"0,0 0 0,0 0 0,0 0 0,1 0 0,-1 0 0,0 0 0,0-1 0,0 1 0,0 0 0,0 0 0,1 0 0,-1-1 1,0 1-1,0 0 0,0 0 0,0 0 0,0-1 0,0 1 0,0 0 0,0 0 0,0 0 0,1-1 0,-1 1 0,0 0 0,0 0 0,0-1 0,0 1 1,-1 0-1,1 0 0,0-1 0,0 1 0,0 0 0,0 0 0,0-1-90,0 0 0,0 1 0,0-1 0,0 1-1,0-1 1,0 1 0,0-1 0,-1 1 0,1-1 0,0 0 0,0 1 0,-1-1 0,1 1-1,0-1 1,0 1 0,-1 0 0,1-1 0,-1 1 0,1-1 0,-1 0 0,-1 1 67,0-1 1,1 1-1,-1-1 1,0 1-1,0-1 1,0 1-1,0 0 1,1 0-1,-1 0 1,0 0-1,0 0 1,0 1-1,0-1 1,0 0-1,1 1 1,-1-1 0,-2 2-1,-2 1 42,-1 0 0,1 0-1,-9 6 1,5-2-117,1 0-1,0 1 1,1 0 0,-1 1-1,2 0 1,-1 0 0,1 0-1,0 1 1,1 0 0,1 0-1,-1 1 1,-4 13 0,8-17-103,-1 0 0,1 0 1,1 0-1,-1 0 0,1 0 1,1 1-1,-1-1 0,1 0 0,1 0 1,-1 1-1,1-1 0,0 0 1,1 0-1,0 0 0,0 0 1,0 0-1,1 0 0,0-1 0,0 1 1,1-1-1,4 7 0,-4-8-36,0-1-1,0 0 1,0 0 0,1 0-1,-1-1 1,1 1-1,0-1 1,0 0-1,0-1 1,0 1-1,1-1 1,-1 0-1,6 1 1,-4-1-278,0-1 1,0 1-1,0-2 0,0 1 1,0-1-1,-1 0 0,1 0 1,0-1-1,0 0 1,10-3-1,12-9-806</inkml:trace>
  <inkml:trace contextRef="#ctx0" brushRef="#br0" timeOffset="1">67 215 8730,'-32'-5'3961,"16"4"-1593,3-1-199,13 1-249,7 4-312,6-2-559,7 0-337,11-2-376,-2-4-112,7-6-136,4 6-24,1 0 8,2 3-240,-1 2-952,1 0-729,-14 2 1025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0:59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47 9434,'-12'2'4393,"0"-2"-2049,10 0-575,9 0-33,4 0-552,17 2-247,18 0-505,6-2-168,13-2-144,-4-4-32,5-1-16,-3-1-24,-1 0-40,-8 1-256,-20-1-840,-13 3-649,-19 4 985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0:59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10250,'-2'11'4505,"6"7"-2104,4 6-225,0 5-391,-1 3-321,0 12-488,-2 0-240,6 8-272,-2 0-88,2-7-168,1-4-72,-4-10-88,-2-5-48,-2-8-464,-1-4-312,-2-7-1128,2-7-481,-2-3 1465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00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11506,'16'27'4793,"-5"-3"-2576,-5 8-529,2 5-95,3 7-385,-6 5-504,5 0-256,-6-2-272,-3-5-32,4-8-40,-3-8-24,2-11-424,1-9-376,-5-14-1192,3-8 1159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00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0 11370,'-20'3'4238,"-8"7"-2047,4 0-1118,-15 3 361,10-4 37,1 1 1,-41 22-1,68-32-1454,1 0-1,-1 0 1,1 1 0,0-1-1,-1 0 1,1 0 0,-1 1 0,1-1-1,0 0 1,-1 1 0,1-1-1,0 0 1,0 1 0,-1-1-1,1 1 1,0-1 0,0 0 0,-1 1-1,1-1 1,0 1 0,0-1-1,0 1 1,0-1 0,0 0-1,0 1 1,0-1 0,0 1 0,0-1-1,0 1 1,0-1 0,0 1-1,0-1 1,0 1 0,0-1-1,0 0 1,1 1 0,-1-1-1,0 1 1,0-1 0,0 1 0,1-1-1,-1 0 1,0 1 0,1-1-1,-1 0 1,1 1 0,2 3 44,1-1 0,0 0 0,7 5 0,-6-4-22,4 2 21,0-1-1,1 0 0,-1 0 1,1-1-1,0 0 1,17 4-1,66 8 348,-59-11-239,28 5-48,-62-10-139,0 0 0,0 0 1,0 0-1,0 0 0,0 0 0,0 0 0,0 0 0,0 0 0,0-1 1,0 1-1,0 0 0,0 0 0,0 0 0,0 0 0,0 0 0,0 0 1,0 0-1,0 0 0,0 0 0,0 0 0,0 0 0,0-1 1,0 1-1,0 0 0,0 0 0,0 0 0,0 0 0,0 0 0,0 0 1,0 0-1,0 0 0,0 0 0,0 0 0,0 0 0,0 0 1,0 0-1,1 0 0,-1 0 0,0 0 0,0 0 0,0 0 0,0 0 1,0 0-1,0 0 0,0 0 0,0 0 0,0 0 0,0 0 0,0 0 1,1 0-1,-1 0 0,0 0 0,0 0 0,0 0 0,0 0 1,0 0-1,0 0 0,0 0 0,0 0 0,0 0-2,-3-4-393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09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11 5345,'0'0'2610,"0"-2"3920,4-3-4862,3 1 326,-5 5 61,-8 16 121,2-7-2597,-70 139 1453,65-131-912,-61 117 508,61-118-812,2-1 1,0 1-1,0 0 0,-5 27 0,9-37-1537,1-7-853,7-7 1119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09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11234,'16'19'4633,"-3"-3"-2464,6 4-345,-1 8-103,2 5-297,8 2-560,-5-1-192,5 2-264,5-5-72,-4-1-136,2 1-72,-11-8-56,-4-3-72,-11-8-528,0-4-336,-5-6-1088,-1-2-2473,1-6 3009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10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44 4937,'-9'-3'3089,"6"2"71,-2-2-303,3 2-432,1 0-377,0-1-640,1 1-247,2-2-457,21-3-192,39-5-296,-27 7-88,-6 1-96,1-1-320,-5 3-1177,-9 1-751,-7 0 1224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10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39 7082,'1'0'4200,"-5"4"-167,14-4-2072,4 0 167,5-4-600,13-1-255,0-6-505,2 2-224,2 2-240,-6 0-80,-4 7-112,-3 2-352,-7 3-1000,-3 3-633,-4 7 1001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2:27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15 150 7306,'-14'-65'5225,"14"60"-1778,2 9-683,9 17-735,-9-17-2394,9 20 586,58 117 1146,-64-133-1264,0-1 0,0 1 1,1-1-1,0 0 0,1-1 0,-1 0 0,14 10 1,-15-12-35,1 0 0,0-1 1,0 0-1,1 0 0,-1 0 1,0-1-1,1 0 0,0 0 1,-1-1-1,8 1 0,-12-2-45,-1 0 0,1 0 0,0 0 0,-1 0 0,1 0 0,0 0 0,-1-1 0,1 1-1,0-1 1,-1 1 0,1-1 0,-1 1 0,1-1 0,-1 0 0,1 0 0,-1 0 0,0 0-1,1 0 1,0-2 0,2-1 37,-1 0 0,1-1 0,-1 1 0,3-9 0,-2 6-11,6-14 63,0 0 0,8-29 1,10-48-19,-20 66-120,1-8-279,3-9-2111,-9 41 1482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14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9378,'29'-10'3791,"-28"9"-3716,-1 1-1,0 0 0,1 0 0,-1 0 0,1 0 0,-1 0 0,0 0 0,1 0 0,-1 0 0,1 0 0,-1 0 0,0 0 0,1 0 0,-1 0 0,1 0 0,-1 0 0,0 0 0,1 0 0,-1 0 0,1 0 0,-1 1 1,0-1-1,1 0 0,-1 0 0,0 0 0,1 1 0,-1-1 0,0 0 0,0 1 0,1-1 0,-1 0 0,0 1 0,0-1 0,1 0 0,-1 1 0,0-1 0,0 0 0,0 1 0,0-1 0,1 0 0,-1 1 1,0-1-1,0 1 0,0-1 0,0 1 0,0-1 0,0 1 0,0 1 407,5 17 1450,3 27-1,-7-34-1673,1-1 0,0 1 0,1 0 0,0-1 0,1 1 0,10 20 0,-16-37-406,1-1 0,0 1 1,0-1-1,0 0 0,0 1 1,1-1-1,0 1 0,0-8 1,0-21-516,-3 13 376,2 11 195,-1 1 0,2-1 0,0 0 0,1-19 0,0 27 98,-1-1 0,1 1 0,-1 0 0,1-1 0,0 1 0,0 0-1,0-1 1,0 1 0,1 0 0,-1 0 0,1 0 0,-1 0 0,1 0 0,0 0 0,-1 1 0,1-1 0,0 0 0,0 1 0,0 0 0,0-1 0,1 1 0,-1 0 0,0 0 0,4-1 0,-4 1 40,0 1 1,0 0 0,-1-1-1,1 1 1,0 0 0,0 0-1,-1 0 1,1 0-1,0 1 1,0-1 0,-1 0-1,1 1 1,0-1 0,-1 1-1,1 0 1,0-1 0,-1 1-1,1 0 1,-1 0 0,1 0-1,-1 0 1,0 0-1,1 0 1,-1 1 0,0-1-1,2 2 1,0 1 109,0 0 1,-1 0-1,1 1 1,-1-1-1,0 0 1,0 1-1,0-1 0,1 10 1,5 18 509,-3-12-409,-1 0 0,-1 0-1,1 26 1,-4-45-293,0 1 0,0-1 0,-1 0 0,1 1 0,0-1 0,-1 0-1,1 1 1,0-1 0,-1 0 0,-1 2 0,2-2-142,-1 0 0,1-1 1,0 1-1,-1 0 0,1 0 0,0 0 0,-1 0 0,1 0 1,0 2-1,0-2 133,0-1 0,0 0 0,0 0 0,0 0 0,0 0 0,0 1 0,0-1 0,0 0 0,0 0 1,0 0-1,0 0 0,0 0 0,0 1 0,0-1 0,0 0 0,0 0 0,0 0 0,1 0 0,-1 0 0,0 1 0,0-1 0,0 0 0,0 0 1,0 0-1,0 0 0,0 0 0,1 0 0,-1 0 0,0 0 0,0 0 0,0 1 0,13 2-757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12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33 8962,'-50'-24'5638,"50"24"-5534,0 0-1,0 0 0,0 0 1,-1-1-1,1 1 1,0 0-1,0 0 0,0 0 1,0 0-1,0 0 0,0 0 1,-1 0-1,1-1 0,0 1 1,0 0-1,0 0 0,0 0 1,0 0-1,0-1 0,0 1 1,0 0-1,0 0 0,0 0 1,0 0-1,0-1 0,0 1 1,0 0-1,0 0 0,0 0 1,0-1-1,0 1 0,0 0 1,0 0-1,0 0 1,0 0-1,0-1 0,0 1 1,0 0-1,0 0 0,0 0 1,0 0-1,0 0 0,1-1 1,-1 1-1,0 0 0,0 0 1,0 0-1,0 0 0,0 0 1,1 0-1,-1-1 0,0 1 1,0 0-1,0 0 0,0 0 1,0 0-1,1 0 0,-1 0 1,0 0-1,0 0 0,0 0 1,1 0-1,28 0 408,-1 2 0,58 10 1,10 2-204,-21-11-177,61 8-399,-124-7-1124,-12 0-418,-5 1-34,-12 2 518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12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9898,'0'0'240,"-1"0"0,1 0-1,-1 0 1,1 0 0,0 0 0,-1 0-1,1 1 1,0-1 0,-1 0 0,1 0-1,0 0 1,-1 1 0,1-1 0,0 0-1,-1 1 1,1-1 0,0 0 0,-1 0-1,1 1 1,0-1 0,-1 1 0,9 1 2563,16-2-604,-15-1-1780,17-2 543,37 1 1,-54 2-917,0 1 0,1 1 0,-1-1 0,0 1 0,0 1 0,0 0 0,13 6 1,-12-4-13,0 1 0,-1 0 1,0 0-1,-1 0 1,16 16-1,-19-16-9,1 0-1,-1 0 1,0 1-1,-1-1 0,0 1 1,0 0-1,-1 1 1,5 12-1,1 4 38,-6-17-45,-1-1 0,0 1 0,0-1 0,0 1 0,-1 0 0,0-1 0,0 9 0,-1-12-9,0 0-1,-1 0 1,0-1 0,1 1 0,-1 0 0,0-1 0,0 1 0,-1-1 0,1 1-1,0-1 1,-1 0 0,1 1 0,-1-1 0,0 0 0,0 0 0,0 0 0,-4 2-1,-3 4 18,-2-1 0,-18 9 0,15-8-15,-22 12 11,12-8-12,2 1 0,0 1 1,-29 23-1,50-36-9,-18 18-4,19-18 2,-1 0 0,1-1 0,-1 1 0,0 0-1,1 0 1,0-1 0,-1 1 0,1 0 0,-1 0-1,1 0 1,0 0 0,0 0 0,-1 0 0,1-1-1,0 1 1,0 0 0,0 0 0,0 0 0,0 0-1,0 0 1,0 0 0,1 0 0,-1 0 0,0-1-1,0 1 1,1 1 0,1 1-3,0-1 1,0 0-1,0 0 1,0 0-1,0 0 1,1 0-1,-1-1 0,1 1 1,-1-1-1,4 2 1,30 11 7,-27-11 1,9 2 16,0 0-1,1-2 1,-1 0-1,24 1 1,78-4 151,-75-2-66,58 6 0,-100-4-153,-1 1 0,1-1-1,0 1 1,-1-1 0,5 3 0,-6-3 4,-1 0 1,0 0 0,0 0 0,1 1-1,-1-1 1,0 0 0,1 0 0,-1 1-1,0-1 1,0 0 0,0 1-1,1-1 1,-1 0 0,0 1 0,0-1-1,0 0 1,0 1 0,0-1 0,1 0-1,-1 1 1,0-1 0,0 0 0,0 1-1,0-1 1,0 0 0,0 1-1,0-1 1,0 1 0,-1-1 0,1 0-1,0 1 1,0-1 0,0 0 0,0 1-1,0-1 1,0 0 0,-1 1 0,1-1-1,0 0 1,0 0 0,-1 1-1,1-1 1,0 0 0,-1 1 0,-6 9-1956,2-4 813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13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104 103 10834,'3'18'4289,"4"6"-2776,1 4-97,1 3-64,0-2-352,3 0-480,0-1-159,-3-5-233,1-3 0,-6-10-697,-3-10-615,-4-5 752</inkml:trace>
  <inkml:trace contextRef="#ctx0" brushRef="#br0" timeOffset="1">0 16 11138,'3'0'4977,"2"-1"-2704,10-3-993,0 1 56,2 0-799,4 0-185,5 3-408,-2-2-520,7 6-1865,0-1 1641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13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9698,'16'46'4249,"-12"-42"-1392,5-1-1113,3 0-272,2-3-255,4-3-785,-1 3-184,2-3-272,2 3-464,-4-5-1401,6-2 1265</inkml:trace>
  <inkml:trace contextRef="#ctx0" brushRef="#br0" timeOffset="1">55 174 9610,'9'-4'4169,"2"-3"-2377,8-1-47,-3-1-553,12 1-432,0 2-456,-4 4-72,6 6-760,-10 0-856,3-3 904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14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11594,'6'25'4866,"-4"-2"-2370,2 5-1096,-4 5-327,-1-1-305,1 1-536,-3-4-88,3-7-456,-1-5-496,-2-14-1265,3-3 1265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15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61 6977,'0'0'3225,"-2"-1"4676,-5-4-5346,6 4-2521,-1-2 56,0 1-1,0-1 0,0 1 0,0 0 0,0 0 0,-1 0 0,1 0 0,-1 0 0,0 0 1,-3-1-1,-3-3 21,4 2-49,0 1-1,0-1 1,-9-3 0,11 6-29,1 0 0,-1 1-1,1-1 1,-1 0 0,0 1 0,1 0 0,-1-1-1,0 1 1,0 0 0,1 0 0,-1 1 0,0-1 0,-2 1-1,1 0 17,-1 1 0,1-1 0,0 1-1,0 0 1,0 0 0,0 1-1,1-1 1,-1 1 0,1-1 0,-1 1-1,1 0 1,-3 4 0,2-2 5,0 1 0,0-1 0,1 1 0,0 0 0,0 0 0,0 0 1,-2 10-1,2-6-5,1-1 0,0 1 1,1 0-1,0 0 1,1-1-1,0 1 0,0 0 1,1 0-1,0-1 0,1 1 1,3 11-1,-3-15-23,1 1 1,0-1-1,0 0 0,1 1 0,-1-1 1,1-1-1,0 1 0,1-1 0,-1 1 1,1-1-1,0-1 0,1 1 0,-1-1 1,1 0-1,0 0 0,0 0 0,0-1 1,9 4-1,-2-2-34,0-2 0,-1 1 0,1-1 0,1-1 0,-1 0 0,0-1 0,0-1 0,24-2 0,-5-4-1857,-29 5 1567,8-1-523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15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9402,'62'-17'4625,"-53"24"-392,-2 3-1905,-2 4-503,-1 8-161,0 2-944,3 3-272,0 1-216,1-2-112,-6-3-184,1-4-304,-3-7-960,-1-8-560,1-4 1064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16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10514,'1'1'5122,"3"0"-3457,2 1-1082,-4 1-228,1 0 0,-1-1 0,0 1 0,0 0 0,0 0 0,-1 0 0,1 0 0,-1 1 0,0-1 0,0 0 0,2 7 0,0 1 36,7 17 187,1 0 0,1 0 0,2-1-1,21 31 1,-32-53-501,1 1 0,0-1 0,1-1 0,8 9 0,-10-11-45,-1 0-1,1-1 0,0 1 0,0-1 1,0 1-1,0-1 0,0 0 0,0 0 1,0 0-1,0-1 0,4 1 0,0 0 24,14 0 149,-19-1-193,-1-1 1,0 1 0,0 0 0,0-1-1,0 1 1,0-1 0,0 1-1,0-1 1,0 1 0,0-1 0,0 0-1,0 1 1,0-1 0,0 0 0,0 0-1,-1 0 1,2-1 0,4-8 20,-1-1 1,0 0 0,-1 0 0,0 0-1,-1-1 1,3-13 0,-1 3-53,21-91-1442,-24 105 1055,-1 6 88,-1-1-1,1 0 0,-1 1 1,1-1-1,-1 0 1,0 1-1,0-1 1,0-3-1,0 6 280,0 0 0,0 0 0,0 0 1,-1 0-1,1 0 0,0 0 0,0 0 0,0 0 0,0 0 0,0 1 1,0-1-1,0 0 0,0 0 0,0 0 0,0 0 0,0 0 0,0 0 0,0 0 1,0 0-1,0 0 0,0 0 0,0 0 0,0 0 0,0 0 0,0 0 1,0 0-1,0 0 0,0 0 0,0 0 0,0 0 0,0 0 0,0 0 0,-1 0 1,1 0-1,0 0 0,0 0 0,0 0 0,0 0 0,0 0 0,0 0 1,0 0-1,0 0 0,0 0 0,0 0 0,0 0 0,0 0 0,0-1 0,0 1 1,0 0-1,0 0 0,0 0 0,0 0 0,0 0 0,0 0 0,0 0 1,-5 8-1187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16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13027,'4'-4'5193,"0"2"-3241,-1 0-231,-3 2 31,5 10-416,7 22-592,4 33-127,-8-35-281,-8-4-112,4-8-120,2-3-72,-4-11-656,2-4-497,0-11 2546,2-3-1489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25T14:36:02.93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17935 7431 576 0,'37'-27'351'0,"-38"26"-77"15,6 3-28-15,-11-3-16 0,1 2-54 16,4 6-17-16,-4 4-24 15,-3 9-15-15,-1 6-34 16,-6 3-20-16,-4 5-35 16,4-1-10-16,-1-6-13 15,1-3-5-15,8-11-4 16,2-4-35-16,1-9-119 16,4-4-123-16,3-10 164 15</inkml:trace>
  <inkml:trace contextRef="#ctx0" brushRef="#br0" timeOffset="237.2">17923 7193 1179 0,'3'7'529'16,"-1"5"-299"-16,-1 12-36 0,0 6-17 15,4 6-71-15,2 1-29 16,1-1-33-16,-4-3-14 15,3 0-17-15,3-4-2 16,0-1-5-16,-1 1 0 16,-1-6-3-16,-6-1-4 15,-1-3-93-15,4-4-55 0,0-2-208 16,0-4-246-16,8-1 397 16</inkml:trace>
  <inkml:trace contextRef="#ctx0" brushRef="#br0" timeOffset="619.29">18082 7579 686 0,'63'-86'351'0,"-57"86"-54"15,2 3-80-15,1-2-7 16,0 0-35-16,2 0-49 15,1 2-22-15,0 2-23 16,2 1-12-16,-3 4-27 16,0 1-10-16,-5 3-14 0,-1 0-5 15,-5 5-4-15,-5-1 0 16,-3 0 0-16,-4 0 1 16,-4-4 0-16,2 0-6 15,3-5 10-15,2-1 4 16,5-2 3-16,2-3 5 15,3 1-12-15,8-3-5 32,-5 0-6-32,0 0-1 0,20-3-2 0,7 0 0 0,3-4-1 15,-9 0 4-15,0 2-148 16,-5 0-177-16,-10 0 208 16</inkml:trace>
  <inkml:trace contextRef="#ctx0" brushRef="#br0" timeOffset="829.35">18439 7465 1243 0,'8'-7'463'0,"1"-1"-361"16,3 4-6-16,-2 0-7 0,3 3-32 15,0 1-39-15,-3-2-6 16,7 3-13-16,-5-1-73 16,-6 1-238-16,2 2 213 15</inkml:trace>
  <inkml:trace contextRef="#ctx0" brushRef="#br0" timeOffset="1003.5">18513 7504 973 0,'-33'60'442'0,"42"-63"-228"16,3 2-9-16,4-4-79 15,3-3-42-15,2 3-46 16,-2-1-12-16,-6 1-42 16,1 2-103-16,-4 8 82 15</inkml:trace>
  <inkml:trace contextRef="#ctx0" brushRef="#br0" timeOffset="1383.78">18815 7384 1165 0,'1'12'466'15,"-10"7"-290"-15,2 6-14 16,-2 9-10-16,4 4-35 16,13 0-59-16,5-4-9 15,14-4-21-15,3-7-7 16,0-12-7-16,2-7-4 16,-8-10-7-16,4-9-3 15,-6-13-4-15,-7-5 2 0,-5-1 2 16,-12 0 5-16,-7 9 8 15,-5 2 5-15,-4 8 4 16,-6 2 1-16,4 9-2 16,1 4-4-16,-5 8-9 15,6 5-6-15,3 3-16 16,0 1-45-16,8 0-167 16,4 4 154-16</inkml:trace>
  <inkml:trace contextRef="#ctx0" brushRef="#br0" timeOffset="1836.17">19828 7474 1174 0,'-18'-40'450'0,"26"50"-278"16,-2 5-37-16,-2 4 0 15,-1 6-24-15,-3-2-63 16,4-1-17-16,-1-6-16 0,0-3-5 16,1-7-37-16,-2-6-98 15,0-4 86-15</inkml:trace>
  <inkml:trace contextRef="#ctx0" brushRef="#br0" timeOffset="2020.91">19749 7304 937 0,'5'9'491'0,"2"-4"-35"0,5 5-355 15,1-4 2-15,6 1-53 16,2 0-14-16,8-3-221 16,1 1-350-16,12-8 358 15</inkml:trace>
  <inkml:trace contextRef="#ctx0" brushRef="#br0" timeOffset="2243.76">20071 7280 846 0,'41'-31'431'0,"-53"35"-64"16,-1 4-125-16,1 9-39 15,0 5-42-15,4 7-80 16,3 4-24-16,5 5-15 0,4 1-2 15,5 3-7-15,4 0-3 16,0 0-8-16,3 0-6 16,-5-3-7-16,2-4-3 15,-4-7-16-15,-3-4-63 16,-4-14-267-16,-3-7 233 16</inkml:trace>
  <inkml:trace contextRef="#ctx0" brushRef="#br0" timeOffset="2368.76">20000 7518 1080 0,'8'-9'483'0,"9"2"-266"15,3 2-24-15,0-5-103 16,7 3-48-16,0-6-195 16,1-2 114-16</inkml:trace>
  <inkml:trace contextRef="#ctx0" brushRef="#br0" timeOffset="2622.35">20426 7296 1199 0,'9'-24'606'16,"-22"24"-118"-16,3 1-306 0,-2 3-3 15,3 4-73-15,4 6-34 16,2 4-48-16,4 11-6 15,0 2-4-15,-5 6-4 16,6 5-3-16,1 2-1 16,8 3-3-16,3 0 0 15,-4-9-2-15,-4-7-2 0,-5-12-92 16,-1-8-73-16,4-11-272 16,-7-2 265-16</inkml:trace>
  <inkml:trace contextRef="#ctx0" brushRef="#br0" timeOffset="2772.75">20289 7507 1021 0,'7'-5'527'15,"3"2"-211"-15,6 1-83 16,3-2-59-16,3 2-107 16,-1-2-34-16,5 3-24 15,-5-3 4-15,6-1-10 16</inkml:trace>
  <inkml:trace contextRef="#ctx0" brushRef="#br0" timeOffset="3452.59">21442 7238 786 0,'24'-3'389'16,"-26"-9"-82"-16,4 1-50 0,-7 4-20 15,-6 2-32-15,2 8-76 16,-9 5-32-16,-3 11-38 16,3 5-17-16,-1 10-15 15,-1 3-6-15,8 3-10 16,-1 0-4-16,8 0-3 16,6 0-1-16,9-5-1 15,9-1 0-15,1-14-3 16,6-3-2-16,2-14-17 15,-1-3-47-15,6-15-155 16,-6-6-140-16,1-3 214 16</inkml:trace>
  <inkml:trace contextRef="#ctx0" brushRef="#br0" timeOffset="3597.85">21492 7478 811 0,'-93'-50'347'0,"96"50"-104"0,2 1-69 15,3 1-13-15,3-3-28 16,4-2-95-16,9 2-30 16,4-6-13-16,6 2-16 15,-2-2-137-15,-7-3-107 16,-5 4 159-16</inkml:trace>
  <inkml:trace contextRef="#ctx0" brushRef="#br0" timeOffset="3776.28">21601 7385 628 0,'-1'0'331'0,"0"0"-49"16,0 2-5-16,-4 14-7 16,-5 28-18-16,10-19-61 15,0 2-32-15,0-1-58 16,-1 0-28-16,2 0-38 16,0-6-10-16,2-4-13 15,1-4 4-15,-2-6-124 16,3-2-164-16,4-8 180 15</inkml:trace>
  <inkml:trace contextRef="#ctx0" brushRef="#br0" timeOffset="4153.3">22403 7357 1381 0,'-2'19'530'0,"2"-26"-335"16,-4 3-3-16,7 10-5 16,-2 9-40-16,-2 5-93 15,2 4-10-15,1 2-13 16,-1-4-9-16,-2-3-13 16,1-5-5-16,-1-6-84 15,0-5-73-15,8-5 95 16</inkml:trace>
  <inkml:trace contextRef="#ctx0" brushRef="#br0" timeOffset="4308.68">22387 7341 1333 0,'38'-36'490'15,"-33"39"-361"-15,5 3-46 16,0-2-27-16,4 0-11 15,2-4-91-15,4 0-88 16,1-4 86-16</inkml:trace>
  <inkml:trace contextRef="#ctx0" brushRef="#br0" timeOffset="4703.57">22554 7300 727 0,'31'3'347'0,"-28"1"-120"16,1 2 10-16,-3 4-21 16,2 1-32-16,-3 0-57 15,-1 5-14-15,-3-2-31 16,-1-1-14-16,2 3-17 16,-3-8-3-16,4 3-9 15,0-1-4-15,-1-1-7 16,3 2-2-16,-1-5-2 15,1 5 0-15,1-5-2 0,1 2 0 16,0 1 7-16,-1-4 3 16,0-1 4-16,-2-3 3 15,0-1 0-15,0-1 0 16,0 1-6-16,-1 0-6 16,1 0-13-16,0 0-4 15,0 0-4-15,0 0-2 0,0 0-2 16,0 0-2-1,0 0 0-15,0 0-1 0,0 0-2 16,0 0-17-16,-1 0-109 16,1 0-66-16,1 2 110 15</inkml:trace>
  <inkml:trace contextRef="#ctx0" brushRef="#br0" timeOffset="5438.62">23416 7387 1088 0,'5'1'454'16,"-4"-4"-241"-16,4 1-4 15,-6 1-57-15,0 0-42 0,-1-2-87 16,-1-11 3-16,1 3 6 16,-12-28 9-16,5 33 20 15,-2 6-7-15,-9 9-8 16,5 6-6-16,-4 13-16 15,2-2-4-15,11 4-4 16,4 0-4-16,5-6-4 16,7-4-2-16,7-3-2 15,0-8 0-15,1-9-3 16,0-3-2-16,-1-14-3 16,-3-6-1-16,4-10-12 15,2-2-5-15,-8-11 2 16,0 4 1-16,-6 2 15 15,-3 4 6-15,3 17 6 16,-4 2 2-16,-2 15 10 16,-8 7 2-16,-1 11 8 0,2 11 7 15,2 10 4-15,-2 0 3 16,3 6 0-16,4-4-5 16,0-3-12-16,7-3-5 15,2-9-13-15,-6-10-6 16,10-5-74-16,0-8-83 15,6-6 97-15</inkml:trace>
  <inkml:trace contextRef="#ctx0" brushRef="#br0" timeOffset="5600.32">23666 7376 1311 0,'0'19'588'15,"-1"0"-267"-15,-3 1-99 16,4 2-13-16,1-3-73 15,1-5-55-15,7-1-56 16,-2-1-13-16,2-7-11 16,1-4-32-16,0-7-103 15,-3-9-73-15,-5-4-269 16,-3 0 298-16</inkml:trace>
  <inkml:trace contextRef="#ctx0" brushRef="#br0" timeOffset="5749.51">23656 7265 899 0,'5'7'306'0,"3"4"-382"0,-1-1 58 15</inkml:trace>
  <inkml:trace contextRef="#ctx0" brushRef="#br0" timeOffset="6054.57">23908 7314 892 0,'-1'2'533'16,"2"-3"39"-16,-3-2-326 15,1 2-12-15,0-1-77 16,0 1-60-16,-2 0-73 16,-2 0-10-16,-9 1-10 15,4 2-3-15,-25 17-2 16,29-8-2-16,5 2 2 15,5 6 0-15,6-1 1 16,0-1 0-16,4-2 1 16,1-3 1-16,-2 0 1 15,-1 1 0-15,-4-2 5 16,1-2 13-16,-3-2 25 16,-5-2 12-16,-6-1 9 0,-11-5-9 15,-5 4-28-15,0-5-19 16,1-1-93-16,5 0-69 15,6-5-228 1,5 4 231-16</inkml:trace>
  <inkml:trace contextRef="#ctx0" brushRef="#br0" timeOffset="6304.62">24063 7324 734 0,'1'-1'366'0,"2"-4"-43"15,-3 1-41-15,-1 4 2 16,0 0-37-16,-1 0-92 16,-11 5-40-16,1 17-39 15,-31 24-14-15,40-21-24 16,-1-3-9-16,5 0-13 16,7 3-5-16,-5-9-6 15,5-2-3-15,6-7-6 16,6-6-21-16,3-7-128 15,2-3-108-15,1-7 155 16</inkml:trace>
  <inkml:trace contextRef="#ctx0" brushRef="#br0" timeOffset="6913.67">24236 7382 1484 0,'0'12'591'16,"0"3"-372"-16,0 4-15 15,5 0-57-15,2-1-36 16,4-2-71-16,1-5-19 16,3-7-14-16,2-1-5 15,-3-6-14-15,-4-8-26 0,-6-2-33 16,-4-7-6-16,0 2 8 16,-3 0 22-16,-9 1 36 15,0 2 7-15,-4 5 7 16,1 0 3-16,10 7 3 15,-2 4 0-15,2-1 5 16,1 3 3-16,0 2 6 16,2 1-1-16,3 5-5 15,1-3-5-15,5-3-10 16,2-7-2-16,8-4-2 16,8 5-2-16,2-6 2 15,3 0 0-15,-4 4 2 16,-5 0 2-16,1 2 1 15,-8 6 1-15,1 5 14 16,-2 3 13-16,-13 6 15 16,0-2 4-16,-6 7-8 15,-4-6-12-15,7 1-15 0,1 0-4 16,2-10-8-16,3 0-4 16,-2-10-30-16,-1-7-24 15,7-3-42-15,-2-6-17 16,6-1-7-16,3-2 14 15,-5-4 43-15,3 3 22 16,-3 6 36-16,-1 3 13 0,-1 9 44 16,0 5 23-16,3 7 42 15,-4 4 16-15,0 5-24 16,-3 5-21-16,0 0-35 16,-1 2-19-16,1-6-19 15,-2-5-1-15,3-6-95 16,-1-3-65-16,3-8-235 15,0 0 228-15</inkml:trace>
  <inkml:trace contextRef="#ctx0" brushRef="#br0" timeOffset="7276.3">24735 7399 1537 0,'3'17'618'0,"-3"-2"-370"0,1 10-30 15,-2-3-63-15,1 1-37 16,0-5-77-16,0-2-21 16,4-9-15-16,-2-2-2 15,2-5-9-15,1-5-13 16,1-6-20-16,1-6-5 16,-1-1 4-16,5 2 10 15,-1 1 22-15,2 2 5 16,5 4 3-16,-10-1 4 15,8 9 3-15,0 4 3 0,-5 3 12 16,3 3 7-16,-9 2 8 16,-8 1-1-16,4 7-8 15,-1 0-7-15,-3 2-9 16,-3 1-4-16,-1-7-2 16,3-2-38-16,-2-5-105 15,10-5-527-15,-4-3 454 16</inkml:trace>
  <inkml:trace contextRef="#ctx0" brushRef="#br0" timeOffset="7590.64">24968 7515 1498 0,'5'-5'561'15,"3"-2"-394"-15,9 0-17 16,3-5-43-16,4-3-21 15,0-1-70-15,-6-3-7 16,-6 3-3-16,-5 2 0 16,-9 3 1-16,-6 2 0 15,-6 11 3-15,-8 3 7 0,-1 7 13 16,1 2 5-16,2 3 7 16,6 2-3-16,5 5-10 15,9 1-2-15,3-1-9 16,-2-3-5-16,10-7-9 15,-5-3-4-15,13-7-23 16,8-4-34-16,4-10-125 16,4-1-133-16,2-7 193 15</inkml:trace>
  <inkml:trace contextRef="#ctx0" brushRef="#br0" timeOffset="7772.61">25285 7374 1112 0,'-4'6'489'0,"-9"5"-195"16,-1 4-30-16,3 5-49 16,-4 1-39-16,7 0-99 15,2-4-34-15,6 0-29 0,5 1-6 16,6-6-6-16,2 1-4 16,6-12-41-16,4-2-43 15,6-10-142-15,1-2-133 16,4-6 223-16</inkml:trace>
  <inkml:trace contextRef="#ctx0" brushRef="#br0" timeOffset="7949.52">25517 7224 1019 0,'-14'7'526'0,"3"10"-90"16,2 7-208-16,0 15-66 15,0 2-22-15,4 3-40 16,5 0-28-16,7-8-30 15,2 0-11-15,7-7-12 16,-6-5-2-16,2-11-94 16,0-8-72-16,4-5 94 15</inkml:trace>
  <inkml:trace contextRef="#ctx0" brushRef="#br0" timeOffset="8130.46">25384 7348 1275 0,'6'10'595'16,"-4"-4"-169"-16,8 1-254 0,2-2-6 15,3-1-54-15,3-4-46 16,8 0-57-16,4-4 3 16,4-4-104-16,4-3 56 15,-5-7 6-15</inkml:trace>
  <inkml:trace contextRef="#ctx0" brushRef="#br0" timeOffset="8441.62">25724 7488 1309 0,'9'0'526'0,"-2"-1"-276"15,1 0-90-15,0-7-52 16,-2-6-15-16,3-6-69 15,1-5-18-15,0-3-6 16,-3 3 1-16,-7 4-2 16,-8 3 1-16,-10 10 0 15,-3 5 4-15,-5 10 13 16,4 6 6-16,3 8 7 16,2 4-1-16,11 1-6 15,4-1-6-15,6-2-5 16,5-2-4-16,8-1-4 0,1-2-4 15,13-8-13-15,0-3-29 16,5-9-100-16,4-6-80 16,-6-6 129-16</inkml:trace>
  <inkml:trace contextRef="#ctx0" brushRef="#br0" timeOffset="8811.64">25976 7372 1154 0,'-13'8'472'0,"4"9"-242"16,1 1-19-16,2-2-33 16,-5 4-31-16,4-8-87 15,6 1-23-15,6-2-24 16,4-6-6-16,6-6-11 16,2-3-4-16,-3-11-33 15,1-3-18-15,1-4-40 16,-3-6-24-16,1-7-44 15,-3-5-32-15,-8-11-21 16,-3-5 22-16,-1 4 113 16,-1 10 102-16,-1 22 188 15,-3 12 48-15,-1 24 30 16,-2 11-24-16,2 23-68 0,7 14-24 16,8 5-42-16,3-1-13 15,8-1-37-15,-3-8-16 16,4-7-23-16,-2-5-16 15,-3-17-72-15,-2-11-75 16,-2-13 79-16</inkml:trace>
  <inkml:trace contextRef="#ctx0" brushRef="#br0" timeOffset="74904.63">18638 10768 524 0,'-15'-41'328'16,"12"35"54"-16,1 4-108 15,1-5-43-15,-1 3-31 0,2 4-68 16,-2 0-25-16,2 0-14 15,0 0-6-15,0 0-11 16,3 15-1-16,3 44-12 16,-2-21-6-16,-1 4-14 15,1 3-9-15,4-3-14 16,1-3-4-16,-1-5-8 16,0-6-3-16,-1-11-2 15,-3-4-3-15,-1-8-52 16,-1-3-83-16,-2-11 88 15</inkml:trace>
  <inkml:trace contextRef="#ctx0" brushRef="#br0" timeOffset="75140.78">18664 10892 1086 0,'-2'-2'490'16,"1"2"-190"-16,2 0-61 15,-1 0-48-15,0-1-39 16,0 1-69-16,10 0-22 16,9 0-21-16,34 3-10 0,-23-1-18 15,4-1-3-15,-1-1-4 16,1 0-1-16,-13 2-2 16,0 1-2-16,-12-1-63 15,-6 0-70-15,-5 0 83 16</inkml:trace>
  <inkml:trace contextRef="#ctx0" brushRef="#br0" timeOffset="75404.67">18936 10722 944 0,'4'-2'422'0,"-1"8"-146"0,-2 2-60 16,8 11-25-16,-6 3-32 15,0 11-68-15,3 3-15 16,-6 2-12-16,3 4-11 16,4-2-24-16,0 0-7 15,4-9-14-15,1-2-5 16,-2-8-157-16,-2-11 115 15</inkml:trace>
  <inkml:trace contextRef="#ctx0" brushRef="#br0" timeOffset="76068.45">19126 10820 949 0,'-1'-1'437'0,"0"0"-162"0,0-1-39 15,0 1-36-15,1 1-29 16,2 11-56-16,4 14-12 16,10 32-20-16,-10-25-15 15,3-2-20-15,2 1-7 16,2-2-17-16,3-1-6 16,1-6-11-16,-1-2-1 15,-4-10-4-15,0-7-2 16,2-3-4-16,-2-10-2 0,6-6-2 15,0-6-1-15,-5-10-7 16,1-2 0-16,-5 1 3 16,-4 4 2-16,3 12 11 15,-4 8 3-15,-3 7 0 16,2 6 1-16,0 11-1 16,1 5 9-16,3 9 11 15,1 0 8-15,0-1 17 16,1-4 1-16,3-4-1 15,-3-9-5 1,0 0-12-16,5 2-7 0,3-4-11 16,-1-6-4-16,-6-9-6 15,0-9-2-15,0-8 0 16,-5-6 2-16,0-12-1 16,0 2 0-16,-3-8 0 15,-2 0-2-15,-1 7 0 0,-5 5-10 16,0 14-34-16,0 12-27 15,-3 11-97-15,4 9-76 16,-3 14 153-16</inkml:trace>
  <inkml:trace contextRef="#ctx0" brushRef="#br0" timeOffset="76723.47">19863 10901 1156 0,'0'-1'540'0,"0"0"-260"15,0-1-68-15,0 1-18 16,0 0-86-16,0 0-39 16,0 1-39-16,2 0-9 15,-1 0-56-15,-1 0-85 16,0 0 80-16</inkml:trace>
  <inkml:trace contextRef="#ctx0" brushRef="#br0" timeOffset="76898.42">19867 10955 846 0,'26'54'487'0,"-19"-48"11"15,-5-1-166-15,1-2-71 16,-4-3-47-16,1-1-109 16,0 0-38-16,0 0-45 15,0 0-22-15,0 0 84 16,0 0-65-16</inkml:trace>
  <inkml:trace contextRef="#ctx0" brushRef="#br0" timeOffset="79924.63">20857 10709 588 0,'33'-29'328'0,"-30"26"-59"0,1 2-18 15,0-2-44-15,-4 2-26 16,0 0-34-16,0 0-14 15,0 0-26-15,-1 1-13 16,1 0-20-16,-1 0-6 16,-1 6-15-16,-3 16-7 15,-13 37-12-15,5-27-3 16,3 6-5-16,0-3 1 16,-1-5 3-16,-3-3 0 0,-3-3-1 15,0-3-3-15,-1-1-9 16,1-5-3-16,4-7-6 15,0-3-3-15,0-8-4 16,0-2-2-16,1-13-6 16,2-1-2-16,2-8-8 15,3-4-7-15,4 1-3 16,1-3 3-16,4 7 9 16,3 2 9-16,3 6 6 15,1 5 3-15,4 6 1 16,0 4 0-16,4 7 2 15,-2 6 1-15,6 8 12 16,0 5 5-16,4 2 5 16,-6 1 2-16,-2-2-7 15,1 1-2-15,-6-2-2 16,-3 2-1-16,-6-1-4 0,3-2-3 16,-4-2-5-16,5-3-3 15,-4-6 2-15,-4-6-46 16,-3-6-134-16,2-5-229 15,15-12 246-15</inkml:trace>
  <inkml:trace contextRef="#ctx0" brushRef="#br0" timeOffset="80181.16">21072 10915 976 0,'-2'-1'525'16,"1"1"-30"-16,0 0-297 15,1 5 0-15,1 16-52 16,8 31-41-16,-5-28-50 16,-1 1-7-16,0-1-18 15,-1-3-11-15,3-5-11 16,-2-2-3-16,1-7-11 15,1-6-53-15,-2-5-160 0,3-4-90 16,5-11 168-16</inkml:trace>
  <inkml:trace contextRef="#ctx0" brushRef="#br0" timeOffset="80738.22">21307 10848 1136 0,'-1'-1'507'0,"0"0"-198"15,0 0-79-15,0 0-63 16,-1 0-39-16,2 0-80 15,6 1-21-15,21 0-13 16,21 0-3-16,-22-5-6 16,-10 2-1-16,3 2-2 15,0 1-22-15,-5 0-153 16,-3 3-196-16,-4 5 228 16</inkml:trace>
  <inkml:trace contextRef="#ctx0" brushRef="#br0" timeOffset="80942.12">21333 10935 1050 0,'2'1'522'0,"3"1"-186"16,6-1-125-16,2 1-30 15,5 0-81-15,1-2-36 16,-4 2-35-16,-1-2-6 15,-5-3-11-15,2 2-3 16,6 0-76-16,-2 1-104 16,9 1 111-16</inkml:trace>
  <inkml:trace contextRef="#ctx0" brushRef="#br0" timeOffset="82520.17">21780 10872 796 0,'-8'-1'412'0,"3"0"-93"16,2 1-30-16,0 0-60 16,2 0-35-16,0 0-62 15,0 0-25-15,0 0-31 16,1 0-12-16,0 0-25 15,28 9-8-15,30 3-15 16,-30-11-5-16,-6-1-4 16,-5 0-2-16,-1-1 0 15,2 1-1-15,-6 0 0 16,-4 1 0-16,-6 0 0 16,-2-1-9-16,-6 2-87 15,4-2-67-15,1 0-422 16,0 0 379-16</inkml:trace>
  <inkml:trace contextRef="#ctx0" brushRef="#br0" timeOffset="83431.2">22351 10722 798 0,'4'-3'457'0,"-1"0"-63"0,-3-1-157 15,0 4-27-15,0-1-65 16,-1 0-37-16,0 1-46 15,1 0-9-15,-1 0-17 16,0 0-7-16,-3 16-3 16,-12 33 2-16,4-17 2 15,-2 2 1-15,-6-3-1 16,2 2-2-16,0-3-7 16,4-3-3-16,0-4-6 15,1-5-2-15,2-7-4 16,-2-5 0-16,1-3-2 15,-1-3-3-15,3-1-1 16,-1-2-3-16,3-5-7 16,2-4-7-16,1-5-21 15,1-5-6-15,4-4-2 16,0 1 4-16,5-1 21 0,-2 0 8 16,4 1 11-16,0 4 3 15,1 6 4-15,2-1-1 16,-3 11 3-16,2-1 1 15,2 7 13-15,1 8 7 16,2 5 12-16,3 4 4 16,4 6-3-16,-1 1-2 0,4 0-8 15,1 2-1 1,-6-4-8-16,-1 0-3 0,-4-4-4 16,-5 1-4-16,1-5-1 15,-1-3-3-15,-7-2-4 16,-2-8 3-16,-5-3-76 15,-1-2-63-15,6-7-30 16,0-1 68-16</inkml:trace>
  <inkml:trace contextRef="#ctx0" brushRef="#br0" timeOffset="83938.83">22523 10907 1145 0,'-2'5'502'16,"4"5"-212"-16,4 4-51 15,-2 7-50-15,-2 3-40 16,3 0-75-16,-1-1-24 15,-1-2-14-15,2-4-4 16,-2-5-13-16,-1-3-3 0,-3-5-6 16,-2-7-3-16,0-4-5 15,3-1-3-15,1-9-5 16,4 3 0-16,0-9-2 16,2-5 2-16,3 0 2 15,-1 4 1-15,4 7 3 16,-3 2 2-16,2 7 2 15,0 2 1-15,1 6 3 16,1 4 4-16,-2 8 9 16,-1 5 9-16,-2 6 12 15,-2 2 1-15,-3-1-8 16,2-1-8-16,-3-5-14 16,0-3-7-16,-2-6-4 15,-1-3-27-15,0-7-94 16,0 1-60-16,-1-1-253 15,1 0 270-15</inkml:trace>
  <inkml:trace contextRef="#ctx0" brushRef="#br0" timeOffset="97234.91">23530 10890 984 0,'-31'0'446'16,"27"3"-183"-16,1 1-12 15,3 4-50-15,0 1-32 16,6 3-65-16,-5 2-17 15,2 0-28-15,-1 0-16 16,0-4-22-16,-1-1-9 0,0 3-7 16,-1 0-4-16,0 0-33 15,3 4-39-15,-1-11-101 16,-1-3-103-16,3-6 171 16</inkml:trace>
  <inkml:trace contextRef="#ctx0" brushRef="#br0" timeOffset="97434.68">23435 10749 1128 0,'0'-2'490'0,"0"2"-255"16,2 2-43-16,-2-2-77 15,0 0-44-15,0 0-54 0,1 0-42 16,22 9-272-16,30 15 217 15</inkml:trace>
  <inkml:trace contextRef="#ctx0" brushRef="#br0" timeOffset="97726.32">23803 10692 806 0,'-3'-8'489'16,"-6"-1"-35"-16,-5-1-205 15,-1 2-32-15,-2 6-73 16,2 4-30-16,1 5-47 16,1 5-13-16,2 6-23 15,1 8-9-15,5 16-10 16,5 6-3-16,4 9-3 16,2 2-1-16,4-3-1 15,1-5 0-15,1 0-1 16,-3-12-1-16,-3-7-6 15,0-6-61-15,-5-14-229 16,-1-1 203-16</inkml:trace>
  <inkml:trace contextRef="#ctx0" brushRef="#br0" timeOffset="97847.63">23618 10950 1112 0,'0'1'564'0,"4"1"-194"15,3 0-129-15,4 2-45 16,7-3-100-16,1 0-46 16,7-1-39-16,-1-1-5 15,1-2-39-15,1-3-69 16,3-2 67-16</inkml:trace>
  <inkml:trace contextRef="#ctx0" brushRef="#br0" timeOffset="98136.76">24038 10654 1298 0,'-15'-3'583'0,"3"7"-257"16,-3 0-73-16,3 8-95 15,-1 3-40-15,1 5-68 16,6 13-16-16,5 12-16 15,3 6-5-15,8 9-5 0,6 0-2 16,3-3-2 0,3-3-1-16,5-8-2 0,-6-4 1 15,-3-4-2-15,-3-3 0 16,-8-9-64-16,-4-5-61 16,-5-17-195-16,-5-5-233 15,0-13 353-15</inkml:trace>
  <inkml:trace contextRef="#ctx0" brushRef="#br0" timeOffset="98303.18">23914 10942 1109 0,'-7'0'533'0,"11"0"-161"16,3 1-86-16,5 2-83 16,5-1-50-16,0-2-88 15,6-1-28-15,4-6-22 16,3 2 7-16,3-2-129 15,-3 5 19-15,-3 2 42 16</inkml:trace>
  <inkml:trace contextRef="#ctx0" brushRef="#br0" timeOffset="99016.14">24724 10700 924 0,'5'0'459'16,"0"7"-176"-16,4 9-47 15,-2 6-23-15,1 13-58 16,2 8-36-16,1 3-41 16,-1 2-12-16,2-3-29 0,-5-3-11 15,-1-12-15-15,-1-3-2 16,-3-12-5-16,-2-5 0 15,0-6-4-15,-3-7-1 16,-4-10-5-16,-1-5-2 16,-2-7 2-16,0-2 0 15,8-2 3-15,1 4 2 16,10 6-1-16,3 5 0 16,9 5 2-16,7 6 0 0,-5 2 2 15,3 1 3-15,-11 5 9 16,-4 3 8-16,-3 4 15 15,-8 4 7-15,5 2 5 16,-9 0 1-16,-1 2-6 16,-3-1-5-16,-4-5-14 15,-2 1-9-15,-2-6-11 16,-3-1-2-16,0 0-13 16,7-6-26-16,6-2-88 15,7-1-64-15,9-10 110 16</inkml:trace>
  <inkml:trace contextRef="#ctx0" brushRef="#br0" timeOffset="99200.57">25093 10902 1180 0,'0'5'593'0,"2"4"-212"15,1 5-125-15,-2 4-52 16,1 2-97-16,0-2-48 15,1-4-44-15,1 0-9 16,-1-8-65-16,-1-3-71 16,1-6-548-16,2-9 462 0</inkml:trace>
  <inkml:trace contextRef="#ctx0" brushRef="#br0" timeOffset="99417.08">25075 10758 1176 0,'4'1'522'0,"0"2"-281"16,2-3-60-16,1 4-92 15,0 3-76-15,6 7-11 16</inkml:trace>
  <inkml:trace contextRef="#ctx0" brushRef="#br0" timeOffset="99782.56">25227 10897 995 0,'0'-1'520'16,"0"0"-187"-16,0 1-73 16,0 0-34-16,1 29-80 15,33 33-35-15,-25-17-44 16,-1-3-15-16,7-1-30 15,3 0-8-15,-1-12-9 16,1 2-2-16,-10-14 7 16,-3-6-33-16,-5-6-69 15,-5-5-35-15,0-9-115 16,-3-7-46-16,-2-10-111 16,1-7-102-16,-3-7 320 15</inkml:trace>
  <inkml:trace contextRef="#ctx0" brushRef="#br0" timeOffset="99984.5">25220 10882 837 0,'-2'-15'419'16,"4"6"-107"-16,6 4-52 16,7 5-81-16,4 0-28 15,10 0-59-15,4 1-23 16,0-1-16-16,-2 0 4 0,-8 2 2 16,-7 2 0-16,-3 8 1 15,-1 2-6-15,-10 6-7 16,0 1-8-16,-10 0-16 15,-2 2-5-15,-3-7-10 16,1-2-3-16,2-8-30 16,-2-1-34-16,0-6-114 15,0-2-129-15,-5-7 190 16</inkml:trace>
  <inkml:trace contextRef="#ctx0" brushRef="#br0" timeOffset="100398.41">25661 10893 1045 0,'0'-3'510'16,"0"-3"-137"-16,0-1-129 15,-4-3-94-15,-1-2-40 16,-6 2-73-16,-4 2-18 15,-2 3-10-15,-1 4-3 16,1 4-6-16,-2 6-1 16,2 7-1-16,4 4 2 15,2 3 3-15,4 1 3 0,9-3 1 16,-1-3-1-16,6-6-4 16,4-4-1-16,1-8-1 15,1-2-2-15,5-9-1 16,-4-3 2-16,4 1 1 15,3 0 1-15,-3 8 2 16,-2 3 4-16,-5 3 15 16,-3 3 11-16,-2 6 18 15,-2 1 1-15,-2 3-10 16,0-1-11-16,-2 0-20 16,-2-1-4-16,0-7-46 15,-2-2-58-15,3-4-204 16,0 0 192-16</inkml:trace>
  <inkml:trace contextRef="#ctx0" brushRef="#br0" timeOffset="100687.58">25800 10903 976 0,'8'13'558'0,"-3"2"-69"16,-2 3-232-16,-6-1-54 15,3-2-90-15,-4-4-45 16,1-5-48-16,1-3-8 0,-3-1-6 16,3-2-1-16,1-2-5 15,0 1-1-15,0 0-2 16,-5-11-1-16,1-6-1 16,4-28-2-16,9 23-1 15,1 0 0-15,3 2-14 16,2 0-10-16,2 9-32 15,-3 1-25-15,0 10-70 16,-1 5-115-16,-1 12 179 16</inkml:trace>
  <inkml:trace contextRef="#ctx0" brushRef="#br0" timeOffset="100952.39">26022 10712 1222 0,'-3'14'571'0,"1"4"-202"16,-1 14-193-16,2 4-35 15,3 6-56-15,0 0-37 16,9-3-34-16,0-3-6 0,3-4-7 15,3-7-2-15,-3-13-49 16,0-6-60-16,-2-11-460 16,-1-6 391-16</inkml:trace>
  <inkml:trace contextRef="#ctx0" brushRef="#br0" timeOffset="101113.96">25937 10808 747 0,'0'-4'478'0,"12"9"50"16,-1 0-252-16,7-1-120 15,-1-3-51-15,7-2-76 16,6-5-22-16,1 3-181 0,-4-4 130 16</inkml:trace>
  <inkml:trace contextRef="#ctx0" brushRef="#br0" timeOffset="101351.62">26281 10872 1322 0,'8'14'591'0,"-7"3"-271"16,-1-1-57-16,0 1-106 15,-2-1-42-15,-2 0-76 16,2-4-15-16,-1-5-114 15,1-1-83-15,-2-6 108 16</inkml:trace>
  <inkml:trace contextRef="#ctx0" brushRef="#br0" timeOffset="101455.94">26169 10711 1198 0,'0'5'527'0,"2"-3"-278"16,0 1-60-16,-2-3-106 16,0 0-40-16,0 0-362 15,0 0 237-15</inkml:trace>
  <inkml:trace contextRef="#ctx0" brushRef="#br0" timeOffset="101700.97">26422 10703 1506 0,'-5'9'602'0,"6"11"-387"16,0 5-37-16,-1 14-64 15,0 3-31-15,0 4-52 16,1 1-10-16,8-6-11 15,0-6-5-15,8-10-6 16,1-2-14-16,-7-14-88 16,2-5-53-16,-1-11 91 15</inkml:trace>
  <inkml:trace contextRef="#ctx0" brushRef="#br0" timeOffset="101923.14">26392 10822 1066 0,'-2'-4'522'15,"2"6"-138"-15,-2-1-148 16,2-1-100-16,0 0-38 16,4 0-66-16,14 1-37 15,32-2-130-15,-21-5-145 16,6 7 171-16</inkml:trace>
  <inkml:trace contextRef="#ctx0" brushRef="#br0" timeOffset="102243.14">26660 10970 979 0,'7'5'502'0,"2"-7"-106"15,2-2-155-15,2-11-111 16,0-2-39-16,-1-5-62 16,-3-3-18-16,-1 2-3 15,-4 1 2-15,-8 3 6 16,-1 6 14-16,-11 7 13 16,1 3 2-16,0 10 6 15,-1 3-10-15,5 12 4 16,1 2 1-16,4 5 2 0,3 4 1 15,4-5-2-15,2-2-3 16,9-4-5-16,1-7-4 16,8-1-11-16,3-4-7 15,7-9-9-15,-2-1-33 16,4-10-99-16,1-2 63 16,-20-10 7-16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2:27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12195,'1'2'5145,"1"1"-3049,0 6-760,-2 2 193,0 5-537,-4 1-216,3 6-344,0 1-152,1 1-176,4-2-40,2-6-320,1-4-480,-3-9 944,1-5-400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18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7538,'-1'0'3416,"0"0"-1567,-5 1 39,0 8-352,0 1-279,0-1-513,2-2-176,2-3-336,2-4-80,0 0-504,0 0-712,19 2 696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18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21 5849,'-17'0'2881,"13"-3"-729,1 2-231,2-1-121,1 1-264,0 0-431,0-1-105,0 1-264,0 0-152,0-1-264,0 1-288,2 0 472,13-3-392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28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208 163 6897,'-1'-11'7839,"1"-2"-3904,-1 1-3634,0-1 0,-4-16 0,4 25-192,-1 0 1,0 0 0,1 0 0,-1 0 0,-1 1 0,1-1 0,0 1-1,-1-1 1,0 1 0,0 0 0,-5-5 0,0 2 108,1 1 0,-1 0 0,-14-7 1,20 11-186,-1-1 1,1 1-1,0 0 0,-1 0 1,1 1-1,-1-1 1,1 0-1,-1 1 0,0-1 1,1 1-1,-1 0 1,1 0-1,-1 0 1,0 0-1,1 1 0,-1-1 1,1 1-1,-1-1 1,1 1-1,-1 0 1,1 0-1,-1 0 0,1 0 1,0 0-1,0 1 1,-1-1-1,1 1 1,0 0-1,0-1 0,-2 4 1,-1 1-10,0-1-1,1 1 1,-1 0 0,2 0-1,-1 0 1,1 0 0,-1 1-1,2-1 1,-1 1 0,1 0 0,0 0-1,-1 8 1,2-4 17,1 0 0,1 0 0,0 0 0,0 0 0,1 0 0,0-1 0,1 1 0,0 0 0,1-1 1,0 0-1,1 0 0,0 0 0,1 0 0,-1-1 0,2 0 0,-1 0 0,1-1 0,11 11 0,-11-14-16,-1 0 0,1 0 0,0-1 0,0 1-1,0-2 1,1 1 0,-1-1 0,1 0 0,0 0 0,0-1 0,9 1-1,1 0-13,0-2-1,0 0 0,37-3 0,-55 2-80,0 0 1,0 0-1,0 0 0,1 0 1,-1 0-1,0 0 0,0-1 1,1 1-1,-1 0 0,0 0 1,0 0-1,0 0 0,1 0 1,-1 0-1,0 1 1,0-1-1,0 0 0,1 0 1,-1 0-1,0 0 0,0 0 1,0 0-1,1 0 0,-1 0 1,0 0-1,0 0 0,0 1 1,1-1-1,-1 0 1,0 0-1,0 0 0,0 0 1,0 1-1,0-1 0,0 0 1,1 0-1,-1 0 0,0 1 1,0-1-1,0 0 0,0 0 1,0 0-1,0 1 0,0-1 1,0 0-1,0 0 1,0 0-1,0 1 0,0-1 1,0 0-1,0 0 0,0 0 1,0 1-1,0-1-1065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28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51 236 12091,'15'0'4441,"-11"7"-2729,0 3-264,-3 11 137,7 7-185,-2 7-864,-4 4-176,12-2-128,-14-4-56,8-5-104,-4-11-24,-10-10-456,13-4-536,-4-14-1017,3-5 1129</inkml:trace>
  <inkml:trace contextRef="#ctx0" brushRef="#br0" timeOffset="1">1 0 11971,'0'2'4729,"2"-2"-3073,5 5-8,-7-5-199,0 0-417,0 0-656,5-1-136,7 1-304,0 0-464,-5 0-1481,0 0 1329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29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9146,'-6'0'3721,"4"0"-1761,1 0-327,0 0-137,-1 0-176,2 0-728,20 3-192,51 4-248,-31-1-56,0-6-360,-6-1-512,-10 1 504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29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9258,'1'-5'3945,"7"5"-1545,7 0-495,4 0-17,6 0-207,7-5-697,-2-1-200,-2 1-296,-1 2-136,-12 2-160,-1 4-264,-1 2-944,-9-5-552,11 16 847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30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49 3241,'47'-16'2599,"-47"15"-2454,1 1-1,0 0 1,-1 0 0,1-1 0,0 1 0,-1 0-1,1-1 1,-1 1 0,1-1 0,-1 1 0,1-1-1,-1 1 1,1-1 0,-1 1 0,1-1-1,-1 0 1,1 1 0,-1-1 0,0 1 0,1-1-1,-1 0 1,0 1 0,0-1 0,0 0-1,1 0 1,-1 1 0,0-1 0,0 0 0,0 1-1,0-1 1,0-1 0,1-7 2406,5 5-277,-6 4-2137,0 0 0,0 0 1,0 0-1,0 0 0,0 0 1,0 0-1,0 0 1,0 0-1,0 0 0,0 0 1,0 0-1,0 0 0,0 0 1,0 0-1,0 1 1,0-1-1,0 0 0,0 0 1,0 0-1,0 0 0,0 0 1,0 0-1,0 0 0,0 0 1,0 0-1,0 0 1,0 0-1,0 0 0,0 0 1,0 0-1,0 0 0,0 0 1,0 0-1,0 0 1,0 0-1,1 0 0,-1 0 1,0 0-1,0 0 0,0 0 1,0 0-1,0 0 1,0 0-1,-8 14 30,0-1 0,0 0-1,-2 0 1,0-1 0,0 0 0,-1-1 0,-23 19 0,-86 73 158,117-101-291,0 1 0,0 0 0,0-1 0,1 1 0,-1 0 0,1 0 0,-1 1 0,-2 4 0,5-7-13,-1 1 0,1-1 0,-1 1 0,1-1 0,0 1 0,0-1 0,0 1 0,0-1 0,0 1 0,0 0 0,0-1-1,0 1 1,1-1 0,-1 1 0,0-1 0,1 1 0,-1-1 0,1 0 0,0 1 0,-1-1 0,1 1 0,0-1 0,2 2-1,1 3 58,1-1-1,0 0 0,0-1 0,0 1 0,1-1 1,7 4-1,38 20 346,-30-18-274,32 17 250,-27-15-114,-1 1 0,-1 1 1,0 0-1,24 22 0,-46-35-253,11 11 107,-13-11-127,1-1 0,-1 1 0,1 0 1,-1-1-1,1 1 0,-1-1 0,1 1 0,-1 0 0,0-1 1,1 1-1,-1 0 0,0-1 0,0 1 0,0 0 0,1-1 0,-1 1 1,0 1-1,-4-1-35,-9-4-924,1-1-1,-1 0 1,-19-9-1,18 7-148,-5-3 32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32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7666,'0'-1'4274,"0"1"-4101,0 0-1,0 0 1,0 0-1,0 0 1,1 1 0,-1-1-1,0 0 1,0 0-1,0 0 1,0 0 0,0 0-1,0 0 1,0 0-1,1 0 1,-1 0 0,0 0-1,0 0 1,0 0-1,0 0 1,0 0 0,0 0-1,1 0 1,-1 0-1,0 0 1,0 0 0,0 0-1,0 0 1,0-1-1,0 1 1,0 0 0,0 0-1,1 0 1,-1 0-1,0 0 1,0 0 0,0 0-1,0 0 1,0 0-1,0 0 1,0-1 0,0 1-1,0 0 1,0 0 0,0 0-1,0 0 1,0 0-1,0 0 1,0 0 0,0-1-1,0 1 1,0 0-1,0 0 1,0 0 0,0 0-1,0 0 1,0 0-1,0-1 1,0 1 0,0 0-1,0 0 1,11 5-12,0 1 0,-1 1 0,0 0 0,0 0 0,9 9 0,4 3 30,47 32 368,23 20-197,-82-62-383,1 1-147,-1 0-1,0 0 1,-1 1-1,12 15 1,-20-23-433,-1-1 0,1 1 0,0-1 1,0 0-1,4 3 0,-1-3-594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32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1 9746,'-5'4'4625,"0"1"-1864,-7 12-737,-3 7-184,-9 7-655,1 2-433,-1 4-472,-1-4-136,7-6-120,3 1-176,10-13-720,5-1-497,4-6-3352,6-2 3113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33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0 12571,'0'11'5129,"-3"1"-2745,-11 4-1167,-2 4-81,-7-2-400,1-1-512,2-5-808,2-1-512,5-8-2585,6-2 2369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2:30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 8938,'0'0'4065,"0"0"-2129,0 0-423,0 0 31,0 0-696,-2 0-304,1 0-304,-10 5-80,-9 4-416,-34 15-416,35-24-4281,15 0 3473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33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8386,'0'0'193,"0"0"-1,-1 0 1,1 0 0,-1 0 0,1 1-1,0-1 1,-1 0 0,1 0 0,-1 0 0,1 0-1,0 1 1,-1-1 0,1 0 0,0 0-1,-1 1 1,1-1 0,0 0 0,-1 1 0,1-1-1,0 0 1,0 1 0,-1-1 0,1 0-1,0 1 1,0 0 0,2 11 3906,0-5-3515,7 31 1867,-6-22-1726,1-1 0,11 31 1,-9-35-480,0 0 0,0 0 0,1-1 0,0 1 1,11 10-1,-15-17-188,1 0-1,-1-1 1,1 0-1,0 0 1,0 0 0,0 0-1,1 0 1,-1-1-1,1 0 1,-1 0 0,1 0-1,0 0 1,0-1-1,-1 0 1,11 1 0,-13-2-46,0 0 0,0 0 0,0-1 0,0 1 0,0 0 0,0-1 0,0 0 0,0 0 0,0 1 0,0-1 1,0 0-1,0-1 0,-1 1 0,1 0 0,0 0 0,-1-1 0,1 1 0,-1-1 0,0 1 0,1-1 0,-1 0 0,0 1 0,2-4 1,1-4 19,1 0 0,-1-1 0,4-14-1,-6 16-18,-1 5-43,5-13-290,-1 0 1,-1-1 0,-1 0 0,0 0 0,1-17 0,-5 29-1417,0 10-1285,1 7 1358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34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50 197 11410,'16'31'4905,"-10"-2"-2096,-3 8-1337,0 1-127,-3-2-385,0-3-488,5-9-392,-4-4 0,-1-12-544,3-6-496,-8-10-1161,-1-5 1209</inkml:trace>
  <inkml:trace contextRef="#ctx0" brushRef="#br0" timeOffset="1">0 0 11891,'8'7'4953,"-2"-4"-2337,2-2-735,1 3-529,2 0-248,-1-1-736,1-1-432,0 1-544,0 2 432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34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13 11162,'-13'-10'7448,"9"8"-5735,7 7-149,6 5-1237,0 0 0,1-1 0,0 0 0,1 0 0,-1-2 0,22 13 0,75 28 170,-78-37-339,-1 1 0,51 31 0,-76-41-114,0 0 0,0 0 0,0 0 0,0 1 0,-1-1 0,1 1 1,-1 0-1,0 0 0,1 0 0,2 6 0,-4-7-8,-1 0 0,1 0-1,0 1 1,-1-1 0,0 0 0,1 0-1,-1 0 1,0 1 0,0-1 0,-1 0-1,1 0 1,0 1 0,-1-1 0,1 0-1,-1 0 1,0 0 0,1 0-1,-1 0 1,-2 3 0,-3 5 96,-2 0 0,1-1 1,-1 0-1,0 0 0,-14 11 0,6-5-18,-154 158-1210,161-163-2113,23-15 2145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44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33 7786,'-46'36'3368,"37"-36"-1391,1 0-129,4 1-23,3-1-209,1 0-504,0 0-224,10 0-360,22 0-103,48 0-225,-25-4-80,1-7-64,-6-3-16,-9 2-168,-2-3-240,-11 8-801,-2 1-791,-2 7 1200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45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8730,'2'0'3833,"3"-1"-1673,15 1-600,4-4 65,8-1-209,4 2-352,2-5-536,-2 2-175,0 2-193,-1-4-40,-13 1-232,6 6-385,-16-2-1151,-5 3-1088,4 0 1639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45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9898,'6'-2'870,"-1"0"-1,1 1 1,0 0 0,0 0-1,0 1 1,-1-1-1,1 1 1,9 2 0,5 1-301,21 5 0,-20-3 13,1 0-369,46 11 343,-59-13-441,0 0 1,1 1 0,-1 0 0,15 10-1,-22-13-87,1 0 0,-1 1 0,0 0 0,0-1 0,0 1 0,-1 0 0,1 0 0,0 0 0,-1 0 0,1 0 0,-1 0 0,1 0 0,0 4 0,0 0 48,-1 0 0,0 0 1,-1 0-1,1 0 0,-1 0 0,-1 8 0,-1 1-33,-1 0 1,0-1 0,-1 1-1,0-1 1,-1 0 0,-1 0 0,0 0-1,-11 15 1,11-20-25,-1 0-1,0-1 1,0 0 0,-1-1-1,0 0 1,0 0 0,0-1-1,-11 7 1,-10 1-245,13-7-216,14-6 89,0 0 1,0 0-1,-1 0 0,1-1 1,0 1-1,-1-1 0,1 1 1,0-1-1,-1 0 0,-3 0 0,1 0-991,4 0 33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45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95 3065,'4'-7'3094,"-5"3"-2379,1 4-651,0 0 0,0 0 0,0-1 0,0 1 0,0 0 0,0 0 0,0-1-1,0 1 1,0 0 0,0 0 0,0-1 0,0 1 0,0 0 0,0 0 0,0-1 0,0 1 0,0 0 0,0 0-1,0 0 1,0-1 0,0 1 0,0 0 0,0 0 0,0-1 0,1 1 0,-1 0 0,0 0 0,0 0 0,0-1 0,0 1-1,0 0 1,1 0 0,-1-1 213,1 0-1,-1 0 1,1-1-1,-1 1 1,0 0-1,0 0 1,0 0-1,0 0 1,0 0-1,0 0 1,0 0-1,0-1 1,0 1-1,0 0 1,0 0-1,-1 0 1,1 0 0,0 0-1,-1 0 1,0-2-1,0 2-114,1 0 0,-1 0 0,1 0 0,0 0 1,-1 0-1,1 0 0,0 0 0,0 0 0,-1 0 0,1 0 0,0 0 0,0 0 0,0 0 0,1-1 0,-1 1 0,0 0 1,0 0-1,0 0 0,1-1 0,0 1-109,-1 1 0,0 0 1,0-1-1,1 1 0,-1-1 0,0 1 0,0-1 1,1 1-1,-1-1 0,0 0 0,0 1 1,0-1-1,0 1 0,0-1 0,0 1 1,0-1-1,0 1 0,0-1 0,0 1 0,0-1 1,-1 0-1,1 1 0,0-1 0,0 1 1,0-1-1,-1 1 0,1-1 0,0 1 1,0 0-1,-1-1 0,1 1 0,-1-1 0,1 1 1,0 0-1,-1-1 0,1 1 0,-1 0 1,0-1-1,-1 0 30,0-1 0,0 1 0,0 0 0,0 0 0,0 0 0,0 0 0,-1 1 0,1-1 0,0 0 0,-3 1 0,-1-1 17,0 1 1,1 0 0,-1 1 0,0 0 0,0-1 0,0 2 0,-10 3-1,4-1 73,0 1-1,-18 11 1,26-13-140,0 0 0,-1 0 0,1 1 1,0-1-1,1 1 0,-1 0 0,1 0 0,0 0 1,0 1-1,0-1 0,0 1 0,1-1 0,0 1 1,0 0-1,0 0 0,0 0 0,1 0 1,0 0-1,0 1 0,0-1 0,1 0 0,0 0 1,1 11-1,-1-7-4,2 0 1,-1 0 0,1 0-1,1 0 1,-1-1-1,1 1 1,1-1-1,0 0 1,0 0-1,1 0 1,-1 0 0,2-1-1,6 9 1,-2-7-16,0 0 0,1 0-1,0-1 1,0 0 0,1-1 0,15 7 0,-22-12-54,-1 0-1,0-1 1,0 1 0,1-1-1,-1 0 1,0 0 0,1 0 0,-1-1-1,1 0 1,-1 0 0,9-1-1,-2-1-744,1 0 0,-1-1 0,11-5 0,-21 8 676,19-7-967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46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16 185 9394,'0'-1'4513,"2"0"-1632,-2 1-697,2 1-144,8 15-591,0 16-489,2 33-592,-9-33-160,1-7-144,0-3-136,0-12-744,1-7-520,0-12-1769,1-9 1889</inkml:trace>
  <inkml:trace contextRef="#ctx0" brushRef="#br0" timeOffset="1">8 30 8754,'-8'-22'4313,"10"16"-968,3 4-1057,4 2-744,1 0-279,2 2-705,-3-2-216,6 0-872,6 1-609,4 2 713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46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17 9986,'-4'0'4337,"2"-3"-1920,8 4-857,-6-2-168,0 0-384,11-1-399,13 0-505,42-6-32,-30 10-681,3 1-599,1 0 760</inkml:trace>
  <inkml:trace contextRef="#ctx0" brushRef="#br0" timeOffset="1">51 174 9010,'-8'0'4433,"6"2"-688,2-2-2049,0 0-40,0 0-207,0 0-409,23-1-616,41-4-184,-24-3-256,6 1-368,-3 3-1240,-3-3-705,-4 7 1305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47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54 14227,'-18'32'6209,"4"0"-4325,11-24-1752,0 1 0,1 0 0,0-1 0,0 1 0,0 15 0,2-20-111,0 0 0,0 0 0,1 0 0,0 0 0,-1 0 0,2 0 0,-1 0 0,0-1 0,1 1 0,-1 0 0,1-1 0,0 1 0,0-1 0,1 0 1,-1 1-1,1-1 0,-1 0 0,1 0 0,0-1 0,6 5 0,-4-4-4,-1 0 0,1 0 0,-1-1 0,1 0 0,0 0 0,0 0 0,0 0-1,1-1 1,-1 0 0,0 0 0,0 0 0,1-1 0,-1 1 0,0-2 0,10 0 0,-7 0-8,-1-1-1,1 0 0,-1-1 1,0 1-1,0-2 1,0 1-1,0-1 1,-1 0-1,1 0 1,-1 0-1,0-1 1,0 0-1,6-8 1,-7 8 0,-1-1 1,0 1 0,0-1-1,0 0 1,-1 0 0,0 0-1,0 0 1,0-1 0,-1 1-1,0-1 1,0 0 0,-1 1-1,0-1 1,0 0 0,0-9-1,-2 11 7,1-1-1,-1 1 0,0-1 0,0 1 0,-1 0 0,1-1 0,-1 1 0,0 0 0,-1 0 0,1 0 0,-1 1 0,0-1 0,0 0 0,-1 1 0,1 0 0,-1 0 0,0 0 0,-5-3 0,6 4-14,-1 0 0,0 1 0,0-1 1,0 1-1,0 0 0,0 0 0,0 1 0,-1-1 0,1 1 0,-1 0 1,1 0-1,-1 0 0,1 1 0,-1 0 0,1 0 0,-1 0 0,1 0 1,-1 1-1,1-1 0,-1 1 0,-8 3 0,10-2-134,-1-1 0,1 1 0,0 0-1,0 0 1,0 0 0,0 1 0,0-1 0,1 1 0,-1-1-1,1 1 1,0 0 0,-1 0 0,1 0 0,0 0 0,1 1-1,-1-1 1,1 0 0,-1 1 0,1-1 0,0 1-1,-1 7 1,0 9-766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2:31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189 113 3337,'50'-37'2398,"-48"36"-2047,-1 0 0,1-1 0,-1 1 0,0 0 0,0-1 1,0 1-1,0-1 0,0 0 0,0 1 0,0-1 1,0 1-1,-1-1 0,1 0 0,0-2 0,-1 3-146,0 0 0,0 0 0,0 0 0,0-1 0,0 1 0,0 0 0,-1 0 0,1 0 0,0-1 0,-1 1 0,1 0 0,-1 0 0,1 0 0,-1 0 0,-1-2 0,0 1 54,0-1 0,0 1 0,0 0 0,0 0 0,-1 0 0,1 1 0,-1-1 0,1 1 0,-1-1 0,0 1 0,0 0 0,-4-2 0,-4 1 17,0 0 0,0 1-1,0 0 1,-1 1 0,1 0 0,0 0 0,-12 3-1,16-2-222,-1 0-1,1 1 0,0 0 1,-1 0-1,1 1 0,0 0 1,0 0-1,1 1 0,-1 0 0,1 0 1,-8 6-1,12-8-50,1 0 0,-1-1 0,0 1 0,0 0-1,1 1 1,-1-1 0,1 0 0,0 0 0,0 1 0,0-1 0,0 0 0,0 1 0,0-1-1,1 1 1,-1-1 0,1 1 0,-1 2 0,1-1-7,1-1 0,-1 0 0,1 1 0,0-1 0,-1 0 0,1 1 0,1-1 0,-1 0 0,0 0 0,1 0 0,3 5-1,0-2-4,0 1 0,1-1-1,-1 0 1,1 0-1,1-1 1,-1 0 0,1 0-1,0 0 1,12 5-1,9 2 12,-14-6 52,0 1 0,17 9 0,-27-13-27,0 0-1,0 0 1,-1 0-1,1 0 0,-1 1 1,1-1-1,-1 1 1,0 0-1,-1 0 1,1 0-1,3 7 1,0 2 41,-4-11-53,-1 1 0,1-1 0,-1 1 0,0 0 0,0-1 0,0 1 0,0 3-1,-2-4-7,-4-3 33,4 0-102,1 1-1,-1-1 1,0 0 0,1 1 0,-1-1-1,0 0 1,1 1 0,-1-1 0,1 0 0,-1 1-1,1-1 1,-1-1 0,-1-4-391,1 1 0,0 0 1,0-9-1,1 14 446,1-1 1,0 1 0,-1-1-1,1 1 1,0 0-1,0-1 1,-1 1-1,1 0 1,0-1-1,0 1 1,0 0 0,-1 0-1,2-1 1,1 1-4,2-2 11,0 0 0,-1 1-1,9-6 1,8-6 7,41-23 42,-50 29 12,-2 0 0,1-1 0,-1 0 0,0-1 0,0 0 0,-1-1 0,-1 0 0,0 0 0,0-1 0,7-14 0,-11 19 15,-1 0 1,0-1-1,0 1 1,2-12 0,-4 16-50,-1 1 1,0-1 0,0 1 0,0-1-1,1 1 1,-1-1 0,-1 1 0,1-1 0,0 1-1,0-1 1,-1 1 0,0-2 0,1 2-3,0 0 0,-1 1 0,1-1 0,-1 0 0,1 1 0,-1-1 0,1 1 0,-1-1 0,0 0 0,1 1 1,-1 0-1,0-1 0,1 1 0,-1-1 0,0 1 0,0 0 0,1 0 0,-1-1 0,0 1 0,0 0 0,0 0 0,1 0 1,-1 0-1,-1 0 0,-1 0 18,0 0 1,1 1 0,-1-1-1,0 1 1,0-1 0,1 1-1,-1 0 1,1 0 0,-1 1-1,1-1 1,-1 0-1,1 1 1,0-1 0,0 1-1,0 0 1,-4 3 0,2 0-15,-1 1 0,1-1 0,0 1 1,0 0-1,-5 10 0,7-11-23,0 0 1,0 0-1,0 0 0,1 0 0,0 1 1,0-1-1,1 1 0,-1-1 0,1 0 0,0 1 1,0-1-1,1 1 0,2 9 0,-2-11-6,0 0-1,0-1 0,1 1 1,0-1-1,-1 1 0,1-1 1,1 1-1,-1-1 0,0 0 0,1 0 1,-1 0-1,1 0 0,0-1 1,0 1-1,0-1 0,0 0 1,1 1-1,-1-2 0,7 4 1,-3-3-127,0 0 1,0 0-1,-1-1 1,2 1 0,-1-2-1,0 1 1,0-1 0,0 0-1,0-1 1,0 0 0,0 0-1,0 0 1,0-1 0,0 0-1,7-3 1,18-8-633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48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26 8282,'-4'1'1246,"4"-1"-1076,-1 0 0,1 1 1,-1-1-1,1 0 1,-1 0-1,1 0 0,0 0 1,-1 0-1,1 0 1,-1 1-1,1-1 0,0 0 1,-1 0-1,1 1 1,0-1-1,-1 0 0,1 0 1,0 1-1,-1-1 1,1 0-1,0 1 0,0-1 1,-1 0-1,1 1 1,0-1-1,0 1 0,0-1 1,0 0-1,-1 1 1,1-1-1,0 1 0,0-1 1,0 1-1,0-1 1,0 1-1,10 55 3621,-4-20-2771,1-1 0,22 63 0,-27-93-971,10 23 365,16 28 0,-25-49-351,1 0 0,1-1 0,-1 0 1,1 0-1,1 0 0,-1 0 0,1-1 0,0 1 0,10 6 0,-14-11-50,1 1 0,-1-1 0,1 0 0,0 1 0,0-1 0,0-1-1,0 1 1,0 0 0,0-1 0,0 1 0,0-1 0,0 0 0,0 0 0,0 0 0,0 0 0,3-1-1,-2 0-2,-1-1 0,0 1 0,1 0 0,-1-1 0,0 0 0,0 0 0,0 0 0,0 0 0,0 0 0,-1-1-1,5-4 1,1-3 5,-2 0-1,1 0 1,-2 0-1,1 0 0,-1-1 1,-1 0-1,4-12 1,31-138-50,-30 117-194,-1 0-470,-8 40 419,0 0 0,0-1 0,0 1 0,0-1 0,-1 1 0,0 0 0,-2-8 1,3 11 113,-1-1 1,1 1 0,-1 0 0,0 0-1,1 0 1,-1 0 0,0 0 0,0 0-1,-1-2 1,1 3 105,1-1 1,-1 1-1,1 0 0,-1 0 1,1-1-1,-1 1 0,1 0 0,-1 0 1,0 0-1,1 0 0,-1 0 0,1 0 1,-1 0-1,-1 0 0,2 0 60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48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66 11570,'-23'-7'4593,"21"6"-2352,-4-6-529,9 2-111,8 5-41,3-7-648,7 3-328,7-5-312,0 1-120,2 1-96,0 2-392,1 1-1080,-2 2-704,6 6 1135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49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6 7482,'-3'-5'3400,"3"5"-975,-1 0-385,1 0-47,0 1-137,-4 27-616,-3 45-247,3-30-369,3-3-120,7 1-208,-2-6-80,6-9-136,-4-2-40,1-6-296,-2-5-264,-5-4-800,2-5-665,-2-4 1233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49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6 10738,'-6'-2'781,"1"1"-1,-1 0 1,1 0-1,-1 1 1,0 0 0,-10 0-1,8 1-375,0 0 0,0 1 0,1 0 0,-10 4 0,-3 3 191,0 1-1,-28 18 1,40-23-391,0 0 0,1 0 0,0 1 0,0-1 0,0 2 0,1-1 0,-7 8 0,13-13-177,-1 0 0,1 0 0,-1 0 0,1 0 0,-1 0 0,1 0 0,0 0 0,-1 0 0,1 0 0,0 0 0,0 0 0,0 0 0,0 0 0,0 1 0,0-1 0,0 0 0,0 0 0,0 2 0,1-1 0,0 0-1,0 0 1,0 0 0,0 0-1,0-1 1,0 1-1,0 0 1,1 0 0,0 1-1,3 1 5,0 0-1,0 0 0,0 0 1,0 0-1,8 3 0,-1-2-135,0 0-1,1 0 1,0-2-1,0 1 1,0-2-1,1 0 1,25 1-1,-27-1 190,-3 2-195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50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34 222 11538,'-34'16'4545,"41"-14"-2784,4 0-65,3 0-248,2 1-343,0 1-721,-1 1-312,-1 2-1016,-2 1-249,3 2 609</inkml:trace>
  <inkml:trace contextRef="#ctx0" brushRef="#br0" timeOffset="1">515 1 13627,'-10'13'5161,"8"2"-3353,-3 2-727,-3 15-281,0 3-96,0 2-480,8 3-128,3-8-96,6-3-88,4-12-656,-3-9-480,7-7 719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50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9266,'-15'2'4521,"14"-4"-1224,9 2-1449,7 0-904,-1 3-192,10 2-728,-8-1-608,8 2 336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51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38 10690,'26'-32'3832,"-23"28"-1998,-3 3-1101,-6 3-430,4-1 17,-88 52 1257,78-46-1408,1 0-1,0 0 0,1 1 0,0 1 1,0 0-1,-12 14 0,19-19-31,1 1 0,0 0 0,0 0-1,0 0 1,-1 6 0,0-2 56,2-6-154,0 0 1,0 0 0,0 1 0,1-1-1,-1 1 1,1-1 0,0 0 0,0 1 0,0-1-1,1 1 1,-1-1 0,1 0 0,-1 1-1,1-1 1,0 0 0,1 0 0,-1 1-1,0-1 1,1 0 0,0 0 0,0-1 0,0 1-1,0 0 1,3 3 0,0-2-14,-1 0 0,1 0 1,0-1-1,1 0 0,-1 0 1,1 0-1,-1 0 0,1-1 1,0 0-1,0 0 0,0-1 1,10 2-1,70 2-782,-76-5 302,8 1-915,-18-1 1346,0 0 1,0 0 0,0 0 0,0 0 0,0 0 0,1 0-1,-1 0 1,0 0 0,0 0 0,0 0 0,0 1-1,0-1 1,0 0 0,1 0 0,-1 0 0,0 0-1,0 0 1,0 0 0,0 0 0,0 0 0,0 0-1,0 0 1,0 1 0,0-1 0,0 0 0,1 0-1,-1 0 1,0 0 0,0 0 0,0 0 0,0 0-1,0 1 1,0-1 0,0 0 0,0 0 0,0 0 0,0 0-1,0 1 1</inkml:trace>
  <inkml:trace contextRef="#ctx0" brushRef="#br0" timeOffset="1">45 391 8282,'-8'5'4161,"7"1"-1369,12 2-783,-5-2-185,18 4-488,0-4-319,1-2-505,2-2-200,1-2-408,0-2-520,-2 6 400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51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13259,'3'21'4961,"1"13"-3521,-4 8-168,-4 14-279,1-1-193,6 5-536,1-4-120,8-7-112,-3-5-16,1-16-600,4-4-424,-12-20-1017,14-4 1129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51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1 11466,'-40'25'5927,"24"-14"-4681,-23 21 1,24-18-828,0-1 1,-1-1 0,0-1-1,-1 0 1,0-1 0,-22 8 0,16-8 136,22-10-532,1 1 0,-1-1 1,1 0-1,-1 1 1,0-1-1,1 0 1,-1 1-1,1-1 0,-1 1 1,1-1-1,0 1 1,-1-1-1,1 1 0,-1-1 1,1 1-1,0-1 1,-1 2-1,1-2-14,0 0 0,0 1 0,0-1 0,0 1 0,0-1 0,0 0-1,0 1 1,0-1 0,0 1 0,1-1 0,-1 0 0,0 1 0,0-1 0,0 0 0,0 1 0,1-1 0,-1 0 0,0 1-1,0-1 1,1 1 0,1 0 12,0 1 0,0 0 0,0-1 0,1 0 0,4 3-1,7 2 26,1 0-1,0-1 1,25 5-1,47 3-45,11 1-1889,-67-6 1260</inkml:trace>
  <inkml:trace contextRef="#ctx0" brushRef="#br0" timeOffset="1">442 186 12947,'12'-5'4481,"9"-3"-3937,-1 5-144,5 0-440,1-1-640,-4 3 408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1:52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10914,'-14'14'5113,"10"0"-984,4 10-3241,0 9-159,-1 12-57,1 8-112,5 5-408,-6-6-72,7-1-40,-3-8-8,-2-10-432,8-5-464,-9-15-1201,8-3 1233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2:32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1 203 8218,'41'7'3332,"-39"-6"-3068,0-1-1,1 0 0,-1 1 1,0-1-1,0 0 0,1 0 1,-1-1-1,0 1 0,0 0 1,0-1-1,1 0 0,-1 1 1,0-1-1,0 0 0,0 0 1,0 0-1,0 0 0,1-2 1,3 0 227,-2 0-296,1 0 0,-1-1 0,1 1 0,-1-1 0,0 0 0,0 0 0,-1 0 0,5-7 0,0-2-38,11-24-1,-16 31-115,0-1-1,-1 0 1,1 0-1,-2-1 1,1 1-1,-1 0 1,0-1-1,1-14 0,-3 21-27,1 0 0,0 0-1,0 0 1,0-1 0,-1 1-1,1 0 1,0 0 0,-1 0-1,1-1 1,-1 1 0,0 0-1,1 0 1,-1 0-1,0 0 1,1 0 0,-1 0-1,0 0 1,0 1 0,0-1-1,0 0 1,0 0 0,0 1-1,0-1 1,0 0-1,0 1 1,-3-1 0,2 0 19,0 1 0,0-1 0,0 1 0,0 0 0,0 0 0,0 0 0,0 0 1,0 0-1,0 0 0,0 1 0,0-1 0,0 1 0,0-1 0,0 1 0,-2 1 0,-1 1 30,0 0 0,0 0 0,1 1 0,0-1 0,-1 1 0,1 0 0,1 0 0,-1 1 0,1-1 0,0 1 0,0 0 0,-4 8 0,4-7-21,0 1 1,0 0-1,1 0 1,0 0-1,0 0 1,1 0-1,0 0 1,0 0-1,1 10 1,1-11-22,-1 0 0,1 0 0,1 0 0,-1 0 1,1 0-1,0 0 0,0-1 0,1 1 1,0-1-1,0 1 0,0-1 0,1 0 0,-1 0 1,1-1-1,0 1 0,1-1 0,-1 0 1,1 0-1,0 0 0,0-1 0,0 1 0,0-1 1,0 0-1,11 3 0,-12-4-53,1 0 0,0 0 0,0-1 0,0 0 1,0 0-1,0 0 0,1 0 0,-1-1 0,0 0 0,0 0 0,0-1 0,0 1 0,1-1 1,8-2-1,24-10-183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13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3 4505,'0'-2'8810,"-1"2"-3652,-2 3-2368,-1 7-3318,3-9 586,0 3 30,-1 0 0,1 0-1,-1 0 1,0-1 0,-5 7-1,-27 35 262,-40 57 102,57-72-417,-19 53-1,24-54-148,8-20-479,4-9 570,0 0-1,0 0 0,0 0 1,0-1-1,0 1 0,0 0 0,0 0 1,0 0-1,0 0 0,0 0 1,0 0-1,0 0 0,0 0 0,0 0 1,0 0-1,0 0 0,0 0 0,0 0 1,0 0-1,-1 0 0,1 0 1,0 0-1,0-1 0,0 1 0,0 0 1,0 0-1,0 0 0,0 0 0,0 0 1,0 0-1,0 0 0,0 0 1,0 0-1,0 0 0,0 0 0,-1 0 1,1 0-1,0 0 0,0 0 0,0 0 1,0 0-1,0 0 0,0 0 1,0 0-1,0 0 0,0 1 0,0-1 1,0 0-1,0 0 0,0 0 0,0 0 1,-1 0-1,4-15-658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13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10442,'12'21'4777,"3"1"-2488,6 12-665,14 0 216,-6 6-775,4-1-249,1-3-352,-2 0-160,-4-10-176,-5 0-48,-4-9-264,-2-3-376,-6-6-1248,-2-4 1447,-6-4-151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14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8042,'0'0'4345,"5"7"280,7 1-3249,8-2-512,5 1 120,9 1-352,3-7-159,4 3-273,-4-4-96,-3-8-256,-7 6-369,-9-4-1391,-2 6 1256</inkml:trace>
  <inkml:trace contextRef="#ctx0" brushRef="#br0" timeOffset="1">171 107 8906,'8'6'3889,"-3"3"-1641,5 4-495,-2 1 167,1 2-384,2 4-615,-9 4-233,6 3-400,-8 1-128,2 4-104,0-4-48,-2-5-656,2-3-385,-2-8 609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14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20 533 8594,'0'0'165,"0"0"1,0 0 0,0 0-1,0 1 1,-1-1-1,1 0 1,0 0 0,0 0-1,0 0 1,0 1-1,0-1 1,0 0-1,0 0 1,-1 0 0,1 0-1,0 0 1,0 1-1,0-1 1,0 0 0,-1 0-1,1 0 1,0 0-1,0 0 1,0 0-1,0 0 1,-1 0 0,1 0-1,0 0 1,0 0-1,0 0 1,-1 0 0,1 0-1,0 0 1,0 0-1,0 0 1,-1 0-1,1 0 1,0 0 0,0 0-1,0 0 1,-1 0-1,1 0 1,0 0 0,0 0-1,0 0 1,0-1-1,-1 1 1,1 0-1,0 0 1,0 0 0,0 0-1,0 0 1,0-1-1,0 1 1,-1 0 0,1 0-1,0 0 1,0 0-1,0-1 1,0 1-1,0 0 1,-5-17 1777,2-4-1782,1 1 0,1-1 0,3-37 0,0 23-90,-2 31-68,8-135 44,-5 108-48,1 0 0,13-41 0,-14 59-1,9-18 1,-10 27-2,0 0 0,1 0 1,-1 0-1,1 0 0,0 1 0,0-1 0,4-3 0,-6 6 3,-1 1 0,0-1 1,1 1-1,-1 0 0,1-1 0,-1 1 0,1 0 0,-1-1 0,1 1 0,-1 0 0,1-1 1,0 1-1,-1 0 0,1 0 0,-1 0 0,1 0 0,0 0 0,-1 0 0,1 0 0,-1 0 1,1 0-1,0 0 0,-1 0 0,1 0 0,-1 0 0,1 0 0,0 0 0,-1 0 0,1 1 1,-1-1-1,1 0 0,-1 1 0,1-1 0,-1 0 0,1 1 0,-1-1 0,1 0 0,-1 1 1,1-1-1,0 2 0,1 1 12,1 1 0,-1 0 0,0 0 0,0 0 0,1 5 1,33 98 265,2 9-78,-9-49-264,59 99-1,-79-149-790,-7-11-722,-4-5 623</inkml:trace>
  <inkml:trace contextRef="#ctx0" brushRef="#br0" timeOffset="1">62 362 11618,'-8'0'4850,"10"0"-2730,0-1-496,-2 0-295,0-1-369,10 0-504,11-4-144,36-8-240,-30 6-304,3 1-976,4 0-2649,-1 2 2545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15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0 14699,'-11'12'5617,"-3"8"-4280,-2 9-129,-8 13-424,0 2-288,0 6-256,3-3-112,9-1-128,4-2-8,9-13-608,4-6-496,-5-14-1241,6-10-783,-1-9 1935</inkml:trace>
  <inkml:trace contextRef="#ctx0" brushRef="#br0" timeOffset="1">1 26 10570,'5'25'5273,"4"-5"-1616,11 12-2177,6 6 57,6 2-689,2 1-200,-2 2-240,1-3-96,-1-2-144,-4 1-344,-5-10-952,-5-3-552,-8-6 864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15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11 5905,'-7'-7'6238,"6"7"-5824,-1-1 1,1 0-1,0 1 1,-1 0-1,1-1 0,-1 1 1,1 0-1,-1 0 0,1-1 1,0 1-1,-1 0 0,1 1 1,-1-1-1,-1 0 1,3 0-378,0 0 0,0 0 0,0 0 1,-1 0-1,1 1 0,0-1 1,0 0-1,0 0 0,0 0 0,0 0 1,0 0-1,-1 0 0,1 0 1,0 0-1,0 0 0,0 1 0,0-1 1,0 0-1,0 0 0,0 0 0,0 0 1,0 0-1,-1 0 0,1 1 1,0-1-1,0 0 0,0 0 0,0 0 1,0 0-1,0 1 0,0-1 1,0 0-1,0 0 0,0 0 0,0 0 1,0 0-1,0 1 0,0-1 1,0 0-1,0 0 0,1 0 0,-1 0 1,0 1-1,0-1 0,0 0 0,0 0 1,0 0-1,0 0 0,0 0 1,0 0-1,0 0 0,1 1 0,-1-1 1,0 0-1,0 0 0,0 0 1,0 0-1,0 0 0,1 0 0,-1 0 1,0 0-1,0 0 0,0 0 1,0 0-1,9 3 164,-1-1 0,1 0 0,-1 0 0,1-1 0,0 0 1,11-1-1,-6 0-96,87 4 222,-3-2-269,588 2 59,-212 0-50,-64 0 106,-400-4-199,-8 0-9,0 1 0,0-1 0,0 0 0,0 0 0,0 0 0,-1-1 0,1 1 0,0 0 0,0-1 0,0 1 0,3-2 0,-12-1-983,-17-1-380,-17 0 579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16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0 9754,'0'0'4033,"0"0"-1985,-2 0-799,-2 4-41,-10 23-336,-41 45-496,30-28-64,2 0-56,-3 2-56,4-5-120,5-3-24,5-6-40,0-7 32,1-10-488,1-7-552,-1-10 640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16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 10282,'16'3'4297,"5"12"-2072,7 5-761,0 14 8,4 5-296,-3-1-495,-2 2-185,-5-6-224,4-1-96,-1-3-152,3-4-288,-4-10-1097,-7-6-767,6-6 1208</inkml:trace>
  <inkml:trace contextRef="#ctx0" brushRef="#br0" timeOffset="1">371 27 14003,'6'-7'5041,"12"0"-4225,3 0-88,7 5 1,1 2-265,7-3-256,-1 3-64,-2 0-24,2 0-216,-14 3-920,-6-3-745,-13 9 993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17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10 7426,'-41'-9'4096,"36"11"241,1 1-1920,3 5-681,-1 5-207,0 7-801,-1 4-288,4 4-248,1 1-48,6-6-64,1-3-216,-1-11-760,1-4-513,0-6 769</inkml:trace>
  <inkml:trace contextRef="#ctx0" brushRef="#br0" timeOffset="1">397 112 13987,'3'19'5529,"-2"-2"-3584,-7 8-945,-8 6 64,-3 4-424,-4 9-256,0 5-272,-1-4-48,2 0-72,3-6-152,8-10-640,6-5-520,3-15 760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17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11226,'16'3'4841,"-9"-1"-2128,2 5-817,9 12-159,2 9-433,2 6-624,6 6-152,-1 1-144,-9-6-120,12-2-104,-4-3-360,2-8-920,7-2-408,1-1 752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2:35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23 434 8130,'-3'28'1474,"2"-17"26,-1 1-1,-5 20 1,7-32-1401,0 0 1,0 1-1,0-1 1,0 0-1,0 0 1,0 0-1,0 0 1,0 1-1,0-1 1,0 0-1,0 0 1,0 0-1,0 0 1,-1 1-1,1-1 1,0 0-1,0 0 1,0 0-1,0 0 1,0 0-1,0 0 1,-1 0-1,1 1 1,0-1-1,0 0 1,0 0-1,0 0 0,0 0 1,-1 0-1,1 0 1,0 0-1,0 0 1,0 0-1,0 0 1,-1 0-1,1 0 1,0 0-1,0 0 1,0 0-1,0 0 1,-1 0-1,1-1 7,-1 1 1,1 0-1,0-1 0,-1 1 0,1-1 0,0 1 0,-1-1 1,1 1-1,0 0 0,0-1 0,-1 1 0,1-1 1,0 0-1,0 1 0,0-1 0,0 1 0,0-1 1,0 1-1,0-1 0,0 0 0,-1-36 126,9-66 1,-7 95-215,6-57 44,3 0 0,36-123 1,-44 183-57,-1 1 1,0 1 1,0 0 0,0 0-1,0 0 1,1 0 0,-1 0-1,1 1 1,0-1 0,0 0 0,3-3-1,-4 5-3,-1 1 0,1 0-1,0-1 1,-1 1 0,1 0-1,-1 0 1,1 0 0,-1 0-1,1-1 1,0 1 0,-1 0 0,1 0-1,-1 0 1,1 0 0,0 0-1,-1 1 1,1-1 0,-1 0-1,1 0 1,0 0 0,-1 0 0,1 1-1,-1-1 1,1 0 0,-1 1-1,1-1 1,-1 0 0,1 1-1,-1-1 1,1 0 0,-1 1 0,0-1-1,1 1 1,-1-1 0,0 1-1,1 0 1,15 23 63,-16-24-65,17 34 73,19 60 0,-11-26-21,-25-68-57,53 119 215,-44-102-600,0-1 0,1-1 0,1 1 1,25 26-1,-36-42 358,0 0-1,-1 0 1,1 0 0,0 0-1,0 0 1,0 0 0,0 0 0,0 0-1,0 0 1,0 0 0,0 0-1,0 0 1,0 0 0,0 0 0,0 0-1,0 0 1,0 0 0,0 0-1,0 0 1,0 0 0,-1 0 0,1 0-1,0 0 1,0 1 0,0-1-1,0 0 1,0 0 0,0 0-1,0 0 1,0 0 0,0 0 0,0 0-1,0 0 1,0 0 0,0 0-1,0 0 1,0 0 0,0 0 0,0 0-1,0 1 1,0-1 0,0 0-1,0 0 1,0 0 0,0 0-1,1 0 1,-1 0 0,0 0 0,0 0-1,0 0 1,0 0 0,0 0-1,0 0 1,0 0 0,0 0 0,0 0-1,0 0 1,0 0 0,0 0-1,0 0 1,0 0 0,0 1 0,-13-2-1129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17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0 12035,'-22'15'4465,"12"-10"-2833,3-1-640,8 1 56,7-3-192,11-1-639,6-1-113,10-1-48,3 1 8,5-4-705,-3-2-663,-6 0 832</inkml:trace>
  <inkml:trace contextRef="#ctx0" brushRef="#br0" timeOffset="1">122 222 9426,'-2'7'4305,"2"-6"-1016,4-2-1193,-4 1-400,6 0-95,26 0-753,39 1-272,-30-5-296,-1-1-56,-3 2-648,-2 3-88,10 4 272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18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21 7306,'-9'-5'3416,"5"2"-711,3 2-585,-1 0-135,1-1-233,0 1-704,1 0-263,12-3-281,22 1-120,53 8-216,-31 3-40,-2-8-56,-2 2 0,-12-2-16,-11-6-168,-15 5-760,-5 0-657,-9 1 881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18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8474,'-2'0'403,"-14"2"2953,16-2-3240,-1 0 0,1 0 0,-1 0 0,1 0 0,0 0 0,-1 1 0,1-1-1,-1 0 1,1 0 0,0 1 0,-1-1 0,1 0 0,0 1 0,-1-1 0,1 0 0,0 1 0,0-1 0,-1 0 0,1 1 0,0-1 0,0 1 0,0-1 0,0 0 0,-1 1 0,1-1 0,0 1 0,0-1 0,0 1 0,0-1 0,0 0 0,0 1 0,0-1 0,0 1 0,0-1 0,0 1 0,1 2 126,0 0 0,1-1 0,-1 1 0,0-1 0,1 1 1,-1-1-1,1 0 0,0 0 0,0 0 0,0 0 0,0 0 1,4 3-1,2 2 98,1-1 1,10 6 0,9 1 309,56 20 1,-62-25-579,0 0 0,0 1-1,-1 1 1,36 23 0,-56-32-66,1 0-1,-1 0 1,1 0-1,-1 0 1,0 1-1,1-1 0,-1 0 1,0 1-1,0-1 1,0 1-1,0-1 1,0 1-1,0-1 1,-1 1-1,1 0 1,0-1-1,-1 1 1,0 0-1,1 3 1,-1-2 4,0-1-1,-1 0 1,0 1 0,1-1 0,-1 0 0,0 0-1,0 1 1,0-1 0,0 0 0,-1 0 0,1 0 0,0 0-1,-1 0 1,1-1 0,-3 3 0,-15 13 70,0 0 1,-2-1-1,0-2 1,-44 25 0,59-36-68,3-2-4,0 1 0,0-1 0,0 1 1,0 0-1,0 0 0,0 0 0,0 1 1,1-1-1,-1 1 0,1-1 0,-3 5 1,5-6-5,-1-1-1,1 0 1,0 1 0,0-1 0,0 0 0,0 1 0,0-1 0,0 1 0,0-1 0,0 0 0,0 1 0,0-1 0,0 0 0,0 1 0,0-1 0,0 0 0,0 1-1,0-1 1,1 0 0,-1 1 0,0-1 0,0 0 0,0 1 0,0-1 0,1 0 0,-1 1 0,0-1 0,0 0 0,1 0 0,-1 1 0,0-1 0,1 0 0,-1 0 0,0 1-1,1-1 1,11 4 130,0-3-67,-1 0 0,1-1 0,13 0 1,1-1-6,19 0-1,124 2 208,-157 1-842,-1 0 0,12 3 1,-17-2-3387,1 6 1726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19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6897,'-5'1'3273,"2"-1"-696,1 0-449,0 0-47,1 0-249,0 0-656,-5 10-256,-2 19-319,4 33-129,11-32-224,0-5-72,-1-8-96,2-2 0,-4-10-416,0 0-472,-4-3-1297,0-4-3520,-1 1 3777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19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62 9242,'-37'-41'3657,"37"33"-2313,-3-1-32,3 6-79,1 3-361,6 3-568,-7-3-128,0 0-200,0 0-376,10 4 280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20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9850,'0'3'3969,"0"0"-2305,0-2-215,0-1-97,6 4-384,26 6-640,37-2-128,-29-13-128,-6 2 0,-2 1-552,-8 2-552,-6 0-2369,3 0 2145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20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8730,'4'6'4265,"-1"-3"-1809,8 0-583,5-1-41,-2-2-832,8 2-368,-1-2-384,-2 0-103,-1-2-265,4 0-361,-7-2-4152,5-6 3305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24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34 2889,'-1'-2'689,"0"0"1,1 1 0,-1-1 0,1 0-1,-1 1 1,1-1 0,0 0 0,0 0 0,0 1-1,0-1 1,0 0 0,0 0 0,1-1-1,-1-4 4755,0 6-4196,0 7-185,11 159 686,-9-149-1700,5 50 253,-5-56-392,0 1 0,1-1 0,0 0 0,6 12 0,-9-21-35,0 0 0,0 0-1,1-1 1,-1 1 0,1 0 0,-1 0 0,1 0-1,-1-1 1,1 1 0,-1 0 0,1-1 0,0 1-1,-1 0 1,1-1 0,0 1 0,0-1 0,-1 1-1,1-1 1,0 1 0,0-1 0,0 1 0,0-1-1,0 0 1,1 1 0,7 0-1123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25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1 9842,'-3'2'3674,"-118"55"2761,77-39-5287,43-17-1101,0-1 0,0 0 0,0 1 0,0 0 0,0-1 0,-1 1 0,1-1 0,0 1 0,0 0 0,1 0 0,-1 0 0,0 0 0,0-1 0,0 1 0,1 0 0,-1 0 0,0 1 0,0 1 0,1-2-17,0 0 1,0 0 0,0 0 0,0-1 0,0 1-1,1 0 1,-1 0 0,0 0 0,1 0-1,-1 0 1,1 0 0,-1 0 0,1-1-1,-1 1 1,1 0 0,0 0 0,-1-1-1,1 1 1,0-1 0,0 1 0,-1 0 0,1-1-1,0 1 1,1 0 0,17 11 284,1-1 1,0-1 0,1 0-1,0-2 1,0 0-1,1-2 1,39 8-1,-58-14-380,1 1 0,-1 0 0,0-1 0,1 1 0,-1 1-1,0-1 1,0 0 0,1 1 0,-1 0 0,0-1 0,-1 1 0,1 0-1,3 4 1,-6-7-1474,-2 1 502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26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5969,'0'0'2732,"0"0"5043,4 6-6899,4 12-333,0-1 1,-2 1-1,9 36 1,-10-36-108,-2-8-279,3 10 59,-6-19-204,0 0 0,0 0 0,0 0 1,0-1-1,0 1 0,0 0 0,0 0 0,0 0 0,0 0 1,-1 0-1,1 0 0,0 0 0,-1-1 0,1 1 0,0 0 0,-1 0 1,0 1-1,0-1 1,-1 0 0,1-1 1,-1 1-1,1 0 0,0-1 1,-1 1-1,1-1 0,-1 1 1,0-1-1,1 0 0,-1 1 1,1-1-1,-1 0 0,1 0 1,-1 0-1,0 0 0,-2-1 1,3 0-19,1 0 1,-1 0-1,0 0 1,1 0-1,-1 0 1,0 0-1,1 0 1,-1 0-1,1 0 1,-1-1-1,1 1 1,0 0-1,0 0 1,-1 0-1,1-1 1,0 1-1,0 0 1,0 0-1,0-1 1,0 1-1,1-2 1,0-2-31,0-1 1,0 1 0,3-10 0,-2 9 19,1 1 1,0-1 0,1 0-1,-1 1 1,1 0 0,0 0 0,1 0-1,8-8 1,-3 4 11,0 2 0,1-1 1,18-9-1,-24 14 21,1 1 1,0-1-1,0 1 1,0 0-1,9-1 1,-14 3 19,1-1-1,-1 1 1,1 0-1,0 0 1,-1 0 0,1 0-1,0 0 1,-1 0-1,1 0 1,0 0 0,-1 1-1,1-1 1,-1 1 0,1-1-1,-1 1 1,1-1-1,-1 1 1,1 0 0,-1 0-1,1 0 1,-1 0 0,0 0-1,0 0 1,1 0-1,-1 0 1,1 2 0,2 7 209,0-1 0,0 1 0,-1 0 0,-1 0 1,0 0-1,0 1 0,-1-1 0,0 12 0,1-5-45,6 32 0,2-16-587,-10-32 398,0-1 0,0 0 0,0 1 0,0-1 0,0 0 1,0 0-1,1 1 0,-1-1 0,0 0 0,0 1 0,0-1 0,0 0 1,1 0-1,-1 1 0,0-1 0,0 0 0,0 0 0,1 0 0,-1 1 1,0-1-1,0 0 0,1 0 0,-1 0 0,0 0 0,1 1 0,-1-1 0,0 0 1,1 0-1,-1 0 0,0 0 0,0 0 0,1 0 0,-1 0 0,0 0 1,1 0-1,-1 0 0,0 0 0,1 0 0,-1 0 0,0 0 0,1 0 1,-1 0-1,0-1 0,0 1 0,1 0 0,-1 0 0,0 0 0,1 0 1,-1-1-1,0 1 0,0 0 0,0 0 0,1-1 0,18-13 455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2:35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6857,'3'4'3849,"0"-4"448,4-1-2176,-7 0-681,0-1-168,0 1-736,20-4-264,39-6-144,-34 10 24,2 2-824,-1 3-832,-6 5 976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27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202 106 6657,'30'23'2666,"-30"-23"-2628,0 0 0,0 0 0,0 0 0,1 0 0,-1 1 0,0-1-1,0 0 1,0 0 0,0 0 0,1 0 0,-1 0 0,0 0 0,0 0 0,0 0-1,1 0 1,-1 0 0,0 0 0,0 0 0,0 0 0,1 0 0,-1 0 0,0 0-1,0 0 1,0 0 0,0 0 0,1 0 0,-1 0 0,0-1 0,0 1-1,0 0 1,0 0 0,1 0 0,-1 0 0,0 0 0,0 0 0,0-1 0,0 1-1,0 0 1,0 0 0,0 0 0,1 0 0,-1 0 0,0-1 0,0 1 0,0 0-1,0 0 1,0 0 0,0-1 0,0 1 0,0 0 0,0 0 0,0-1 0,0-10 1096,0 8-810,-1-2-46,0 0-1,0-1 0,0 1 1,-1 0-1,0 0 1,0 0-1,0 0 0,0 0 1,-1 1-1,0-1 0,0 1 1,0-1-1,0 1 0,-1 0 1,0 0-1,0 1 1,0-1-1,0 1 0,0 0 1,-6-3-1,7 4-197,-1 0 1,1 0-1,-1 0 0,0 1 0,1-1 1,-1 1-1,0 0 0,0 0 1,0 0-1,0 1 0,0-1 0,0 1 1,0 0-1,0 0 0,0 1 0,0-1 1,0 1-1,0 0 0,0 0 1,0 0-1,0 0 0,0 1 0,0-1 1,1 1-1,-1 0 0,1 0 1,-4 3-1,1 1-29,0 0 1,0 0-1,1 1 0,0 0 1,0-1-1,0 2 0,1-1 1,0 1-1,1-1 1,0 1-1,0 0 0,0 0 1,1 0-1,0 1 1,1-1-1,0 0 0,0 1 1,1 8-1,0-10-17,0 0 1,1 0-1,0 0 0,0 0 1,1 0-1,-1 0 0,2-1 1,-1 1-1,1-1 0,0 1 1,0-1-1,1 0 0,-1 0 1,1-1-1,1 1 0,-1-1 1,1 0-1,0 0 0,0 0 1,0 0-1,1-1 0,7 4 0,-3-3-22,0 0 0,1-1 0,0-1 0,-1 0 0,1 0 0,0-1 0,0 0 0,0-1 0,15 0 0,-3-2-725,-1 0 0,1-2 0,33-7 0,-48 7-730,0 1-1,13-8 1,-7 4-816,5-1 267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28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1 169 5793,'0'-1'3393,"0"1"-760,0 0-505,7 12-208,2 8-559,18 29-321,-27-30-456,5-3-208,-5-4-496,-2-2-584,9-6 472</inkml:trace>
  <inkml:trace contextRef="#ctx0" brushRef="#br0" timeOffset="1">32 0 10706,'0'6'4649,"4"-2"-2312,4-2-745,-6 2 104,1 0-535,-3-4-409,0 0-464,0 0-216,0 0-1064,4 3-961,21 9 1177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29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35 3073,'-8'0'1640,"2"-4"168,1-1-383,4 1 71,2 0-80,-1 2-335,0 1-121,0 0-152,0-1-104,0 1-248,0 0-104,0-1-136,0 1-56,0 0-56,0-1-24,0 1-24,-1 0-304,-1-1 184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34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53 8234,'-12'-13'3835,"11"11"-3493,-1 1 0,1-1 1,-1 1-1,1-1 1,0 0-1,0 1 0,-1-1 1,1 0-1,0 0 0,1 0 1,-1 0-1,-1-3 1,2 4-296,0 1 0,0-1 1,0 1-1,0-1 0,0 1 1,0-1-1,0 1 1,0-1-1,0 1 0,1-1 1,-1 1-1,0-1 1,0 1-1,0 0 0,1-1 1,-1 1-1,0-1 1,1 1-1,-1 0 0,0-1 1,1 1-1,-1 0 1,0-1-1,1 1 0,-1 0 1,0-1-1,1 1 1,-1 0-1,1 0 0,-1 0 1,1-1-1,-1 1 1,1 0-1,-1 0 0,1 0 1,-1 0-1,1 0 0,-1 0 1,1 0-1,-1 0 1,1 0-1,3 0 43,0 0 0,0 1 0,0-1 0,4 2 0,4 1-14,0 0 1,0 1-1,0 1 0,-1 0 0,13 8 0,-22-12-66,-1 0 0,1 0 0,-1 1-1,1-1 1,-1 0 0,0 1-1,1-1 1,-1 1 0,0 0-1,0-1 1,0 1 0,0 0-1,0-1 1,-1 1 0,1 0-1,-1 0 1,1 0 0,-1 0-1,1 0 1,-1 0 0,0 0-1,0-1 1,0 1 0,0 0 0,0 0-1,-1 3 1,0-1 11,0-1 0,1 1 0,-1-1 0,-1 1 1,1-1-1,0 0 0,-1 1 0,0-1 0,0 0 0,0 0 0,0 0 1,0 0-1,-5 4 0,-26 15 163,25-17 106,1 0 1,0 0-1,-1 0 0,-11 13 0,19-18-278,0 1-1,0-1 1,0 0-1,0 0 1,0 1-1,0-1 1,0 0 0,0 0-1,0 0 1,0 1-1,0-1 1,0 0-1,0 0 1,0 1 0,0-1-1,0 0 1,0 0-1,0 0 1,1 1-1,-1-1 1,0 0 0,0 0-1,0 0 1,0 0-1,1 1 1,-1-1 0,0 0-1,0 0 1,0 0-1,1 0 1,-1 0-1,0 0 1,0 0 0,0 1-1,1-1 1,-1 0-1,0 0 1,0 0-1,0 0 1,1 0 0,-1 0-1,0 0 1,12 3 141,3-1-42,0-1 0,0-1 1,26-2-1,4 0-32,-39 2-157,-5 0-117,1 0 0,-1 0-1,1 0 1,-1 0-1,1 0 1,-1 0 0,1-1-1,-1 1 1,1 0 0,-1-1-1,2 0 1,4-2-3827,5 3 1732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34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7 7001,'-6'-3'5158,"-6"0"281,11 3-5355,0 0 0,1 0-1,-1 0 1,0 0 0,0 0 0,0 0 0,1 0 0,-1 0 0,0 1 0,1-1 0,-1 0-1,0 1 1,0-1 0,1 1 0,-1-1 0,0 0 0,1 1 0,-1-1 0,1 1 0,-1 0-1,1-1 1,-1 1 0,1-1 0,-1 1 0,0 1 0,-58 90 1372,49-74-1119,0 1 0,1 0 0,-8 24 0,13-30-165,-2 0 0,1 0 0,-1 0 0,-1-1 0,0 0 1,-10 12-1,17-24-171,-4 5 38,0-1 0,0 1 0,0-1 0,-1 0 0,-5 4 0,9-7-38,-1 0-1,1 0 1,-1-1 0,0 1 0,1 0-1,-1-1 1,0 1 0,0-1-1,1 0 1,-1 1 0,0-1-1,0 0 1,0 0 0,1 0 0,-1 0-1,0-1 1,0 1 0,0 0-1,1-1 1,-1 1 0,-3-2-1,2 0-21,0 0 0,0 0-1,0 0 1,0-1-1,0 1 1,0-1-1,1 1 1,-1-1-1,1 0 1,-1 0-1,1 0 1,-3-6-1,-1-4-154,-9-25 1,12 28 124,0 1 0,1-1 0,0 1 0,1-1 0,0 0 0,1 0 0,0-10 0,0 15 47,1-1 0,0 0 0,0 1 0,0-1 0,0 1 0,1 0 0,0-1 0,0 1 1,1 0-1,-1 0 0,1 0 0,0 0 0,6-5 0,-8 8 13,1 0 1,-1 1 0,1-1-1,0 1 1,0 0-1,0 0 1,0 0-1,0 0 1,0 0-1,0 0 1,0 0 0,0 0-1,0 1 1,1-1-1,-1 1 1,0 0-1,0 0 1,1 0 0,-1 0-1,0 0 1,0 0-1,1 0 1,-1 1-1,0-1 1,0 1-1,0 0 1,1-1 0,-1 1-1,0 0 1,0 0-1,0 1 1,-1-1-1,1 0 1,0 0-1,2 3 1,10 11 246,0 0 0,15 22 0,-14-18-44,29 47 636,-33-48-740,-5-8-137,1 0 0,-2 1 0,1-1 0,-2 1 0,1 0-1,3 17 1,-7-26-267,-1 0 0,1-1 0,0 1-1,0-1 1,-1 1 0,1-1 0,0 1 0,0-1-1,0 0 1,0 1 0,0-1 0,1 0-1,-1 0 1,0 0 0,1 0 0,1 1 0,4 3-1102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35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1 241 9314,'9'0'4577,"-2"12"112,1 8-3537,-4 0-8,-2 12-15,-2-8-417,3 4-584,0-9-56,-1-3-200,2 1-368,-2-12-1161,0-1 433,0-6 504</inkml:trace>
  <inkml:trace contextRef="#ctx0" brushRef="#br0" timeOffset="1">76 1 12907,'11'2'5033,"-4"1"-3009,-2-3-647,4 4-81,2 5-328,-2-3-688,10 7-136,-3 0-576,-5-2-544,-5 3 616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35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58 7586,'-52'11'5059,"-58"4"0,160-31-3676,48-5-966,103-9 1,185 13 739,4 33 55,-233-7-946,919 8 595,-587-30-64,-172 3-340,-203 10-2181,-128 0 134,-4 5 660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36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22 4745,'-41'-21'8957,"39"20"-6945,6 2 1805,101 11-2411,16 1-974,46-8-107,-96-4-254,39 10-3,-108-11-21,11 3-675,-13-3 607,0 0 0,0 0 0,0 0 0,0 0 1,0 0-1,0 0 0,0 0 0,0 0 0,0 0 0,0 0 0,0 0 1,1 0-1,-1 0 0,0 0 0,0 0 0,0 0 0,0 1 0,0-1 1,0 0-1,0 0 0,0 0 0,0 0 0,0 0 0,0 0 0,0 0 1,0 0-1,0 0 0,0 0 0,0 0 0,0 0 0,0 0 0,0 1 1,0-1-1,0 0 0,0 0 0,0 0 0,0 0 0,0 0 0,0 0 1,0 0-1,0 0 0,0 0 0,0 0 0,0 0 0,0 0 0,-1 0 0,-6 5-1415,-12 4 445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37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4 8906,'-37'-2'6299,"37"2"-6235,0 0 0,0 0 0,0-1 1,0 1-1,0 0 0,-1 0 0,1 0 1,0 0-1,0 0 0,0 0 1,0 0-1,0 0 0,-1 0 0,1 0 1,0 0-1,0 0 0,0 0 0,0 0 1,-1 0-1,1 0 0,0 0 1,0 0-1,0 0 0,0 0 0,-1 0 1,1 0-1,0 0 0,0 0 0,0 0 1,0 0-1,0 1 0,0-1 1,-1 0-1,1 0 0,0 0 0,0 0 1,0 0-1,0 0 0,0 0 0,0 1 1,0-1-1,0 0 0,0 0 1,-1 0-1,1 0 0,0 1 0,0-1 1,1 0 135,0 1 0,-1 0 1,1-1-1,0 1 1,0-1-1,-1 1 1,1-1-1,0 1 0,0-1 1,0 0-1,0 1 1,0-1-1,58 22 477,20 7-43,-44-16-390,-1 2-1,47 28 1,-74-39-229,0 1 1,0-1-1,-1 1 1,0 0-1,0 0 1,0 1-1,9 11 1,-13-13-8,1-1 0,-1 1 0,0 0 0,-1 0 0,1 0 0,-1 1 0,1-1 0,-1 0 0,-1 0 0,1 1 0,0-1 0,-1 1 0,0-1 0,0 0 0,-1 7 0,-2 1-4,0 1 0,-1-1 0,0 0 0,-1-1-1,-10 19 1,11-23-16,-1 2-21,0 0 1,-12 13 0,5-5-9,6-9 34,0 0-1,-1 0 0,-9 10 1,3-5 18,10-10-6,1 0 0,-1 0 0,0-1 1,-5 4-1,8-6-4,0 0 0,0 1-1,-1-1 1,1 0 0,0 0 0,0 0 0,0 0-1,0 0 1,-1 1 0,1-1 0,0 0 0,0 0 0,0 0-1,0 0 1,0 1 0,-1-1 0,1 0 0,0 0-1,0 1 1,0-1 0,0 0 0,0 0 0,0 0 0,0 1-1,0-1 1,0 0 0,0 0 0,0 1 0,0-1-1,0 0 1,0 0 0,0 0 0,0 1 0,0-1-1,0 0 1,0 0 0,0 1 0,1-1 0,-1 0 0,0 0-1,0 0 1,0 1 0,0-1 0,0 0 0,1 0-1,10 7 46,-4-5-28,1-1 1,-1 1 0,0-2 0,14 1 0,-11-1-5,21-1 40,1-1-1,-1-2 1,52-12 0,0-1 92,-78 16-249,-1 1-147,-1-1 1,0 1 0,1-1 0,-1 1-1,0 0 1,1 0 0,6 1-1,-11 1-1373,-4 4 567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37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8378,'0'0'3689,"0"0"-1329,0 0-528,4 6 49,3 8-249,-3 2-552,13 33-207,-14-29-297,6 4-144,3-3-240,-8 2-88,1-10-408,-2-1-512,2-11-1417,-3-3 1377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2:36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7954,'1'3'6963,"-1"2"-3980,1 20-1771,3 2-611,2-1-1,1 1 1,1-2 0,15 34-1,-21-55-542,0-1 0,0 1-1,1 0 1,-1-1 0,1 0-1,0 1 1,0-1-1,0 0 1,1-1 0,-1 1-1,0 0 1,1-1-1,5 3 1,-7-4-42,0 0 0,0 0-1,0-1 1,0 1 0,0 0 0,0-1 0,0 0-1,0 1 1,0-1 0,0 0 0,0 0 0,0 0-1,0 0 1,0 0 0,1-1 0,-1 1-1,0-1 1,0 1 0,0-1 0,0 0 0,-1 0-1,1 0 1,0 0 0,0 0 0,0 0 0,-1 0-1,1-1 1,-1 1 0,3-3 0,1-1 9,-1-1 1,0 0 0,-1 0 0,1 0 0,-1-1-1,3-8 1,11-43-60,0 2-1394,-17 55 1398,1-3-587,1 0 0,0 0 1,-1 0-1,2 0 0,-1 0 1,0 1-1,5-6 0,5-2-1194</inkml:trace>
  <inkml:trace contextRef="#ctx0" brushRef="#br0" timeOffset="1">342 115 5121,'43'56'3193,"-39"-51"592,1 6-1177,1 1-271,-1 0-273,2 4-712,1 2-319,-2 1-409,1 5-184,2-3-296,-1-2-72,4-5-616,-3-3-432,-5-11 591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37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34 12739,'-2'-14'4753,"2"5"-3497,3 2-104,1 3-144,4 4-311,4 0-521,5 6-96,7-5-48,5 7-432,7 4-1305,5-1 1185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38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34 11322,'-3'-1'4393,"-1"-3"-2864,8 0-817,-4 2 56,0 1-264,9-2-232,11-1-184,36-6-24,-37 7-456,4 2-600,-6 1 648</inkml:trace>
  <inkml:trace contextRef="#ctx0" brushRef="#br0" timeOffset="1">37 147 8906,'-9'3'4049,"9"-3"-1177,16-2-1751,5-2-1,2-1-264,-3 0-304,4-1-384,-4 5-48,-3-2-16,3 2-400,-7 1-1256,2 0 1096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39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94 8050,'-48'-10'3371,"36"7"-1206,12 3-2131,0 0 0,0 0 0,0 0 1,0 0-1,0 0 0,0 0 0,0 0 0,0 0 1,0 0-1,0 0 0,0 0 0,0 0 0,0 0 0,0-1 1,0 1-1,0 0 0,0 0 0,0 0 0,0 0 1,0 0-1,0 0 0,0 0 0,0 0 0,0 0 1,0 0-1,0 0 0,0 0 0,0 0 0,0 0 0,0 0 1,0 0-1,12 3 3843,-12-3-3834,0 0-1,1 0 1,-1 1-1,0-1 0,1 0 1,-1 1-1,0-1 1,0 0-1,1 1 1,-1-1-1,0 0 0,0 1 1,1-1-1,-1 1 1,0-1-1,0 0 1,0 1-1,0-1 0,0 1 1,0-1-1,1 1 1,-1-1-1,0 0 0,0 1 1,-1 0-1,-3 16 410,4-15-434,0 1 0,-1-1 0,1 0 0,0 0 0,0 0 0,0 0 0,1 1 0,-1-1 0,1 0 0,-1 0 0,1 0-1,0 0 1,1 3 0,-1-3-8,0 1 1,0-1-1,0 0 0,-1 0 0,1 0 0,-1 1 0,1-1 0,-1 0 0,0 1 0,0-1 1,0 0-1,0 1 0,0-1 0,-1 4 0,0-4 0,0 0 0,0 0 0,0 0-1,-1 0 1,1 0 0,0 0 0,-3 3 0,4-5-10,0 0 0,0 0 0,0 0 0,0 0 0,0 0 0,0 0 0,0 0-1,0 0 1,1 0 0,-1 0 0,0 0 0,0 0 0,0 0 0,0 0 0,0 0 0,0 0 0,0 0 0,0 0 0,0 0 0,1 0 0,-1 0 0,0 0 0,0 0 0,0 0 0,0 0 0,0 0 0,0 0 0,0 0 0,0 1 0,0-1 0,0 0 0,0 0 0,0 0 0,0 0 0,0 0 0,0 0 0,1 0-1,-1 0 1,0 0 0,0 0 0,2-8-50,0 0-1,0-13 0,-1 12 21,1 1 0,-1-1-1,4-10 1,2 2 6,0 1-1,1-1 1,13-19 0,-18 33 25,-1-1 0,0 1 0,1 1 0,0-1 0,0 0 0,0 1 0,0-1 0,3-1 0,-4 3 12,-1 0 0,0 1 0,1-1 0,-1 1-1,0-1 1,1 1 0,-1-1 0,1 1 0,-1 0-1,1 0 1,-1 0 0,1 0 0,-1 0-1,1 0 1,-1 0 0,0 0 0,1 1 0,-1-1-1,1 1 1,-1-1 0,0 1 0,1-1-1,-1 1 1,2 1 0,-1-1 57,1 2-1,-1-1 0,0 0 1,0 0-1,1 1 1,-2-1-1,1 1 1,0-1-1,0 1 0,-1 0 1,2 3-1,2 7 364,4 17 1,-5-17-154,18 68 729,-21-78-1133,1 1-1053,-1-3 695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44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 7618,'16'-62'3288,"-17"65"-1375,1 8-233,1 10 16,3 8-255,6 12-497,-1 3-88,-4-5-240,-2-6-152,5-12-288,1-5-72,-5-8-392,5-2-456,-2-5-1336,-4 0-1049,3-1 1889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45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22 6817,'0'-2'765,"0"1"0,-1-1 0,0 0-1,1 0 1,-1 1 0,0-1-1,-2-2 1,3 3-636,-1 1 1,1-1-1,-1 1 0,0-1 0,1 1 1,-1 0-1,0-1 0,1 1 0,-1 0 0,0 0 1,0-1-1,1 1 0,-1 0 0,0 0 1,0 0-1,1 0 0,-1 0 0,0 0 1,0 0-1,1 0 0,-1 0 0,0 0 1,-1 1-1,-2 0 111,0 0 0,0 1 0,0-1 0,0 1 0,0 0 0,0 0 0,-4 3 0,-26 22 812,13-10-403,18-15-549,0 0 0,0 1 0,0-1 0,0 1 0,1 0 0,-1-1 1,1 1-1,-4 6 0,6-8-77,-1 1 0,1-1 0,0 0 1,-1 0-1,1 1 0,0-1 0,0 0 0,0 1 1,0-1-1,0 0 0,0 1 0,0-1 0,0 0 0,1 0 1,-1 1-1,0-1 0,1 0 0,-1 0 0,1 1 1,-1-1-1,1 0 0,0 0 0,0 0 0,-1 0 0,1 0 1,0 0-1,0 0 0,2 1 0,2 3 58,0 0-1,1-1 1,-1 0-1,1 0 1,0 0-1,0-1 0,1 0 1,-1 0-1,1 0 1,-1-1-1,1 0 1,0-1-1,0 1 1,12 0-1,-15-2-92,-2 0-25,1 1 0,-1-1 0,0 0 0,1-1-1,-1 1 1,5-1 0,-7 0 22,0 0-43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45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167 132 5793,'12'27'2985,"-12"-26"-2932,0-1 0,0 0 0,1 0 0,-1 0 0,0 0 0,0 0 0,0 0 0,0 0 0,0 1 0,0-1 0,0 0 0,1 0 0,-1 0 0,0 0 0,0 0 0,0 0 0,0 0 0,0 0 0,1 0 0,-1 0 0,0 0 0,0 0 0,0 0-1,0 0 1,0 0 0,1 0 0,-1 0 0,0 0 0,0 0 0,0 0 0,0 0 0,0 0 0,1 0 0,-1 0 0,0 0 0,0 0 0,0 0 0,0-1 0,0 1 0,0 0 0,1 0 0,-1 0 0,0 0 0,0 0 0,0 0 0,0 0 0,0-1 0,0 1 0,0 0 0,0 0 0,0 0 0,0 0 0,0 0 0,0-1 0,0 1 0,0 0 0,1 0 0,3-11 1902,-4 11-1907,1-4 483,0-1 0,-1 0 0,1 0 1,-1 0-1,0 0 0,0 0 0,0 1 1,-2-8-1,0 1-47,0 1 0,-7-17 0,8 23-389,-1 1-1,1 0 1,-1 0 0,1 0 0,-1 0-1,0 0 1,0 1 0,0-1-1,-1 0 1,1 1 0,-1 0 0,1-1-1,-7-3 1,7 5-57,0 0 1,0 1-1,0-1 1,0 0-1,-1 1 1,1-1-1,0 1 1,-1 0-1,1-1 1,0 1-1,-1 0 1,1 1-1,0-1 1,-1 0-1,1 1 1,0-1-1,-1 1 1,1 0-1,0-1 0,0 1 1,-3 2-1,-1 1 3,0 0-1,1 0 0,-1 0 0,1 0 1,0 1-1,1 0 0,-1 0 0,1 1 0,-6 9 1,5-7-13,0 2 1,0-1 0,1 0 0,0 1-1,-4 18 1,6-19-10,1 1 0,0 0-1,1 0 1,0 0 0,0 0 0,1 0-1,0-1 1,1 1 0,0 0-1,0-1 1,1 1 0,0-1 0,1 0-1,6 11 1,-6-13-16,0-1 1,0 1-1,1 0 0,0-1 0,0 0 0,1 0 1,0-1-1,0 0 0,0 0 0,0 0 0,1 0 1,0-1-1,0 0 0,0-1 0,0 0 1,1 0-1,14 4 0,-16-6 25,-1 0 0,1-1 0,-1 0 0,1 0 0,0 0 0,-1 0 0,1-1 0,5-1 0,17-5 152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46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111 186 12259,'3'23'4777,"-3"-8"-2969,1-4-248,-1-5-87,1 0-449,-9 14-776,4-5-72,2-2-944,0-11-696,10-9 903</inkml:trace>
  <inkml:trace contextRef="#ctx0" brushRef="#br0" timeOffset="1">1 0 11474,'9'7'4745,"-4"-3"-2248,-1-4-1265,4 1 9,-1-1-281,0 1-392,3-2-440,-7-2-56,4-1-944,-3 3 664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46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11578,'1'-1'406,"-1"1"-1,1-1 0,0 1 0,0 0 1,0-1-1,0 1 0,0 0 0,0 0 1,-1 0-1,1-1 0,0 1 0,2 0 1,18 5 506,-13-2-330,17 2 247,-14-3-507,0 1 0,16 5 0,-24-6-284,1-1 0,-1 1-1,0 0 1,0 0 0,0 0-1,0 0 1,0 0 0,-1 1-1,1-1 1,-1 1 0,5 5-1,-5-5-8,-1-1 0,1 1 0,-1 0 0,0 0 0,0-1 0,0 1-1,0 0 1,0 0 0,-1 0 0,1 0 0,-1 0 0,0 0 0,0 0 0,0 0-1,0 0 1,0 0 0,-1 0 0,1 0 0,-1 0 0,0 0 0,0 0-1,0-1 1,0 1 0,-1 0 0,-1 2 0,-3 6 212,-2-2 0,1 1 0,-1-1 0,-16 15 0,23-24-220,-20 16 625,19-15-571,0 0-1,1 0 1,-1 0 0,0 0 0,1-1-1,-1 1 1,0-1 0,0 1 0,1-1-1,-1 0 1,-3 0 0,1-1 250,6-1-167,7-2-40,70-20 166,59-16-420,-107 36 1346,-4 6-623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52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6 6665,'-2'-5'11104,"-2"5"-7025,-9 6-5211,3 0 2082,-76 39-186,75-39-658,0 0 0,1 1 0,0 0-1,0 1 1,0 0 0,1 1 0,0 0 0,-9 13-1,17-21-99,0 0 0,0 0 0,1 1-1,-1-1 1,1 0 0,-1 0 0,1 0-1,0 1 1,-1-1 0,1 0 0,0 0-1,0 1 1,0-1 0,0 0-1,0 1 1,0-1 0,0 0 0,0 0-1,1 1 1,-1-1 0,0 0 0,1 0-1,-1 1 1,1-1 0,0 0 0,-1 0-1,1 0 1,0 0 0,-1 0 0,1 0-1,0 0 1,0 0 0,0 0 0,2 1-1,2 3 7,1-1 1,0 0-1,0 0 0,11 5 0,3 0 19,0-2 0,1 0 0,34 6 0,-36-9-7,0 0 1,0 2 0,0 0 0,30 15 0,-45-19-67,-1 0 0,0 0 0,1 0 1,3 5-1,-6-6 21,0 0-1,0 0 1,0 0-1,-1 0 1,1 0 0,-1 0-1,1 0 1,-1 0 0,1 0-1,-1 0 1,1 1-1,-1-1 1,0 0 0,0 0-1,1 0 1,-1 1 0,0 1-1,-2 11-111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52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4 8490,'-19'4'4145,"22"-6"-368,-1 1-1937,6-2-432,-8 2 121,3 1-465,21 0-304,34 5-296,-35 1-88,-2 0-160,-2 0-64,-2-4-80,-1 0-16,-4-1-632,-3-1-608,-1-3 744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2:36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 11538,'-50'16'4449,"46"-14"-2776,6-2-553,7 2-128,6-1-320,6 2-592,3-1-72,1 2-240,-2-1-560,1-2 528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54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53 5217,'0'-38'2637,"0"31"-1539,0 0 4293,-4 16-346,-48 142-2147,34-89-2239,-6 18-125,20-69-472,0-1 0,-1 1 0,-1-1 0,1 0 0,-8 9-1,6-11-51,3-2 36,0 0 0,-1 0 0,-10 9 1,14-14-62,0 0 0,0 0 1,0 0-1,0-1 1,0 1-1,0 0 1,0-1-1,-1 1 1,1-1-1,0 1 1,0-1-1,0 1 1,-1-1-1,1 0 1,0 0-1,0 0 1,-1 0-1,1 0 1,0 0-1,0 0 1,-1 0-1,1 0 1,0 0-1,0-1 1,-1 1-1,1 0 1,0-1-1,0 1 1,-2-2-1,-1-1-147,-1 0 0,1-1 0,-1 1-1,1-1 1,0 0 0,0 0 0,1-1 0,-1 1 0,1-1-1,0 0 1,0 1 0,1-2 0,-1 1 0,-2-10 0,0-6-182,0 1 1,2-1 0,-1-27 0,3 42 314,1-1 0,0 0-1,0 1 1,1-1 0,2-10 0,-3 15 51,1 0 0,-1 1 0,1-1 1,-1 0-1,1 1 0,0-1 1,0 1-1,0-1 0,0 1 0,0-1 1,0 1-1,0 0 0,0-1 0,1 1 1,-1 0-1,0 0 0,1 0 0,-1 0 1,1 0-1,-1 0 0,1 1 0,-1-1 1,1 0-1,0 1 0,-1-1 0,4 1 1,-2-1 58,-1 1 0,1 1 1,0-1-1,-1 0 1,1 1-1,0-1 0,-1 1 1,1 0-1,-1 0 0,1 0 1,-1 0-1,1 0 1,-1 0-1,0 1 0,1-1 1,-1 1-1,0 0 0,3 3 1,4 4 308,0 1 1,12 18-1,-9-11-67,51 61 859,33 44-390,-95-121-941,0 1 0,1-1 1,-1 0-1,0 0 0,0 1 0,1-1 0,2 2 1,-4-3-24,0 0 1,1 0-1,-1 0 0,0 0 1,1 0-1,-1 1 1,0-1-1,1 0 1,-1 0-1,0 0 1,1 0-1,-1 0 1,0 0-1,1 0 1,-1 0-1,0 0 1,1 0-1,-1 0 0,0-1 1,1 1-1,-1 0 1,0 0-1,1 0 1,-1 0-1,0 0 1,1-1-1,-1 1 1,0 0-1,0 0 1,1 0-1,-1-1 0,0 1 1,0 0-1,0-1 1,1 1-1,-1 0 1,0 0-1,0-1 1,2-2-1958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54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8618,'6'8'4593,"-2"-5"416,0 6-3457,0 6-79,2 5-73,-2 6-416,-2 6-520,1 1-88,1 7-104,-1-5-80,1-7-112,1 2-32,-1-6-112,0 0-256,0-2-936,1-9-576,1-12-1289,4 1 1801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54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1 10666,'-3'2'628,"1"0"0,-1 0 1,1 0-1,-1-1 0,1 1 0,-1-1 0,0 1 0,0-1 0,0 0 0,-6 2 0,-7 2 420,-32 14 1349,-55 24 156,101-42-2492,0 0-1,1 0 1,-1 0-1,0 0 1,1 0 0,-1 0-1,0 1 1,1-1-1,0 0 1,-1 1 0,1-1-1,-2 4 1,2-4-37,1 0 1,0 0-1,-1 0 1,1 0-1,0 0 1,0 0-1,0 0 0,-1 0 1,1 0-1,0 0 1,0 0-1,1 0 1,-1 0-1,0 0 1,0 0-1,0-1 1,1 1-1,-1 0 1,0 0-1,1 0 1,-1 0-1,1 0 0,-1 0 1,1 0-1,0-1 1,1 3-1,1 0 10,1 0 0,-1 1 0,1-1 0,0-1 0,0 1 0,1 0-1,-1-1 1,0 0 0,7 2 0,45 13 167,-36-12-113,-13-3-52,47 15 234,-49-15-234,0 0 1,0 1-1,0 0 1,0 0-1,0 0 1,-1 0-1,8 8 1,9 11-1667,-9-14 1066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55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20 8306,'-2'-6'4073,"-2"4"-665,6-2-1919,-2 2-9,0 1-224,32 1-352,43 3-415,-31-1-89,2 0-128,1-2-56,-1 0-56,1 0-32,-10-3-56,-5 0-24,-9 2-592,-10-3-528,-12 4-1849,-5 4 1793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55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0 8322,'-36'0'9290,"36"0"-9248,0 0 0,0 0 1,0 0-1,0 0 0,0 0 0,0 0 1,0 0-1,0 0 0,0 0 1,0 1-1,0-1 0,0 0 0,0 0 1,0 0-1,0 0 0,0 0 1,0 0-1,0 0 0,0 0 0,0 0 1,0 0-1,0 0 0,0 0 1,0 0-1,0 0 0,0 0 0,0 0 1,0 0-1,0 0 0,0 0 1,0 0-1,0 0 0,0 0 0,0 1 1,0-1-1,0 0 0,0 0 1,0 0-1,0 0 0,0 0 0,0 0 1,0 0-1,0 0 0,0 0 1,0 0-1,0 0 0,0 0 0,0 0 1,0 0-1,0 0 0,0 0 1,0 0-1,0 0 0,0 0 0,0 0 1,-1 0-1,1 0 0,0 0 1,0 0-1,0 0 0,0 0 0,0 0 1,0 0-1,0 0 0,0 0 1,6 4 1025,10 6-981,-12-7 241,11 6-12,72 47 613,-72-46-854,-1 1 0,-1 1-1,21 23 1,-31-32-67,0 1-1,-1 0 0,0-1 1,1 1-1,-1 0 0,-1 1 1,1-1-1,-1 0 1,1 0-1,-1 1 0,0-1 1,-1 1-1,1-1 0,-1 1 1,0-1-1,0 1 0,0-1 1,-1 1-1,0-1 0,1 1 1,-2-1-1,1 0 1,-2 6-1,-1-2 5,0 0 0,0 0-1,0-1 1,-1 1 0,0-1 0,0 0 0,-1-1 0,0 1 0,0-1-1,-1 0 1,-7 5 0,-15 4 72,29-15-82,0 0 1,0 0-1,0 0 0,0 1 0,0-1 1,1 0-1,-1 0 0,0 0 0,0 0 1,0 0-1,0 0 0,0 0 0,0 0 1,0 0-1,1 0 0,-1 0 0,0 0 0,0 0 1,0 1-1,0-1 0,0 0 0,0 0 1,0 0-1,0 0 0,0 0 0,0 0 1,0 0-1,0 1 0,0-1 0,0 0 1,0 0-1,1 0 0,-1 0 0,0 0 1,0 0-1,0 1 0,-1-1 0,1 0 1,0 0-1,0 0 0,0 0 0,0 0 1,0 0-1,0 0 0,0 1 0,0-1 1,0 0-1,0 0 0,0 0 0,0 0 1,0 0-1,0 0 0,0 0 0,0 0 1,-1 1-1,1-1 0,0 0 0,0 0 0,0 0 1,0 0-1,0 0 0,0 0 0,0 0 1,-1 0-1,1 0 0,0 0 0,0 0 1,0 0-1,0 0 0,13 3 118,-9-2-137,23 4 43,1-1 0,-1-1 0,33-2 0,-41-1-84,46 3 242,-57-2-320,1 0-1,0 0 0,-1 1 1,0 1-1,11 3 1,-11 0-898,-6 2 433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56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59 178 8258,'38'-44'3897,"-38"44"-953,3 4-623,-2 8-425,9 5-103,-10 9-633,8 6-328,1 3-320,-9 0-112,12-2-176,-9-7-72,-3-7-104,5-6-120,-2-11-944,2-2-640,0-15 959</inkml:trace>
  <inkml:trace contextRef="#ctx0" brushRef="#br0" timeOffset="1">0 7 10738,'19'-6'4585,"-6"7"-1448,10 6-2425,6-2-56,-5 0 40,-3 2-224,-1-3-383,-5-4 15,5 2-897,4 2 753,8 10-144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56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 12115,'-2'-3'4441,"10"5"-3073,10-1-576,4 0-40,0 1-88,2-2-456,-1 2-120,-2 1-144,-1-2-384,-5 4-1408,-5-1 1264</inkml:trace>
  <inkml:trace contextRef="#ctx0" brushRef="#br0" timeOffset="1">47 136 8306,'-14'9'3745,"16"-2"-1097,6 1-799,4-4-329,4 0-208,6-3-704,-1-1-272,3 0-216,0-1-48,-4-2-464,0 4 3185,-2-2-2209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56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7970,'13'-9'4409,"-9"13"272,0 3-2633,-1 9-792,2 7-71,-3 11-585,0 3-296,-2 6-168,0 2-32,4-4-48,2-8-24,3-9-368,-6-10-456,-2-16-1105,-1-7 1137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57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0 13051,'0'2'359,"1"1"0,-1-1 0,0 0 0,0 0 0,-1 0 0,1 0 0,0 0 0,-1 1 0,1-1 0,-1 0 0,0 0 0,0 0 0,1 0 0,-1-1 0,0 1 0,-1 0 0,1 0 0,-2 2 0,-4 3-222,1 0-1,-16 11 0,14-11 338,-45 32 12,-3 3-284,55-42-171,1 0 0,-1 1 0,1-1 0,-1 1-1,0-1 1,1 1 0,-1 0 0,1-1 0,-1 1 0,1 0-1,-1-1 1,1 1 0,0 0 0,-1-1 0,1 1 0,0 0-1,0 0 1,-1-1 0,1 1 0,0 0 0,0 0 0,0-1-1,0 1 1,0 0 0,0 1 0,0-1 65,2-1 215,5 1-247,0 1 1,-1 0 0,1 0-1,0 1 1,-1-1 0,0 2-1,0-1 1,11 8 0,2 0-3,-8-5 0,2-1-1,24 7 1,-9-3 6,-13-3-29,-12-4-193,1-1 0,-1 1 0,1-1 0,4 1 0,-7-2 118,-1 0 1,0 1-1,1-1 0,-1 0 0,1 0 1,-1-1-1,1 1 0,-1 0 0,1 0 0,-1 0 1,1 0-1,-1 0 0,1 0 0,-1-1 1,0 1-1,1 0 0,11-10-361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57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9202,'5'-1'769,"-2"0"4,-1 0 0,1 0 0,-1 1 0,1-1 0,0 1 0,4 0 0,-6 0-657,-1 0-1,1 0 0,-1 0 1,1 0-1,0 1 1,-1-1-1,1 0 0,-1 0 1,1 1-1,-1-1 0,1 0 1,-1 1-1,0-1 0,1 1 1,-1-1-1,1 1 0,-1-1 1,0 0-1,1 1 0,-1-1 1,0 1-1,0 0 0,1-1 1,-1 1-1,0-1 0,0 1 1,0-1-1,0 1 0,1 0 1,-1-1-1,0 1 1,0-1-1,0 1 0,-1-1 1,1 1-1,0 0 0,0 0 1,-1 15 665,1-4-582,0-1-1,-4 19 1,2-11-147,1-27-166,1 7 111,0-1 1,0 0-1,0 1 0,0-1 0,0 1 1,0-1-1,1 1 0,-1-1 0,0 0 0,1 1 1,-1-1-1,1 1 0,0 0 0,0-1 0,-1 1 1,2-2-1,23-36 7,-24 37 1,1 0-1,-1-1 1,1 1 0,-1 0 0,1 0 0,0 0 0,0 0-1,0 1 1,0-1 0,0 1 0,1-1 0,-1 1-1,0 0 1,1-1 0,-1 1 0,1 0 0,-1 1 0,1-1-1,-1 0 1,1 1 0,0-1 0,-1 1 0,1 0-1,0 0 1,3 0 0,-4 1 33,1 0-1,-1 0 1,1 0 0,-1 0 0,0 0-1,0 0 1,0 0 0,0 1 0,0-1-1,0 1 1,0-1 0,0 1-1,0 0 1,-1 0 0,1 0 0,-1 0-1,1 0 1,-1 0 0,0 0-1,0 0 1,0 1 0,0-1 0,0 0-1,1 4 1,0 9 244,0 0 0,-1-1-1,-1 19 1,0-28-251,-1 13 67,1-12-251,-1 0-1,1-1 0,1 8 1,-1-13 115,0 0 1,0 1-1,0-1 1,0 0-1,1 1 1,-1-1-1,0 0 1,0 1-1,0-1 1,0 0 0,0 1-1,0-1 1,1 0-1,-1 0 1,0 1-1,0-1 1,1 0-1,-1 0 1,0 1 0,0-1-1,1 0 1,-1 0-1,0 0 1,1 1-1,14 0-512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2:37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10738,'-35'55'4513,"37"-54"-2424,4-1-329,5-2-384,2-2-431,9-4-625,0 0-152,3 1-40,1 2-200,2 5-2929,-4 0 2233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58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199 125 6321,'0'0'95,"0"0"0,1 0 0,-1 0 0,0 0 0,0 0-1,0 0 1,0 0 0,0 0 0,0 0 0,0 0-1,0 0 1,0 0 0,0 0 0,0 0 0,0 0 0,1 0-1,-1 0 1,0 0 0,0 0 0,0 0 0,0 0 0,0 0-1,0 0 1,0 0 0,0 0 0,0 0 0,0 0 0,1 0-1,-1 0 1,0 0 0,0 0 0,0 0 0,0 0 0,0 0-1,0 0 1,0 0 0,0 0 0,0 0 0,0 0 0,0-1-1,0 1 1,0 0 0,0 0 0,0 0 0,0 0 0,0 0-1,0 0 1,0 0 0,0 0 0,1 0 0,-1 0 0,0 0-1,0-1 1,0 1 0,0 0 0,-1-9 2225,-2-10-593,1 12-1310,-1-1 0,1 1-1,-1 0 1,-1 0-1,1 0 1,-1 1 0,0-1-1,-6-6 1,7 10-318,1 1 1,0 0-1,-1-1 1,1 1-1,-1 0 1,0 0 0,0 0-1,0 1 1,-4-2-1,5 2-24,0 0-1,0 1 1,-1-1-1,1 1 1,0 0-1,0-1 1,-1 1-1,1 0 1,0 1-1,0-1 1,0 0-1,-1 1 1,1-1 0,0 1-1,-3 0 1,-1 2-7,1 0 1,-1 0 0,1 1 0,0 0 0,0-1 0,0 2-1,0-1 1,0 1 0,1-1 0,0 1 0,0 0-1,0 1 1,1-1 0,0 1 0,0-1 0,0 1 0,-3 11-1,3-6-39,0-1-1,0 1 0,1 0 1,1 0-1,0 0 0,0 0 0,1 0 1,1 0-1,2 18 0,-2-25-25,0 0 0,0 1 0,1-1 0,0 0 0,-1 0-1,1 0 1,1 0 0,-1 0 0,1 0 0,-1 0 0,6 4 0,-3-3 20,0-1 0,0 0 0,0 0 0,1 0 0,0 0 0,-1-1 0,8 3 0,0-1-179,0-1-1,-1-1 1,1 0 0,0 0 0,1-1 0,-1-1 0,18 0-1,-20-2-791,-1-1 0,1 1 0,10-4 0,-14 3 389,20-4-898</inkml:trace>
  <inkml:trace contextRef="#ctx0" brushRef="#br0" timeOffset="1">343 296 6353,'47'28'3561,"-42"-12"88,6 7-1041,-3-3-471,3 0-241,-4 0-895,-3-6-345,-4 0-416,-5-6-504,5-3 200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58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1 342 11306,'21'9'4513,"-5"-5"-2336,-3-3-913,2 5-320,-5-2-128,-7-4-487,9 6-401,-3-6-897,3 0 713</inkml:trace>
  <inkml:trace contextRef="#ctx0" brushRef="#br0" timeOffset="1">142 26 10122,'4'-3'700,"0"0"0,0 1 0,0-1-1,1 1 1,0-1 0,-1 2 0,1-1 0,0 0-1,0 1 1,0 0 0,0 0 0,0 0-1,0 1 1,10 0 0,-15 0-669,1 0 1,-1 0-1,1 1 1,-1-1-1,1 0 0,-1 0 1,1 1-1,-1-1 1,0 1-1,1-1 0,-1 0 1,0 1-1,1-1 1,-1 1-1,0-1 0,1 1 1,-1-1-1,0 1 0,0-1 1,0 1-1,0-1 1,1 1-1,-1-1 0,0 1 1,0-1-1,0 1 1,0-1-1,0 1 0,0 0 1,0 0-1,-3 17 128,-3-4-86,0 0-1,-12 19 0,10-20-30,1-1 0,-9 25 0,15-33-11,0 0-1,0 1 1,0-1-1,1 1 1,-1-1 0,1 1-1,1 7 1,-1-10-5,0 0 1,1-1-1,-1 1 1,0 0-1,1-1 1,-1 1-1,1-1 1,0 1-1,-1-1 1,1 1-1,0-1 1,0 0-1,0 1 1,0-1-1,0 0 1,0 0-1,1 0 0,-1 1 1,0-1-1,0 0 1,1-1-1,-1 1 1,1 0-1,2 1 1,3 0 48,1-1-1,-1 0 1,1 0 0,-1 0 0,10-1 0,39-4 156,-46 2-9,0 1 1,1-2-1,-1 1 0,0-2 0,12-4 1,-19 7 471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59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32 7994,'-7'-5'5869,"15"6"-3726,6 0-2008,24 1 367,219 12 671,-130-10-887,436 13 277,1-14-441,224-35 2092,-769 31-2125,392-34 1194,-399 35-1398,-9 0-145,-6 0-620,-22 5 406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2:59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10882,'2'-9'4209,"-1"5"-2752,2-2-105,23-8-120,43 2-264,-17 16-512,3 5-104,3-4-95,-26-5-41,-16 0-96,0 0-32,36 0 32,-11-1-296,-21 0-825,-21 1-815,-16 0 1008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3:00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10738,'16'7'4379,"28"10"0,19 0-1724,-36-10-2418,-1 1 0,32 13 0,-50-17-194,1 1 1,-1 0-1,0 0 0,0 1 0,-1 0 0,9 9 0,-12-11-28,1 2-1,-1-1 0,0 1 0,0-1 0,0 1 0,-1 0 0,0 0 0,5 13 1,-7-15-10,-1-1 0,1 1 1,-1 0-1,0 0 1,0 0-1,0-1 0,-1 1 1,1 0-1,-1 0 1,0-1-1,0 1 0,-2 4 1,-1 1 7,0 0-1,0 0 1,-9 11 0,9-14-6,0-1 0,-1 0 0,0 0 0,-1 0-1,1-1 1,-1 0 0,1 0 0,-1 0 0,-1-1 0,1 0 0,-8 3 0,3-1 7,1-1 1,-15 11 0,25-14-14,-1-1 1,0 1 0,0 0 0,0-1-1,0 1 1,1 0 0,-1-1 0,0 1-1,0 0 1,1 0 0,-1 0 0,1-1-1,-1 1 1,1 0 0,-1 0 0,1 0-1,0 0 1,-1 0 0,1 0-1,0 0 1,0 0 0,-1 2 0,2-2-1,-1 0 1,0 0 0,1 0 0,-1 0 0,1 0-1,-1 0 1,1 0 0,0 0 0,-1 0-1,1-1 1,0 1 0,-1 0 0,1 0 0,0-1-1,0 1 1,0 0 0,1 0 0,5 3 7,0 0 1,1-1 0,-1 0 0,11 3 0,6 0 22,1-2 0,0 0 0,43 1 0,-54-4-361,0 0 0,0 1-1,-1 0 1,1 1 0,-1 1 0,15 6 0,-19-7-440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3:00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92 192 12219,'2'-3'4489,"1"11"-2801,4 3-504,1 9 24,-2 5-119,2 4-745,0-2-192,0-6-104,2-5-384,-2-13-969,-2-5-991,-10-14 1296</inkml:trace>
  <inkml:trace contextRef="#ctx0" brushRef="#br0" timeOffset="1">1 19 7274,'-1'-16'3728,"5"13"-415,7 3-1873,7 2-807,5 7 15,5 0-128,0-1-688,9 1-1249,4-3 1025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3:00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 9522,'-2'-5'4241,"2"5"-1440,12 1-1409,-4-1-112,7 0-272,6 1-384,-2-1-488,9 3-63,0 0 63,-6-1-369,2 2-1159,-10-1-1048,-8 12 1343</inkml:trace>
  <inkml:trace contextRef="#ctx0" brushRef="#br0" timeOffset="1">67 168 8418,'0'0'3913,"12"-2"-1577,4-4-880,2 0-23,6-1-617,-2-1-368,0 1-272,-3-1-224,-1 8 48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3:01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13619,'0'26'4921,"0"16"-3905,-1 4-216,1 7-104,-3-1-175,3-10-353,-1-5-72,-1-11-344,2-8-409,0-15 417</inkml:trace>
  <inkml:trace contextRef="#ctx0" brushRef="#br0" timeOffset="1">173 100 10266,'0'0'298,"-1"0"-1,0 0 0,0 0 0,1 0 1,-1 0-1,0 0 0,0 0 1,1 0-1,-1 0 0,0 1 1,0-1-1,1 0 0,-1 0 1,0 1-1,1-1 0,-1 0 0,0 1 1,1-1-1,-2 2 0,-13 12 1266,7-7-651,-11 10 141,-1-2-1,-1-1 1,-22 12 0,41-24-1001,-2-1 84,1 1 0,0 0 0,-1 1 1,1-1-1,-5 6 0,7-8-117,1 1 1,-1 0-1,1-1 0,0 1 0,-1 0 1,1 0-1,-1-1 0,1 1 1,0 0-1,0 0 0,0 0 1,-1-1-1,1 1 0,0 0 0,0 0 1,0 0-1,0 0 0,0-1 1,1 1-1,-1 0 0,0 0 1,0 0-1,0 0 0,1-1 0,-1 1 1,0 0-1,1 0 0,-1-1 1,1 1-1,-1 0 0,1-1 1,0 2-1,2 1 2,0 1-1,1-1 1,-1 0 0,1 0-1,0 0 1,-1-1-1,1 1 1,7 2 0,3 1-5,19 6-1,-23-9-112,18 3-1,-26-6-69,0 0 0,1 1 0,-1-1 0,0 0 0,1 0 0,-1 0 0,0-1 1,1 1-1,-1 0 0,1-1 0,-1 0 0,0 1 0,3-2 0,-4 1 94,-1 0 1,1 1 0,0-1-1,-1 0 1,1 0-1,0 0 1,-1 0 0,1 1-1,-1-1 1,1-2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3:01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55 100 10122,'0'0'138,"0"0"1,-1 0-1,1 0 0,0 0 1,0 0-1,-1 0 0,1 1 0,0-1 1,0 0-1,-1 0 0,1 0 1,0 0-1,0 0 0,-1 0 0,1 0 1,0 0-1,-1 0 0,1 0 1,0-1-1,0 1 0,-1 0 0,1 0 1,0 0-1,0 0 0,-1 0 0,1 0 1,0-1-1,0 1 0,-1 0 1,0-8 1516,1 7-1593,0 0-1,-1 0 0,1 0 1,0 0-1,0 0 0,0 0 1,-1 0-1,1 0 0,0 0 1,-1 0-1,1 0 0,-1 0 1,1 1-1,-1-2 0,0 2-17,1-1 1,0 1-1,0 0 0,0 0 0,0 0 0,-1 0 0,1-1 0,0 1 0,0 0 0,0 0 1,0 0-1,-1 0 0,1 0 0,0 0 0,0 0 0,-1-1 0,1 1 0,0 0 1,0 0-1,0 0 0,-1 0 0,1 0 0,0 0 0,0 0 0,-1 0 0,1 0 1,0 0-1,0 0 0,0 0 0,-1 1 0,1-1 0,0 0 0,0 0 0,-1 0 1,1 0-1,0 0 0,0 0 0,0 0 0,0 1 0,-1-1 0,1 0 0,0 0 1,0 0-1,0 0 0,0 1 0,-1-1 0,1 0 0,-4 12 1058,3-10-1224,-17 62 762,13-43-406,5-21-233,-1 3 29,1 0-1,-1 0 1,1 1-1,0-1 1,-1 0-1,2 5 1,11-51-165,-8 24 126,1 1 2,10-29 0,-12 41 22,-1 0-1,2 0 0,-1 0 1,1 0-1,0 1 0,0 0 1,0-1-1,9-6 0,-11 10-4,-1 0-1,1 1 1,0 0-1,0-1 1,0 1-1,0 0 1,0 0-1,0 0 1,0 0-1,1 0 1,-1 1-1,0-1 1,0 1-1,1-1 1,-1 1-1,0 0 1,1 0-1,-1 0 1,0 0-1,1 0 1,-1 1-1,0-1 1,0 1-1,1-1 1,-1 1-1,0 0 1,0 0-1,3 1 1,-2 0 62,0 1 1,0-1-1,0 1 1,0-1 0,0 1-1,0 0 1,-1 0-1,0 0 1,0 0 0,4 7-1,-1 1 235,0 1-1,3 12 1,-5-14-197,0 0 0,1-1 0,0 0 0,7 12 0,-10-19-210,-1-1 41,1-1-1,-1 1 0,0-1 0,0 1 0,1-1 0,-1 1 0,0-1 1,1 1-1,-1-1 0,1 1 0,-1-1 0,1 0 0,-1 1 0,1-1 0,-1 0 1,1 1-1,-1-1 0,1 0 0,-1 0 0,1 0 0,-1 1 0,1-1 1,0 0-1,7-1-468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3:02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166 123 8826,'0'0'180,"0"0"0,0-1 1,0 1-1,0 0 0,1 0 1,-1 0-1,0 0 0,0-1 1,0 1-1,0 0 0,0 0 0,0 0 1,0 0-1,0-1 0,0 1 1,0 0-1,0 0 0,0 0 0,0-1 1,0 1-1,0 0 0,0 0 1,0 0-1,0 0 0,0-1 0,0 1 1,0 0-1,0 0 0,0 0 1,0-1-1,0 1 0,-3-11 1189,1 6-339,2 3-811,-3-9 821,0 0-1,0 0 1,-8-18 0,10 27-975,0 0 0,0-1 0,-1 1 0,1 0 0,-1 0 0,1 0 0,-1 0 0,0 0 0,1 0 0,-1 1-1,0-1 1,0 0 0,0 1 0,-1 0 0,1-1 0,0 1 0,-1 0 0,1 0 0,0 0 0,-1 1 0,1-1 0,-5 0 0,4 1-36,1 0 0,-1 0 0,1 1 0,-1-1 1,1 1-1,0-1 0,-1 1 0,1 0 0,0 0 0,-1 0 0,1 0 0,0 0 0,0 1 0,0-1 0,0 1 0,0-1 0,0 1 0,0 0 0,1 0 0,-3 2 0,0 2 11,0 0 0,0 0-1,0 1 1,1-1 0,-5 13-1,4-5-14,0-1 0,0 1 0,2 0 0,0 0 0,0 0 0,1 0 0,1 0 0,2 21 0,-1-27-14,0-1 1,1 1-1,0 0 0,0-1 1,0 0-1,1 1 0,0-1 1,0 0-1,1 0 0,0-1 1,0 1-1,1-1 0,0 0 1,0 0-1,0 0 0,12 9 1,-9-10-37,-1 0 0,0 0 0,1-1 0,0 0 0,0 0 0,0-1 0,0 0 0,1-1 0,16 3 0,-5-2-417,36 3-815,-47-6 1056,-1-1 1,11-1-1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2:40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64 9050,'28'-32'3589,"-22"27"-317,-3 5-1775,-5 4 1219,2-4-2631,-1 1-1,1-1 1,-1 1-1,1-1 1,-1 1-1,1-1 1,-1 1-1,1-1 1,0 1-1,-1-1 1,1 1-1,0 0 1,0-1-1,-1 1 1,1-1-1,0 1 1,0 0-1,0 0 0,-1 0 18,1 2-18,-2 1 16,1 0-1,-1 1 1,1-1-1,-5 6 1,-23 31 363,-39 43-1,42-52-346,15-20-70,-16 15 0,26-26-50,1 0 0,-1-1 0,0 1 0,1 0 0,-1-1 0,0 1 0,0-1 0,1 1 0,-1-1 0,0 0 0,0 1 0,0-1 0,1 0 0,-1 1 0,0-1 0,0 0 0,0 0 0,0 0 0,0 0 0,0 0 0,0 0 0,1 0 0,-1 0 0,0 0 0,0 0 0,0 0 0,0-1 0,0 1 0,1 0 0,-1-1 0,0 1 0,0-1 0,0 1 0,1-1 0,-1 1 0,0-1 0,1 1 0,-1-1 0,0 0 0,1 1 0,-1-1 0,1 0 0,-1 1 0,1-1-1,-1-1 1,-2-3-80,0-1 0,0 0 0,1 1 0,0-1 0,-2-9 0,0 1-40,2-1 1,-1 1-1,2-1 1,0 0-1,1-23 1,1 33 118,-1-1 1,1 0-1,0 0 0,0 0 1,1 1-1,0-1 1,0 1-1,0-1 1,0 1-1,1 0 0,0 0 1,0 0-1,1 0 1,-1 1-1,1-1 1,8-7-1,-9 10 10,-1 1-1,0-1 1,0 1-1,1 0 1,-1-1 0,1 1-1,-1 0 1,1 1-1,0-1 1,-1 0-1,1 1 1,0 0 0,-1-1-1,1 1 1,0 0-1,-1 0 1,1 1 0,0-1-1,0 1 1,-1-1-1,1 1 1,-1 0 0,1 0-1,-1 0 1,1 0-1,-1 0 1,5 3-1,0 2 59,1-1 0,-1 1 0,0 1 0,-1-1 0,0 1 0,11 15 0,-8-7 93,0 1 0,-1 1 0,-1 0 0,0 0-1,6 26 1,3 9 39,-15-48-206,1 0 0,-1 0-1,1 0 1,0 0 0,0 0 0,1 0 0,-1-1-1,1 1 1,0-1 0,0 1 0,6 4-1,-8-7-52,-1-2 33,0 1 0,0 0 0,0 0-1,0 0 1,0 0 0,0 0 0,0-1 0,0 1-1,0 0 1,0 0 0,0 0 0,0 0-1,0-1 1,0 1 0,0 0 0,0 0 0,0 0-1,0 0 1,0 0 0,0-1 0,0 1 0,0 0-1,0 0 1,1 0 0,-1 0 0,0 0-1,0 0 1,0 0 0,0-1 0,0 1 0,0 0-1,1 0 1,-1 0 0,0 0 0,0 0 0,0 0-1,0 0 1,1 0 0,-1 0 0,0 0 0,0 0-1,0 0 1,0 0 0,0 0 0,1 0-1,-1 0 1,0 0 0,0 0 0,0 0 0,0 0-1,1 0 1,-1 0 0,0 0 0,0 0 0,0 0-1,0 0 1,0 1 0,1-1 0,-1 0-1,0 0 1,0 0 0,0 0 0,0 0 0,0 0-1,0 0 1,0 1 0,0-1 0,1 0 0,-1-15-766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3:02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85 179 10698,'3'24'4769,"-3"-2"-2008,1 3-969,1-1-111,2 0-529,-4-5-464,0-10-696,2-3-488,-2-9-1272,4-4 1159</inkml:trace>
  <inkml:trace contextRef="#ctx0" brushRef="#br0" timeOffset="1">0 0 10746,'2'4'4649,"-1"-4"-1880,8 3-1465,2-2-56,1 1-375,1 2-353,5-4-848,3-2-1609,8-10 1377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3:03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70 4505,'-6'-2'1057,"1"-1"0,0 1 0,0-1 0,1-1 0,-7-4 0,10 7-894,0 0-1,0 1 0,0-1 0,1 0 0,-1 0 1,0 0-1,1 0 0,-1 0 0,1 0 0,-1 0 0,1 0 1,-1 0-1,1 0 0,-1 0 0,1 0 0,0 0 0,0 0 1,0 0-1,0 0 0,0 0 0,0 0 0,0-1 0,0 1 1,0 0-1,0 0 0,0 0 0,1 0 0,-1 0 0,0 0 1,1 0-1,-1 0 0,1 0 0,-1 0 0,2-1 1,-2 1-55,1 1 1,0-1 0,-1 1 0,1-1-1,0 0 1,0 1 0,0 0 0,-1-1 0,1 1-1,0-1 1,0 1 0,0 0 0,0 0 0,0 0-1,1-1 1,17 0 895,-9 1-526,-4-1-225,1 0 86,0 0 1,0 1 0,7 0-1,-11 0-256,0 0-1,-1 1 0,1-1 0,0 1 1,-1 0-1,1 0 0,-1 0 1,1 0-1,-1 1 0,0-1 0,4 3 1,-5-3-65,0 0 0,0 0 1,0 0-1,-1 0 0,1 0 0,0 0 1,0 0-1,0 0 0,-1 0 1,1 1-1,-1-1 0,1 0 0,-1 0 1,0 1-1,1-1 0,-1 0 1,0 1-1,0-1 0,0 1 0,0-1 1,0 0-1,0 1 0,0-1 1,0 0-1,-1 1 0,1-1 0,0 0 1,-1 1-1,1-1 0,-1 0 1,-1 2-1,-1 3 18,0 0 0,-1 0-1,0 0 1,-9 9 0,-14 14 43,15-17 12,-18 22 0,29-33-84,1-1-1,0 0 0,-1 1 1,1-1-1,0 1 0,-1-1 1,1 1-1,0-1 1,0 0-1,-1 1 0,1-1 1,0 1-1,0-1 0,0 1 1,0-1-1,-1 1 0,1-1 1,0 1-1,0-1 0,0 1 1,0-1-1,0 1 0,0 0 1,1-1-1,-1 1 1,0-1-1,0 1 0,0-1 1,0 1-1,0-1 0,1 0 1,-1 1-1,0-1 0,1 1 1,-1-1-1,0 1 0,1-1 1,-1 0-1,0 1 0,1-1 1,-1 0-1,1 1 1,-1-1-1,0 0 0,1 0 1,0 1-1,2 0 19,0 0 0,0 0 0,0-1-1,0 1 1,0-1 0,0 0 0,3 0 0,3 0 22,-1-1 1,1 0-1,-1 0 0,1-1 1,9-4-1,42-18 122,-36 14-137,27-13 1295,-49 22-1231,1 1-1,-1-1 1,0 1-1,1 0 1,3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3:03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 13827,'-14'-3'5049,"14"6"-3625,4-2-367,16 5-169,10-1-104,10-4-536,3 1-136,1-1-24,-10-4-248,-5 2-968,-1 0-673,-9 5 985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3:04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8682,'1'-7'3689,"2"7"-1273,2 0-583,-5-1-273,0 0 64,7-1-616,14-3-335,35-4-345,-33 10-120,-5 2-168,4 5 816,16 5-656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3:04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1 11787,'0'0'84,"0"0"1,0 0 0,0 0 0,0 0 0,0 1-1,0-1 1,0 0 0,0 0 0,0 0 0,0 0 0,0 0-1,0 0 1,0 0 0,0 0 0,0 0 0,0 0 0,0 0-1,0 0 1,-1 0 0,1 0 0,0 0 0,0 0-1,0 0 1,0 1 0,0-1 0,0 0 0,0 0 0,0 0-1,0 0 1,0 0 0,0 0 0,-1 0 0,1 0-1,0 0 1,0 0 0,0 0 0,0 0 0,0 0 0,0 0-1,0 0 1,0-1 0,0 1 0,0 0 0,0 0 0,-1 0-1,1 0 1,0 0 0,0 0 0,0 0 0,0 0-1,0 0 1,0 0 0,0 0 0,0 0 0,0 0 0,0 0-1,0 0 1,0 0 0,0-1 0,0 1 0,0 0 0,0 0-1,0 0 1,0 0 0,0 0 0,0 0 0,0 0-1,0 0 1,-2 2 5197,2-2-5151,-25 52 636,-18 35-359,-22 39 68,64-124-471,-20 36 96,19-34-97,-1-1-1,1 0 0,-1 1 0,0-1 0,0 0 0,0 0 0,-6 4 1,8-7-29,1 1 0,-1-1 1,1 0-1,-1 1 1,0-1-1,1 0 0,-1 1 1,0-1-1,0 0 1,1 0-1,-1 0 1,0 0-1,0 0 0,1 0 1,-1 0-1,0 0 1,0 0-1,1 0 0,-1 0 1,0 0-1,1 0 1,-1-1-1,0 1 0,0 0 1,1 0-1,-1-1 1,1 1-1,-1-1 0,0 1 1,1-1-1,-1 1 1,1-1-1,-1 1 0,1-1 1,-1 0-1,-2-3-230,1 1 1,0-1-1,0 0 0,-3-8 0,1 3-74,-2-3-23,0-1 1,1 0-1,1 0 0,0-1 0,1 1 0,0-1 1,1 0-1,0-21 0,2 31 332,0 1 0,1-1 0,0 1 0,-1-1-1,2 1 1,-1-1 0,0 1 0,1-1 0,-1 1 0,3-4 0,-3 5 51,0 1 1,1-1 0,-1 1-1,0 0 1,0-1 0,0 1-1,1 0 1,-1 0-1,1 0 1,-1 0 0,1 0-1,-1 0 1,1 0 0,0 0-1,-1 1 1,1-1 0,0 1-1,0-1 1,-1 1 0,1 0-1,3-1 1,-1 2 124,0-1 0,1 1 1,-1 0-1,0 0 0,0 1 0,0-1 1,0 1-1,0 0 0,0 0 0,0 0 1,3 3-1,5 4 627,20 19 1,-29-25-667,12 12 292,0 0 0,-1 0 0,-1 2-1,-1-1 1,0 2 0,-1 0 0,15 34-1,3 22-469,-29-73 70,0 0 0,1 0-1,-1-1 1,0 1 0,1 0 0,-1 0 0,1 0-1,-1 0 1,1 0 0,-1-1 0,1 1-1,-1 0 1,1-1 0,0 1 0,0 0 0,-1-1-1,1 1 1,0-1 0,0 1 0,0-1 0,1 1-1,8 0 206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3:04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13691,'24'10'5497,"-23"19"-3056,4 9-1057,-2 3-488,-3 0 16,3-2-328,5-2-328,-2-5-192,6-3-23,-9-9-178,-3-1-319,1-13-992,-1-2-528,6-4 1119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3:05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0 13123,'-33'17'4807,"-15"10"-2297,-22 10-833,34-22-941,24-10-444,0 0 0,0 1 0,-12 7 0,23-12-246,0 0-1,0 0 1,-1 0 0,1 0-1,0 0 1,0 0 0,0 0-1,0 0 1,0 0-1,0 1 1,1-1 0,-2 2-1,2-2-23,0 0 0,-1-1 0,1 1-1,0 0 1,0 0 0,0 0 0,0 0 0,1-1-1,-1 1 1,0 0 0,0 0 0,0 0-1,1-1 1,-1 1 0,0 0 0,1 0-1,-1-1 1,1 1 0,-1 0 0,1-1 0,-1 1-1,1 0 1,-1-1 0,2 2 0,13 10 185,0 0 1,0-2 0,1 1 0,19 8-1,-13-7 12,90 46 199,-97-53-1156,5-5 287</inkml:trace>
  <inkml:trace contextRef="#ctx0" brushRef="#br0" timeOffset="1">905 279 28374,'-19'-3'104,"7"-2"144,10 3-88,-8-3-728,12-2-440,11-7 600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3:06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9082,'45'-7'4113,"-33"14"-1793,-1 10-607,2 4 31,-8 7-408,1 4-295,0 1-369,3-3-104,-2-5-192,0 0-104,-3-7-176,1-1-24,-8-8-520,3-6-416,-4-3-1001,-4 1-991,7-2 1815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3:07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6513,'7'-2'2195,"0"-1"0,1 2 0,11-3-1,0 3-81,24 1-1,14-1-12,-38-1-1719,0 0-149,0 0 0,0 2 0,20 1 0,-33 0-217,0 0 0,0 0 1,0 1-1,-1-1 1,1 1-1,-1 0 1,1 1-1,-1-1 0,0 1 1,0 0-1,0 1 1,0-1-1,-1 1 1,6 5-1,-6-5 5,0 1 0,0-1-1,0 1 1,-1 0 0,0 0 0,0 0 0,0 0 0,0 1 0,-1-1-1,0 1 1,0 0 0,-1-1 0,1 1 0,-1 0 0,-1 0-1,1 8 1,-2 11 169,0-1 0,-7 29 0,4-35-176,2 0 0,0 0 0,1 0 1,0 0-1,4 24 0,-3-40-171,4 15 27,-4-16-2,0-1-1,0 1 0,0-1 1,0 0-1,0 1 0,0-1 1,1 0-1,-1 1 0,0-1 1,0 0-1,0 1 0,0-1 0,1 0 1,-1 1-1,0-1 0,0 0 1,1 1-1,-1-1 0,0 0 1,1 0-1,-1 1 0,0-1 1,1 0-1,-1 0 0,0 0 1,1 0-1,-1 1 0,0-1 1,1 0-1,-1 0 0,1 0 0,-1 0 1,0 0-1,1 0 0,0 0 1,4-3-1574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3:07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43 9010,'-1'-7'4553,"-1"3"-976,2 2-1561,0 0-87,0 1-393,0 0-384,27-5-552,31-10-160,-30 12-232,3 4-72,-6 0-280,-1 0-448,-7 0 2473,1 11-1617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39:4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25 3945,'13'-22'5065,"-12"20"-3095,-1 2-233,-8 13 12,-12 24-941,3 1 1,0 0-1,3 1 1,1 1 0,2 0-1,-7 50 1,13-58-691,-14 143 182,20-155-299,1-15-193,-2-5 170,1 0-1,-1 0 0,0 0 0,0 0 0,1 0 1,-1 0-1,0-1 0,0 1 0,0 0 0,1 0 1,-1 0-1,0 0 0,0-1 0,0 1 0,1 0 0,-1 0 1,0 0-1,0 0 0,0-1 0,0 1 0,0 0 1,0 0-1,0-1 0,1 1 0,-1 0 0,0-1 1,6-15-1299,0 0 0,-1-1 1,-1 0-1,-1 0 0,2-20 1,-2 18 274,4-38-752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2:40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11242,'-7'19'4465,"10"-8"-2272,-2 1-497,-1 0-7,0 2-361,2 3-872,-1 1-216,4-2-128,-1-4-40,-2-7-304,-1-2-360,2-3-928,-3-2-1057,0 1 1601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3:52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12 1232,'-5'0'1029,"0"0"0,1-1-1,-1 0 1,0 0 0,1 0 0,-1-1-1,-8-3 1,17 6-602,0-1 1,0 1-1,1-1 0,-1 0 0,8 0 1,3-1-141,59-1 472,48 5 630,-20 1-875,69-3-79,176-2-252,76 7-94,66 9-38,-180-2 275,-1 15-8,181 11 50,-291-35-151,88 5 132,-196-3-275,102 22-1,-57 5-30,-69-16-7,68 10 0,141-8 135,-205-16-102,205 0 133,67 5-93,365 8 98,-457-14-152,-156 2-45,25 6 3,-28-2-2,-31-3-2,73 2 22,18-4 16,110 0 89,49-15 370,-194 11-422,15-1 103,-129 2-181,0 0 1,-1-1-1,1 1 0,-1 0 0,1 0 0,0-1 1,-1 1-1,1-1 0,-1 1 0,1-1 1,1-1-1,-3 2-17,0 0 0,0 0-1,0 0 1,0 0 0,1 0 0,-1-1 0,0 1 0,0 0-1,0 0 1,0 0 0,0 0 0,0 0 0,0 0 0,0-1 0,0 1-1,0 0 1,0 0 0,0 0 0,0 0 0,0-1 0,0 1-1,0 0 1,0 0 0,0 0 0,0 0 0,0 0 0,0-1 0,0 1-1,0 0 1,0 0 0,0 0 0,0 0 0,0 0 0,0-1-1,0 1 1,-1 0 0,1 0 0,0 0 0,0 0 0,0 0 0,0 0-1,0 0 1,0-1 0,-1 1 0,1 0 0,-7-5-766,7 5 404,-10-5-3127,-5 4 1499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01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6 3497,'-6'-6'9781,"7"13"-6172,6 12-3386,8 46 828,5 71 0,18 183 519,-15-152-1143,-12-74-318,-12-79-301,1-10-620,0-4-1881,0-12 1379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01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9042,'1'0'325,"0"-1"1,0 1-1,0 0 0,0-1 1,0 1-1,0-1 0,0 1 1,0-1-1,-1 0 1,1 1-1,1-2 0,5-3 199,-1 1-174,1 1 1,0 0 0,1 0-1,-1 0 1,1 1 0,-1 0 0,1 1-1,0-1 1,12 1 0,-10 0-116,0 2 0,0-1 0,-1 1 0,1 1 0,0 0 0,-1 0 0,12 5 0,-14-5-157,-1 1-1,1 1 0,-1-1 1,0 1-1,0 0 0,0 1 1,-1-1-1,1 1 0,-1 0 0,7 9 1,-9-10-53,0 1 0,0-1 0,-1 1 0,1 0 0,-1-1 0,0 1 0,0 0 0,-1 0 0,0 1 0,1-1 0,-2 0 0,1 0 0,-1 1 0,0 7 0,-1-2 17,0 0 0,-1 0 0,-1-1-1,0 1 1,0-1 0,-1 1 0,-6 10 0,6-13-29,-1 0 0,0 0 0,0 0 0,-1 0 1,1-1-1,-2 0 0,1 0 0,-13 9 0,18-16-29,-35 28-904,13-8-2951,17-15 2641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02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 8242,'10'9'2352,"-6"-7"-1861,0 2 0,0-1 0,-1 0 0,1 1 0,-1 0 0,0 0 0,0 0 0,0 0 0,-1 0 0,1 0 0,-1 1 0,2 5 0,-1 3-58,0 1 1,-1 0-1,-1 0 1,0 0-1,-1 18 0,-2-4-96,-10 47-1,11-70-296,-3 15 68,4-19-97,0-1 1,-1 1-1,1 0 1,0 0 0,0 0-1,-1-1 1,1 1 0,0 0-1,-1-1 1,1 1 0,-1 0-1,1-1 1,-1 1 0,1 0-1,-1-1 1,0 1-1,0 0 1,0-1-8,1 0 0,-1 0 0,1 0-1,0 0 1,-1 0 0,1 0 0,-1-1 0,1 1-1,0 0 1,-1 0 0,1 0 0,0-1 0,-1 1-1,1 0 1,0 0 0,-1-1 0,1 1 0,0 0-1,-1-1 1,1 1 0,0 0 0,0-1 0,-1 1-1,1 0 1,0-1 0,0 1 0,0 0 0,0-1-1,0 1 1,-1-1 0,1 1 0,0 0 0,0-1-1,-3-16-8,3 17 5,-2-30-88,1 1-1,2-1 1,1 0-1,1 1 1,9-39-1,9-13-51,-18 72 59,1 0 1,-1 1 0,1-1-1,1 1 1,-1 0 0,11-13 0,-14 19-113,1 1 1,-1 0 0,1-1 0,-1 1 0,1 0 0,-1 0 0,1 0 0,-1 0 0,1 0 0,0 1 0,0-1 0,-1 0 0,1 1 0,0-1 0,0 1 0,0 0 0,0-1 0,-1 1 0,1 0 0,0 0 0,0 0 0,0 0 0,0 1 0,0-1-1,2 1 1,12 6-1285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02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18 4025,'-3'1'826,"-11"2"1585,9 1 2055,-3 46 1603,4-21-5558,-2 36 0,5-46-274,-1-8-98,2 0 1,0 1 0,0-1 0,3 18 0,-2-28-132,-1 1 0,1 0 1,-1-1-1,1 1 0,0 0 1,-1-1-1,1 1 0,0-1 0,0 1 1,0-1-1,0 0 0,1 1 1,-1-1-1,0 0 0,1 0 0,-1 0 1,0 0-1,1 0 0,-1 0 1,1 0-1,0 0 0,-1-1 0,1 1 1,-1-1-1,1 1 0,0-1 1,2 1-1,-1-1-4,0 0 0,0 0 0,0 0-1,1 0 1,-1 0 0,0-1 0,0 1 0,0-1 0,0 0 0,0 0 0,0 0 0,0-1 0,0 1 0,4-3 0,-2 0 4,1-1 1,-1 0 0,0 0 0,0-1-1,-1 1 1,1-1 0,-1 0 0,0 0-1,-1 0 1,6-12 0,-5 8 15,-1-1 0,0 1 0,0 0 0,-1-1 0,0 0 0,1-17 0,-3 21 4,-1 0 1,1 0-1,-1 0 0,0 0 1,-1 0-1,0 0 1,0 0-1,0 0 0,-6-10 1,7 14-16,-1 0 1,1 1-1,-1-1 0,0 1 1,0 0-1,0-1 0,0 1 1,0 0-1,-1 0 0,1 0 0,0 1 1,-1-1-1,0 0 0,1 1 1,-1 0-1,0-1 0,0 1 1,1 0-1,-1 1 0,0-1 1,0 0-1,0 1 0,0 0 1,0 0-1,-4 0 0,4 0-36,1 0 0,0 1-1,0-1 1,-1 1 0,1-1 0,0 1-1,0 0 1,0 0 0,0 0-1,0 0 1,0 1 0,0-1-1,0 0 1,0 1 0,1-1-1,-1 1 1,1 0 0,-1-1-1,1 1 1,-1 0 0,-1 3-1,2-2-203,0 0 0,0 0 0,0-1 0,0 1 0,0 0 0,1 0 0,-1 0 1,1 0-1,0 0 0,-1 0 0,1 0 0,1 0 0,-1 0 0,0 0 0,1 0 0,1 5 0,0-4-34,0 0-1,0 0 1,0-1 0,4 6 0,-5-9 241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02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0 6865,'-3'28'6441,"-3"-1"-3463,-3 12-975,8-28-1706,0 0 0,1 0 1,0 1-1,1-1 1,0 0-1,5 20 1,-5-27-265,0 1 0,1 0 1,0-1-1,0 1 1,0-1-1,0 1 0,1-1 1,0 0-1,-1 0 1,2 0-1,-1-1 0,0 1 1,1-1-1,0 1 1,-1-1-1,1-1 0,0 1 1,5 2-1,-5-3-25,-1-1 1,1 1-1,-1-1 1,1 0-1,0-1 0,-1 1 1,1 0-1,0-1 0,0 0 1,-1 0-1,1 0 0,0 0 1,0-1-1,-1 0 0,1 1 1,0-1-1,-1 0 0,1-1 1,-1 1-1,1-1 0,-1 0 1,0 1-1,1-1 0,-1-1 1,5-4-1,-3 3 1,-1-1 1,0 1-1,0-1 0,0 0 0,0-1 1,-1 1-1,0-1 0,0 1 1,0-1-1,-1 0 0,0 0 0,0 0 1,-1-1-1,2-10 0,-2 11 6,-1-1-1,0 1 1,0 0-1,-1-1 1,0 1-1,0 0 1,0-1-1,-1 1 0,0 0 1,0 0-1,0 0 1,-5-7-1,4 8 6,0 1 0,0 0 0,0 0 0,-1 0 0,1 0-1,-1 0 1,0 1 0,0 0 0,-1-1 0,1 2 0,0-1-1,-1 0 1,0 1 0,1 0 0,-10-3 0,7 4-4,0-1 1,0 1 0,0 0-1,1 0 1,-1 1 0,0 0-1,0 0 1,0 1 0,0 0-1,-11 3 1,15-3-36,0 0 1,1 0 0,-1 0-1,0 0 1,1 0-1,-1 1 1,1-1 0,-1 1-1,1 0 1,0 0-1,0 0 1,0 0 0,0 0-1,0 0 1,0 0-1,0 1 1,1-1 0,-1 1-1,1-1 1,0 1-1,0 0 1,0-1 0,0 1-1,0 0 1,1 0-1,-1 0 1,0 4 0,1-4-107,0-1 1,0 0 0,1 0 0,-1 1-1,0-1 1,1 0 0,-1 0 0,1 1-1,0-1 1,0 0 0,0 0-1,0 0 1,0 0 0,0 0 0,1 0-1,2 3 1,-2-4 21,0 1 0,0-1 1,0 0-1,1 1 0,-1-1 0,3 1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03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21 11242,'-4'-3'661,"0"0"-1,-1 1 0,0 0 0,0-1 0,0 2 0,0-1 0,-7-1 0,9 2-527,0 1-1,1 0 0,-1 0 0,0 0 0,1 0 1,-1 0-1,0 1 0,0-1 0,1 1 0,-1 0 1,0 0-1,1 0 0,-1 0 0,1 0 0,0 0 0,-4 3 1,2-1-20,0 0 0,1 0 0,-1 0 0,1 1 0,0-1-1,0 1 1,0-1 0,1 1 0,-1 0 0,1 0 0,0 1 0,0-1 0,0 0 0,-1 6 0,2-2-37,-1 0 0,1 0-1,0 0 1,1 0 0,0 1 0,0-1-1,2 11 1,44 200 779,18-5-458,-48-162-288,10 52-1,-23-85-207,0 0 1,-1 0-1,-1 0 1,-1 0-1,-1 0 1,-4 26-1,5-41-136,-4 13-477,4-16 622,0-1 1,0 0 0,-1 1-1,1-1 1,0 1 0,0-1-1,0 0 1,-1 1-1,1-1 1,0 1 0,0-1-1,-1 0 1,1 1-1,0-1 1,-1 0 0,1 0-1,0 1 1,-1-1-1,1 0 1,0 0 0,-1 1-1,1-1 1,-1 0 0,1 0-1,0 0 1,-1 0-1,1 0 1,-1 1 0,1-1-1,-1 0 1,-9-6-1399</inkml:trace>
  <inkml:trace contextRef="#ctx0" brushRef="#br0" timeOffset="1">1 442 11098,'18'-11'4449,"8"3"-2832,4 0 87,9 1-544,-3 3-168,1-2-463,0 4-185,-9 0-160,-3 0-32,-7 2-712,-9 0-537,-12 4 681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03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50 100 5593,'-5'1'609,"-4"1"1143,0-1-1,-12 0 0,15-2 223,7-2-537,12-2 3,11-2-519,0 2 0,35-3-1,51 3-34,477-1 727,-513 6-1399,387-14 578,-320 8-614,187-17 302,-53 3 64,-224 19-386,94 5 57,-98-1-97,59 11-1,-94-11-78,0 0 1,-1 1 0,1 0-1,13 7 1,6 3 63,-28-12-784,-5-1 132,-4 0-2096,4-1 1815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11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97 4953,'-6'-11'3531,"4"6"-2728,-1 0 0,0 0 1,-4-5-1,-19-23 868,25 32-1471,0 0 0,1 0 0,-1 0 0,0 0-1,0 0 1,0-1 0,1 1 0,-1 0 0,1-1 0,-1 1-1,1 0 1,0-1 0,-1 1 0,1 0 0,0-1-1,0 1 1,0-1 0,0-2 0,1 4 1186,0 3-285,2 115 114,-2-86-1084,9 126 264,-5-95-306,6 39-82,-15-114-1431,2 8 1171,1 0 0,-1-1 0,-1-8 0,3 7 170,-1 1-1,1 0 1,1-1-1,-1 1 1,3-10-1,-3 14 85,0 0 0,1-1 0,-1 1 0,0 0-1,1-1 1,0 1 0,-1 0 0,1 0 0,0 0 0,0-1-1,0 1 1,-1 0 0,1 0 0,0 0 0,0 0 0,1 0-1,-1 1 1,0-1 0,0 0 0,0 0 0,1 1 0,-1-1-1,0 1 1,0-1 0,1 1 0,1-1 0,6 1 114,1 0 0,-1 0 0,0 1 0,0 1 1,0-1-1,12 5 0,5 0 230,-11-3-139,93 16 1151,-88-17-1066,1 0-1,-1-2 1,30-2-1,-32 0-105,0-1-1,-1 0 1,1-2-1,26-9 1,-39 11-153,1 1 0,-1-1 0,0 0 0,0-1 0,0 1 0,0-1 0,6-7 0,-8 8-33,-1 0 0,1 0 0,-1-1 1,0 1-1,0-1 0,0 0 0,0 0 1,-1 1-1,1-1 0,-1 0 0,0 0 0,0-5 1,0 2-122,0 0 1,0 0 0,-1 0 0,-1 0-1,1 0 1,-1 1 0,-3-14 0,3 17 87,0 0 0,0 1 0,0-1 0,0 1 0,0 0 0,-1-1 0,1 1 0,-1 0 0,0 0 0,0-1 0,1 1 0,-1 1 0,0-1-1,-1 0 1,1 0 0,0 1 0,-1-1 0,1 1 0,0 0 0,-1 0 0,0 0 0,-3-1 0,2 1 35,1 0-1,0 1 1,-1 0-1,1 0 0,0 0 1,-1 0-1,1 0 1,0 1-1,0-1 1,-1 1-1,1 0 0,0 0 1,0 0-1,0 0 1,0 1-1,0-1 1,0 1-1,0 0 0,-4 3 1,3-2 24,1 0 1,0 0-1,1 0 0,-1 0 1,0 1-1,1-1 1,0 1-1,0 0 0,0-1 1,0 1-1,1 0 1,-1 0-1,1 0 0,0 0 1,0 5-1,0-2 26,1 0 0,-1 1 0,2-1 0,-1 0 0,1 0 0,0 0-1,1 1 1,0-1 0,0 0 0,0-1 0,1 1 0,0 0 0,0-1 0,1 1 0,0-1 0,0 0-1,0 0 1,1-1 0,10 11 0,-9-11-74,1 1 0,0-1 1,0-1-1,1 1 0,-1-1 0,1 0 0,0-1 0,0 0 0,0 0 1,0-1-1,0 1 0,1-2 0,-1 0 0,1 0 0,-1 0 0,17-2 1,-17 1-330,0-1 1,10-4 0,24-9-246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11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1 12211,'-6'31'5233,"-1"12"-3049,3 18-800,0 8-207,7 3-553,6-3-144,11-10-344,4-11-72,4-11-64,2-9 0,0-16-624,3-7-528,-8-14 728</inkml:trace>
  <inkml:trace contextRef="#ctx0" brushRef="#br0" timeOffset="1">28 189 9706,'-28'7'4793,"28"-6"-1136,6 2-1753,17 1-495,8 0-289,12-1-464,6-1-232,4-2-296,0 0-80,3-1-832,4-3 584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2:40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9258,'0'1'75,"0"-1"0,0 0 0,0 0 0,0 0 0,0 0 0,0 0 0,0 0 0,0 0 0,0 0 0,0 0 0,0 0 0,0 0 0,1 0 0,-1 0 0,0 0 0,0 0 0,0 0 0,0 1 0,0-1 0,0 0 0,0 0 0,0 0 0,0 0 0,0 0 0,0 0 0,0 0 0,0 0 0,0 0 0,0 0 0,0 0 0,0 0 0,0 0 0,0 0 0,0 0 0,1 0 0,-1 0 0,0 0 0,0 0 0,0 0 0,0 0 0,0 0 0,0 0 0,0 0 0,0 0 0,0 0 0,0 0 0,0 0 0,0 0 0,0 0 0,0 0 0,0 0 0,0 0 0,1 0 0,-1 0 0,0 0 0,0 0 0,0 0 0,0 0 0,0 0 0,0-1 0,0 1 0,0 0 0,0 0 0,0 0 0,0 0 0,0 0 0,0 0 0,0 0 0,4 9 2088,4 12-518,5 33 882,-10-36-2007,1 0 1,13 33-1,-11-37-398,1 0 0,0 0 0,1-1 0,1 0 1,11 14-1,-17-23-97,1 0 0,0 0 0,0 0-1,0-1 1,0 0 0,0 0 0,1 0 0,-1 0 0,1-1 0,0 1 0,0-1 0,0 0 0,0-1 0,0 1 0,0-1 0,0 0 0,1 0 0,8-1 0,-11 0-14,-1 0 1,0-1-1,1 0 1,-1 1 0,1-1-1,-1 0 1,0 0-1,0 0 1,0 0-1,1-1 1,-1 1-1,0-1 1,0 1 0,-1-1-1,1 0 1,0 1-1,-1-1 1,1 0-1,-1 0 1,1 0-1,-1-1 1,2-2 0,2-6 17,-1 0 0,0 0-1,4-16 1,-6 20-22,3-14-392,0 0 0,-1 0 0,-1 0 0,-2 0 0,0-37 0,-1 55 40,-1 0 0,1-1-1,-1 1 1,1-1 0,-2-3 0,1 7 304,1 0 0,0-1 0,0 1 0,0 0 0,0-1 0,-1 1 1,1 0-1,0 0 0,0-1 0,-1 1 0,1 0 0,0 0 0,0 0 0,-1-1 0,1 1 0,0 0 1,-1 0-1,1 0 0,0 0 0,-1 0 0,1 0 0,0-1 0,0 1 0,-1 0 0,1 0 1,0 0-1,-1 0 0,1 0 0,-1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12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10498,'3'12'2798,"0"0"0,6 13 1,23 42-510,-11-24-1102,31 65 664,-51-105-1770,1 1 0,1 0 0,-1 0 0,0-1 0,1 1 0,0-1 0,0 0 0,4 4 0,-6-6-68,0 0 0,0 0-1,0 0 1,1-1 0,-1 1-1,0 0 1,0-1 0,1 1 0,-1-1-1,1 1 1,-1-1 0,0 1 0,1-1-1,-1 0 1,1 0 0,-1 0-1,0 0 1,1 0 0,-1 0 0,1 0-1,-1 0 1,1 0 0,-1-1 0,0 1-1,1-1 1,-1 1 0,2-2-1,0 1 7,0-1-1,-1 0 1,0 0-1,1 0 1,-1-1-1,0 1 1,0-1-1,0 1 1,0-1-1,-1 1 0,1-1 1,1-5-1,1-2 30,-1-1 0,3-14 0,0 3 6,8-55 75,-12 59-365,0 1 0,2-1 0,0 0 0,10-24 0,-13 41 145,-1 0 1,1 0-1,-1 0 1,1 0-1,0 0 0,-1 0 1,1 0-1,0 0 1,0 0-1,-1 1 1,1-1-1,2-1 0,-2 2 16,0-1-1,0 1 0,0 0 0,0-1 1,0 1-1,0 0 0,0 0 0,0 0 1,3 0-1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12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8842,'1'-1'215,"1"1"0,0 0-1,-1 0 1,1 0 0,0 1 0,-1-1 0,1 0 0,0 1 0,-1-1-1,1 1 1,-1-1 0,1 1 0,-1 0 0,1-1 0,-1 1-1,1 0 1,-1 0 0,0 0 0,1 0 0,-1 0 0,0 1 0,0-1-1,0 0 1,0 0 0,0 1 0,0-1 0,0 1 0,0-1-1,0 3 1,2 2 122,0 1 0,-1-1 0,0 0 0,0 1 0,0-1 0,0 9 0,2 41 1169,-3-26-847,0-4-179,8 80 882,-6-87-1221,10 83 367,-3-29-192,-6-55-150,-4-22-123,-3-27-389,1 5-234,2-37 0,1 37 325,-1 16 203,1 0 0,1 0 0,-1 0 0,1 0 0,7-16 0,-7 22 57,-1 0 0,2 0 1,-1 0-1,0 1 0,1-1 1,-1 1-1,1-1 1,0 1-1,0 0 0,1 0 1,-1 1-1,1-1 0,-1 1 1,1-1-1,0 1 0,0 0 1,0 1-1,0-1 0,0 1 1,0-1-1,0 1 0,9-1 1,-8 2 59,0-1 0,0 1 0,0 0 1,0 0-1,0 0 0,0 1 0,0 0 0,0 0 1,0 0-1,0 1 0,-1 0 0,1 0 0,0 0 1,-1 0-1,1 0 0,-1 1 0,0 0 0,0 0 1,6 6-1,-7-6-23,0 0 1,-1 0-1,1 1 1,-1-1-1,0 1 1,0 0 0,0 0-1,0-1 1,-1 1-1,1 0 1,-1 0-1,0 0 1,-1 1-1,1-1 1,-1 0-1,1 0 1,-1 0-1,0 1 1,-1-1 0,1 0-1,-1 0 1,0 0-1,0 0 1,0 0-1,0 0 1,-1 0-1,0 0 1,1 0-1,-4 4 1,1-2-14,0 0-1,-1 0 1,0 0 0,0 0 0,-1-1-1,1 0 1,-1 0 0,-10 6 0,13-9-224,-1 0 0,0 0 1,0 0-1,0 0 1,0 0-1,0-1 0,0 0 1,0 0-1,0 0 0,-1-1 1,1 1-1,0-1 1,-1 0-1,1 0 0,0 0 1,-7-2-1,-6-6-816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13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0 237 8818,'11'2'783,"0"0"0,0 0 0,0-1 0,0 0 0,0-1 0,0-1 0,0 1 0,0-2 0,0 1 0,0-2 0,0 0 0,10-4 0,-13 4-474,-1 0 0,1-1 0,-1 1 0,0-2 0,0 1 0,-1-1 1,10-9-1,-12 10-223,0 0 0,0-1 0,-1 1 0,1-1 0,-1 0 0,0 0 0,-1-1 0,1 1 0,-1 0 0,0-1 0,1-7 0,0 2-36,-1 0 1,0 0-1,-1-12 1,-1 20-39,0 0 1,0 0-1,0 0 1,-1 0 0,1 0-1,-1 1 1,0-1 0,1 0-1,-1 0 1,-1 0-1,1 1 1,0-1 0,-1 1-1,1-1 1,-1 1 0,-3-4-1,3 4-1,0 1 0,0-1 0,-1 1-1,1 0 1,0 0 0,-1 0 0,1 0 0,-1 0 0,1 0-1,-1 1 1,1-1 0,-1 1 0,0 0 0,1 0-1,-1 0 1,0 0 0,1 0 0,-4 1 0,2-1 10,0 0 1,0 1-1,0 0 1,0 0-1,0 0 1,1 0-1,-1 1 1,0-1-1,1 1 1,-1 0-1,1 0 1,0 0-1,0 1 1,-1-1-1,1 1 1,1-1-1,-1 1 1,0 0-1,1 0 1,-1 0-1,1 1 1,0-1-1,0 1 1,1-1-1,-1 1 1,1-1-1,-1 1 1,1 0-1,0 0 1,0 6-1,0-3 31,1-1-1,0 1 0,0-1 0,0 1 0,1-1 1,0 1-1,0-1 0,1 1 0,0-1 1,0 0-1,0 0 0,1 0 0,0 0 0,6 9 1,-4-8-29,1 0 1,0 0 0,0 0 0,0-1-1,1 0 1,0 0 0,7 4-1,-10-7-81,0-1-1,1 0 1,-1 0-1,0 0 0,1-1 1,-1 0-1,1 1 0,-1-2 1,1 1-1,-1 0 1,1-1-1,0 0 0,-1 0 1,1 0-1,8-3 0,41-13-282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13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12427,'5'0'4737,"-1"11"-3305,-5 6 112,-7 23-319,-3 9-161,14 16-512,5 2-208,4-19-192,12-3-64,-10-20-88,-2-13-8,8-6-648,-12-10-488,19-20 712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14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11731,'15'1'4921,"13"5"-2977,10-6-656,2 6-136,4-3-471,-7-6-137,0 3-360,6 0-56,-2-2-808,1-1-625,-7-12-3416,-6-9 3009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14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7586,'0'-2'2697,"1"3"-721,2 6 380,4 16-46,-2 1-133,2 49 0,-5 28-480,-1-29-1087,-1-43-432,1 3 35,1 1 0,6 36 0,-8-78-452,0-65-1606,7 29 1000,-6 40 784,0 1 0,1-1 0,-1 0 0,1 0 0,0 1 0,5-8 0,-6 11 64,-1 0-1,1 1 1,-1-1-1,1 0 1,-1 0-1,1 1 1,-1-1-1,1 1 1,0-1-1,0 0 1,-1 1-1,1-1 1,0 1-1,0 0 1,-1-1-1,1 1 1,0-1 0,0 1-1,0 0 1,0 0-1,-1 0 1,1-1-1,0 1 1,0 0-1,0 0 1,0 0-1,0 0 1,0 1-1,0-1 1,-1 0-1,1 0 1,0 0-1,0 1 1,0-1-1,0 0 1,-1 1-1,1-1 1,0 1-1,0-1 1,-1 1-1,2 0 1,2 3 78,1 0 1,-1 0-1,0 1 0,-1 0 1,4 5-1,-3-4 28,5 5 160,0 1 1,0-2-1,1 1 1,0-1-1,16 12 1,-18-17-155,0 0 0,0 0 0,1-1 0,-1 0 0,1 0 0,0-1 0,0 0 0,1 0 0,10 1 0,-10-3-32,0 0-1,-1 0 0,19-2 0,-23 1-66,0-1 1,0 0-1,0 0 0,0-1 0,0 0 0,0 0 1,0 0-1,-1 0 0,6-4 0,-5 3-4,0-1 0,0 0 0,-1-1 0,0 1 0,1-1 1,-2 1-1,1-1 0,0 0 0,-1-1 0,0 1 0,0 0 0,-1-1 0,1 0 0,-1 0 0,1-7 0,-2 9 11,0 1 0,0-1-1,0 0 1,-1 0-1,0 1 1,1-1-1,-2 0 1,1 0-1,0 0 1,-1 0 0,1 1-1,-1-1 1,0 0-1,-1 1 1,1-1-1,0 1 1,-1-1-1,0 1 1,0-1 0,0 1-1,0 0 1,-1 0-1,1 0 1,-1 1-1,0-1 1,1 0-1,-1 1 1,0 0 0,-1-1-1,1 1 1,0 1-1,-1-1 1,1 0-1,-5-1 1,6 3-5,1-1 1,-1 1 0,0-1-1,0 1 1,1 0-1,-1 0 1,0 0-1,0-1 1,0 2-1,0-1 1,1 0 0,-1 0-1,0 1 1,0-1-1,0 1 1,1-1-1,-1 1 1,0 0-1,-2 1 1,2 0-2,0 0-1,0-1 1,0 1-1,1 0 1,-1 0 0,1 0-1,0 0 1,-1 1-1,1-1 1,0 0 0,0 0-1,-1 5 1,0 0-5,1-1 0,0 0 0,0 0 1,1 1-1,0-1 0,0 0 0,0 1 1,1-1-1,0 0 0,2 10 0,-2-13-13,3 8-9,0 1 0,1-1 0,8 15 0,-11-23-45,1 1-1,-1-1 1,1 1-1,0-1 0,0 0 1,0 0-1,0 0 1,0-1-1,1 1 0,-1-1 1,1 0-1,0 0 1,-1 0-1,6 2 1,0-2-70,-1 0 0,1 0 0,12 0 1,36 0-234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14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94 11218,'-7'-8'1759,"0"1"-1,-13-18 0,15 18-1219,0 0 1,-1 1-1,0-1 0,-12-9 0,17 15-467,-1 0-1,1 0 1,0 0-1,-1 0 1,1 0-1,0 0 1,-1 1-1,1-1 1,-1 0-1,1 1 1,-1-1-1,0 1 1,1 0-1,-1 0 1,1-1-1,-1 1 1,0 0-1,1 0 1,-1 0-1,1 1 1,-1-1-1,0 0 1,1 1-1,-1-1 1,1 1-1,-1-1 1,1 1-1,-1 0 1,1 0-1,0-1 1,-1 1-1,1 0 1,0 0-1,-1 0 1,1 1-1,0-1 1,0 0-1,0 0 1,0 1-1,0-1 1,0 0-1,1 1 1,-1-1-1,0 1 1,0 1-1,-3 10-23,0-1-1,1 0 1,0 1-1,1 0 1,0 0 0,1 0-1,1-1 1,0 1-1,1 0 1,0 0-1,1 0 1,0 0-1,1-1 1,8 23 0,-8-30-51,-1 0-1,1 0 1,0 0 0,0-1 0,0 1 0,1-1 0,-1 0 0,1 0 0,0 0 0,1 0 0,-1 0 0,1-1 0,-1 0 0,1 0-1,0 0 1,0-1 0,0 0 0,0 0 0,10 3 0,-6-3-258,0-1 0,0 0 0,0 0 0,0-1 0,1 0 1,-1 0-1,0-1 0,0-1 0,0 1 0,0-1 0,15-6 0,20-12-782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15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99 8250,'-2'3'945,"0"1"0,0 0 0,0 0-1,1 0 1,-1 0 0,1 0 0,-2 8 0,3-7-386,0 1-1,0 0 1,0 0 0,0-1-1,1 1 1,0 0-1,0-1 1,4 11-1,0 2 447,7 19 873,-11-35-1752,0 1 1,0-1-1,1 1 0,-1-1 1,1 1-1,-1-1 1,1 0-1,0 0 1,0 0-1,3 3 0,-4-4-104,1-1 0,-1 1-1,1 0 1,-1-1 0,1 0 0,-1 1-1,1-1 1,-1 0 0,1 0-1,0 0 1,-1 0 0,1 0 0,-1 0-1,1 0 1,-1 0 0,1-1-1,-1 1 1,1-1 0,-1 1-1,1-1 1,-1 0 0,3-1 0,0 0-18,1-1 0,-1 0 0,0 0 0,0 0 0,6-7 0,-7 7-51,-1 0-1,1 0 0,-1 0 0,0 0 0,0-1 1,-1 1-1,1-1 0,0 1 0,-1-1 0,0 0 1,0 1-1,0-1 0,-1 0 0,1 0 0,-1 1 0,0-1 1,0 0-1,0 0 0,0 0 0,-1 0 0,0 1 1,0-1-1,0 0 0,-2-6 0,-1 3-46,1-1 0,-2 1 0,1 0 0,-1 0 1,0 1-1,0-1 0,-1 1 0,1 0 0,-1 0 0,-11-7 0,6 6 59,0-1 1,-1 1-1,0 1 1,-15-6-1,20 9 76,0 1 0,0 0 0,0 0 0,0 1 0,0 0 0,0 0 0,0 1 0,0 0 0,-14 1 0,16 2 39,7 0-50,13 4-44,-9-5-11,0-1-1,0 0 1,0-1-1,0 1 1,0-1-1,0-1 0,10 0 1,4-3-149,19-6 1,-16 3 0,0 1 47,-1 1-1,1 1 0,0 1 0,40 0 1,-56 3 140,1 1 1,0 0-1,0 0 1,0 0-1,-1 1 1,1 0-1,-1 1 1,1 0-1,-1 0 1,0 0-1,0 1 1,0 0-1,-1 0 1,1 1 0,-1 0-1,0 0 1,10 12-1,-5-4 205,-1 1 0,15 30-1,-21-38-84,-1 1 0,0 0 0,0 0 1,-1 0-1,0 1 0,0-1 0,-1 1 0,0-1 0,0 9 0,-1-15-90,0 0 0,0 1 0,0-1 0,0 0 0,0 0 0,-1 0 0,1 0 0,0 0 0,-1 0-1,1 0 1,-1 0 0,1 0 0,-1 0 0,1 0 0,-1 0 0,-1 2 0,1-3-8,1 0 0,-1 1 0,1-1 0,-1 0 0,0 1-1,1-1 1,-1 0 0,0 1 0,1-1 0,-1 0 0,0 0-1,0 0 1,1 0 0,-1 0 0,0 0 0,0 0 0,1 0-1,-1 0 1,-1 0 0,1-1-4,-1 1-1,0-1 1,1 0 0,-1 1 0,1-1-1,0 0 1,-1 0 0,1 0-1,0 0 1,-1 0 0,1 0-1,0 0 1,0 0 0,0-1-1,0 1 1,0 0 0,0-1-1,0 1 1,1-1 0,-2-2-1,1-2-33,-1 0 0,2 1 0,-1-1 0,1 0 0,0 0 0,0 0 0,0 0 0,1 0 0,1-7 0,0 5-159,0 0-1,1 1 1,0-1 0,0 0-1,1 1 1,4-8 0,0 4-762,1 1 1,0 0-1,0 0 0,1 1 1,14-11-1,-22 18 692,17-15-1041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15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4809,'3'9'988,"1"-1"-1,-1 1 1,2-1 0,-1 0 0,6 8-1,-1-3 999,8 18-1,-6-8 65,-1 1-1,0 0 1,6 30 0,-13-27-970,0-3-66,-15-40-310,9 12-689,0 0 0,1 0 0,0-1 0,0 1 0,0-1 1,0 1-1,1-1 0,-1 0 0,1 0 0,1 0 0,-1 1 0,1-1 0,0 0 0,0-10 1,2 2-52,0-1 0,1 1 0,1 0 0,0 0 0,0 0 1,9-16-1,-10 23-136,1 0 0,-1 0 0,1 0 0,0 0 0,0 0 1,1 1-1,0 0 0,0 0 0,9-7 0,-8 8-391,0 0 0,0 0 0,1 1 0,-1 0 0,1 0-1,0 0 1,0 1 0,14-3 0,1 4-581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16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0 283 9426,'6'-1'882,"0"0"0,0 0 0,-1 0 0,1 0 0,0-1-1,-1 0 1,1 0 0,4-4 0,-4 2-327,1 0 0,-1 0-1,0-1 1,-1 1 0,9-10-1,-4 1-276,0 0 0,-1 0 0,-1-1 0,0 0 0,6-16 0,-11 22-233,1 0 0,-2 0 0,1 0 0,-1-1 0,-1 1 0,2-16 0,-3 21-30,0 0 1,0 0-1,0 1 0,0-1 0,-1 0 0,1 1 1,-1-1-1,0 0 0,0 1 0,0-1 1,-1-2-1,1 3-1,0 1-1,0 0 1,0 0 0,0 0-1,0-1 1,0 1 0,0 0 0,-1 0-1,1 0 1,0 1 0,-1-1-1,1 0 1,-1 0 0,1 1 0,0-1-1,-1 1 1,0-1 0,1 1-1,-1 0 1,-2-1 0,0 1 16,1 0 0,0 0 1,-1 1-1,1-1 0,-1 1 1,1 0-1,0-1 0,0 2 0,-1-1 1,1 0-1,-4 3 0,2-1 28,0 0 0,-1 1 0,2 0 0,-1 0 0,-8 9 0,7-6 4,1 0 1,-1 1-1,1 0 1,0 0-1,1 1 1,0-1-1,0 1 1,-3 10 0,5-11-26,1 0 0,-1-1 0,1 1 0,1 0 1,-1 0-1,1 0 0,2 15 0,-1-19-29,0-1-1,0 1 1,0-1-1,0 0 0,0 1 1,1-1-1,-1 0 1,1 0-1,0 0 0,0 0 1,0 0-1,0-1 1,0 1-1,1-1 1,-1 1-1,1-1 0,0 0 1,0 0-1,0 0 1,5 3-1,2-2-111,0 0 1,0 0 0,0 0-1,0-2 1,0 1-1,0-1 1,1-1-1,-1 0 1,17-2-1,-19 2-73,0-1-136,0 1 1,14-4-1,-17 2 200,-1 0-1,1 0 1,-1 0-1,1-1 1,6-5-1,-10 8 102</inkml:trace>
  <inkml:trace contextRef="#ctx0" brushRef="#br0" timeOffset="1">422 1 13011,'-8'2'2829,"-1"0"1,-15 8-1,17-6-2067,-1 0 1,1 0-1,-11 9 1,15-10-722,0 0 0,0 0 0,0 0 0,0 0 1,0 0-1,0 1 0,1-1 0,0 1 0,0-1 0,0 1 1,0 0-1,0 0 0,1 0 0,0 0 0,-1 0 0,2 0 1,-1 1-1,0-1 0,1 5 0,0-6-46,1 1-1,-1-1 1,1 0 0,0 1-1,0-1 1,0 0 0,0 0-1,1 0 1,-1 0 0,1 0-1,0 0 1,0 0 0,0 0-1,0-1 1,0 1-1,1-1 1,-1 1 0,1-1-1,-1 0 1,5 2 0,6 4 10,0-1 1,1 0-1,19 6 1,2 2 73,-31-13-34,1 0-1,0 1 0,-1 0 0,0 0 0,8 7 0,-11-10-31,-1 1-1,1-1 1,-1 1-1,1 0 0,-1-1 1,1 1-1,-1 0 1,0-1-1,1 1 1,-1 0-1,0-1 0,0 1 1,1 0-1,-1 0 1,0-1-1,0 1 1,0 0-1,0 1 0,0-1 1,-1 0 0,1 0 0,-1 0 0,1 0 0,-1 0 0,1-1 0,-1 1 0,0 0 0,1 0 0,-1-1 0,0 1 0,1 0 0,-1-1 0,0 1 0,0-1 0,0 1 0,0-1 0,1 1 0,-2 0 0,-1 0-91,0 0 1,-1 0-1,1 0 1,0-1-1,0 1 1,0-1-1,-1 1 1,1-1-1,0 0 1,-1 0-1,1-1 0,0 1 1,0-1-1,0 1 1,-1-1-1,-5-3 1,9 4-95,-1 0-1,0 0 1,1-1 0,-1 1 0,0 0-1,1-1 1,-1 1 0,1-1-1,-1 1 1,0-1 0,1 1 0,-1-1-1,1 1 1,-1-1 0,1 1-1,0-1 1,-1 0 0,1 1 0,0-1-1,-1 0 1,1 1 0,0-1-1,0 0 1,0 1 0,-1-1 0,1 0-1,0 0 1,0 1 0,0-1 0,0 0-1,0 1 1,0-1 0,0 0-1,1 0 1,-1 1 0,0-1 0,1-1-1,8-16-2321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2:41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8938,'2'-8'5622,"-2"8"-3343,0 6-355,3 15-294,-1 0-757,6 22-1,-8-42-842,0 0-1,0 0 1,0 0 0,0-1-1,1 1 1,-1 0 0,0 0-1,1 0 1,-1 0 0,1-1-1,-1 1 1,1 0 0,-1 0-1,1-1 1,0 1 0,-1-1-1,1 1 1,0 0 0,-1-1-1,2 1 1,-2-1-103,0 0 0,0 0 0,0 0 0,0 0 0,1 0 0,-1 0 0,0 0 0,0 0 0,0 0 0,0 0 0,0 0 0,0 0 0,0 0 0,0 0 0,0 0 0,0 0 0,0 0 0,0 0 0,0 0-1,0 0 1,0 0 0,0 0 0,0 0 0,0 0 0,0 0 0,0 0 0,0-1 0,0 1 0,1 0 0,-1 0 0,0 0 0,0 0 0,0 0 0,0 0 0,0 0 0,0 0 0,0 0 0,0 0 0,0 0 0,0 0 0,0 0 0,0 0 0,0 0 0,0 0 0,0 0 0,-1-1 0,1 1 0,0 0 0,0 0 0,0 0 0,0 0-1908,0 0 592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16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13451,'0'8'5609,"0"6"-3464,-4 16-849,5 8-216,4 14-424,-6-1-80,14 8-296,-2 0-120,0 3-96,9 5-16,-8-14-24,4-5-16,0-15-248,-6-10-280,-7-15-920,0-7-576,-9-18-1929,-11-8 2432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17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11330,'61'8'6945,"-29"-4"-5403,-1 2 1,46 15-1,-70-19-1309,0 1-1,0 0 1,0 0 0,8 7-1,-13-10-205,-1 1 1,0 0-1,0 0 0,0 0 0,1 0 1,-1 0-1,0 0 0,0 0 0,0 0 0,-1 0 1,1 0-1,0 1 0,0-1 0,-1 0 1,1 0-1,0 1 0,-1-1 0,0 1 1,1-1-1,-1 1 0,0-1 0,1 0 0,-1 1 1,0-1-1,0 1 0,0-1 0,-1 1 1,1-1-1,0 1 0,-1 1 0,-2 4 36,0 0 0,-1-1 0,0 1-1,0-1 1,-7 9 0,-28 25 83,31-31-134,-1-1-303,0 1 0,0-1-1,0-1 1,-21 13 0,16-15-1483,14-4 1649,-1-1-1,1 0 1,-1 0-1,1 0 0,-1 0 1,1 0-1,-1 0 1,1 0-1,-1 0 0,1-1 1,-1 1-1,1 0 1,-1 0-1,1 0 0,-1-1 1,1 1-1,-1 0 0,1 0 1,-1-1-1,1 1 1,-1 0-1,1-1 0,-10-16-1403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17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34 10586,'3'22'4419,"8"26"0,0 1-1709,-10-43-2405,2 10 651,4 15 0,-6-27-853,1 0 1,-1 0 0,1 0 0,-1-1 0,1 1 0,0-1 0,1 1 0,-1-1 0,5 5-1,-6-7-95,-1-1-1,2 1 1,-1 0-1,0 0 1,0-1-1,0 1 1,0 0 0,0-1-1,0 0 1,1 1-1,-1-1 1,0 1-1,0-1 1,1 0-1,-1 0 1,0 0-1,1 0 1,-1 0-1,0 0 1,0 0-1,1 0 1,-1 0-1,0-1 1,2 0-1,2-1-35,-1 0-1,1 0 0,-1-1 1,8-5-1,-8 6-16,1-2-129,1-1 0,-1 1 0,0-1-1,0 1 1,0-1 0,-1-1 0,7-8-1,-10 11 89,1 1-1,-1 0 1,0 0-1,0-1 0,0 1 1,-1-1-1,1 1 0,0-1 1,-1 1-1,0-1 1,1 1-1,-1-1 0,0 0 1,-1 1-1,1-1 1,0 1-1,-1-1 0,1 1 1,-1-1-1,0 1 1,0-1-1,0 1 0,-2-5 1,0 3 40,0 0 0,0 0 0,-1 0 0,1 0 0,-1 1 0,0-1 0,0 1 0,0 0 0,0 0 0,-1 1 0,1-1 0,-1 1 0,0 0 0,0 0 0,1 0 0,-1 1 0,-6-1 0,3 0 205,0 1 1,0 0-1,-1 1 1,1 0-1,0 0 1,-1 1-1,1 0 1,0 1-1,-15 3 1,23-5-146,0 0 1,0 1 0,0-1-1,0 0 1,0 0 0,0 0 0,0 0-1,0 0 1,0 0 0,0 0-1,0 0 1,0 1 0,-1-1 0,1 0-1,0 0 1,0 0 0,0 0-1,0 0 1,0 0 0,0 1 0,0-1-1,0 0 1,0 0 0,0 0-1,0 0 1,0 0 0,0 0 0,0 1-1,1-1 1,-1 0 0,0 0 0,0 0-1,0 0 1,0 0 0,0 0-1,0 0 1,0 0 0,0 1 0,0-1-1,0 0 1,0 0 0,0 0-1,1 0 1,-1 0 0,0 0 0,0 0-1,0 0 1,0 0 0,0 0-1,0 0 1,0 0 0,1 0 0,-1 0-1,0 0 1,22-4-8,0-1 1,31-12-1,-48 15-6,47-18-23,-39 14 22,1 1 0,-1 0 0,1 1 0,0 0 0,0 1 0,28-2 0,-40 4 3,1 1 1,-1 0-1,1 0 0,-1 1 0,1-1 0,-1 0 0,1 1 1,-1-1-1,1 1 0,-1 0 0,1 0 0,-1 0 0,0 0 0,0 0 1,1 1-1,-1-1 0,0 1 0,0-1 0,0 1 0,-1 0 0,1 0 1,0 0-1,-1 0 0,1 0 0,-1 0 0,1 0 0,-1 0 1,0 1-1,0-1 0,0 0 0,0 1 0,-1-1 0,1 1 0,-1-1 1,1 5-1,0 2 64,-1-1 0,0 0 1,-1 1-1,0-1 0,0 1 1,-3 9-1,-3 19 363,5 34 541,2-71-968,0 0 1,0 0-1,0 1 1,0-1-1,0 0 0,0 0 1,0 0-1,0 1 0,0-1 1,0 0-1,0 0 1,0 0-1,0 0 0,0 1 1,-1-1-1,1 0 0,0 0 1,0 0-1,0 0 1,0 0-1,0 1 0,-1-1 1,1 0-1,0 0 0,0 0 1,0 0-1,0 0 0,-1 0 1,1 0-1,0 0 1,0 0-1,0 0 0,0 0 1,-1 0-1,1 0 0,0 0 1,0 0-1,0 0 1,-1 0-1,1 0 0,0 0 1,0 0-1,0 0 0,-1 0 1,1 0-1,0 0 1,0 0-1,0 0 0,0 0 1,-1-1-1,1 1 0,0 0 1,-1-1-8,1 0 0,0 0 0,-1 0-1,1 0 1,0 0 0,0 0 0,0 0 0,0 0 0,0 0 0,0 0 0,0 0 0,0 0 0,0 0 0,0 0-1,0 0 1,1-2 0,7-17-154,-5 13 87,11-29-233,-7 15 102,18-34-1,-25 54 203,1-1 1,0 1 0,0 0 0,-1 0-1,1 0 1,0 0 0,0 0 0,0 0-1,0 0 1,0 0 0,0 1 0,1-1-1,-1 0 1,0 0 0,0 1 0,0-1-1,2 0 1,-2 1 3,0 0 0,0 0 0,-1 0 0,1 0 0,0 0 0,0 0 0,-1 0 0,1 0 0,0 1 0,0-1 0,-1 0 0,1 0 0,0 1 0,-1-1 0,1 0 0,0 1 0,-1-1 0,1 1 0,-1-1 0,1 1 0,-1-1 0,1 1 0,-1-1 0,1 1 0,-1 0 0,1-1 0,-1 1 0,0-1 0,1 1 0,0 1 0,19 54 284,-15-40-283,1 0 0,0 0 0,16 26 0,-20-38-194,1 0 0,0 0 0,0 0 0,0 0 0,0-1 0,1 0 0,-1 0-1,1 0 1,0 0 0,0 0 0,0-1 0,0 0 0,1 1 0,-1-2 0,0 1 0,1 0-1,0-1 1,4 1 0,25 1-1046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17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160 295 10586,'0'0'32,"-3"-4"2316,-1-1-1,0 1 1,-7-7 0,9 10-2082,0 0 0,1 0 0,-1 0 0,0 0 0,0 0 0,0 0 0,0 1 0,0-1 0,0 1 0,0-1 0,0 1 0,0 0 0,-4 0 0,2 0-153,0 0-1,-1 1 0,1 0 1,0 0-1,-1 0 1,1 0-1,0 1 1,0 0-1,0 0 1,0 0-1,0 0 1,1 0-1,-1 1 1,-6 5-1,7-4-84,-1 0 0,0 0 0,1 0-1,0 0 1,0 1 0,0-1 0,0 1-1,1 0 1,0 0 0,0 0 0,-3 10 0,4-10-28,0 0 1,1 0-1,0 0 1,0 0 0,0 0-1,0 0 1,1 0-1,0 0 1,1 6 0,-1-9-4,-1-1 1,1 1 0,-1-1 0,1 1 0,0-1 0,0 1-1,-1-1 1,1 1 0,0-1 0,0 0 0,1 1 0,-1-1-1,0 0 1,0 0 0,1 0 0,-1 0 0,0 0-1,1 0 1,-1-1 0,1 1 0,-1 0 0,1-1 0,-1 1-1,1-1 1,0 1 0,-1-1 0,1 0 0,0 0-1,-1 1 1,4-2 0,0 1-53,0-1 0,-1 0 0,1 0 1,0 0-1,-1-1 0,1 0 0,-1 0 0,0 0 0,1 0 0,-1-1 0,0 1 0,0-1 0,0 0 1,-1 0-1,1-1 0,-1 1 0,0-1 0,6-7 0,-1-2-426,0-1 0,-1 1 0,-1-1 1,8-24-1,31-119-1925,-36 118 2460,4-43 0,-12 64 491,-1 18-519,0 0-1,0 0 1,0 0-1,0 0 1,0 0-1,0 0 0,0 0 1,0 0-1,0 0 1,0 0-1,0 0 1,0 0-1,-1 0 0,1 0 1,0 0-1,0 0 1,0 0-1,0 0 1,0 0-1,0 0 0,0 0 1,0 0-1,0 0 1,0 0-1,0 0 1,0 0-1,0 0 0,0 0 1,0 0-1,0 0 1,0 0-1,0 0 1,0 0-1,-1 0 0,1 0 1,0 0-1,0 0 1,0 0-1,0 0 1,0 0-1,0 0 0,0-1 1,0 1-1,0 0 1,0 0-1,0 0 1,0 0-1,-3 7 479,-2 10 28,1-1-1,0 1 1,1 0 0,-1 29 0,3-19-153,2 1-1,4 33 1,-1-40-171,0 0-1,14 40 0,-16-53-209,1-1-1,0 0 1,1 0-1,0 0 1,0 0-1,0-1 1,1 0-1,0 0 1,0 0-1,0 0 1,7 5-1,-10-10-115,0 0-1,0 0 0,0 0 0,0 0 0,0 0 1,0-1-1,0 1 0,0-1 0,0 1 1,0-1-1,0 0 0,0 0 0,0 0 0,1 0 1,2 0-1,16-5-556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18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11170,'0'26'5442,"9"4"-2306,-2 5-919,1-6-9,0-2-1000,-5-10-359,3-8-505,1-5-248,-2-9-784,-2-2-449,-3-18-1135,-3-6-793,-6-6-2296,-2-7 3353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18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12 5937,'-1'0'112,"1"0"0,0 0 0,0 0 0,-1 0 0,1 0 0,0 0 0,0 0 0,-1 0 0,1 0 0,0-1 0,0 1 0,0 0 0,-1 0 0,1 0 0,0 0 0,0-1 0,0 1-1,0 0 1,0 0 0,-1 0 0,1-1 0,0 1 0,0 0 0,0 0 0,0-1 0,0 1 0,0 0 0,0 0 0,0-1 0,0 1 0,0 0 0,0 0 0,0 0 0,0-1 0,0 1 0,0 0 0,0 0 0,0-1 0,0 1 0,0 0-1,0 0 1,0-1 0,1 1 183,0-1 0,0 1 0,0-1 0,0 1 0,0 0 0,0-1-1,0 1 1,0 0 0,0 0 0,2 0 0,5 0 1340,1 0 1,9 1-1,0 3-530,1 1-1,-2 0 0,1 1 0,20 10 1,-32-13-1020,-1 1 0,1-1 1,-1 1-1,1 0 0,-1 1 0,0-1 1,-1 1-1,1 0 0,-1 0 1,0 1-1,0-1 0,-1 1 1,1-1-1,-1 1 0,3 10 1,-3-9-53,-1 0 0,0 1 0,0-1 0,0 1 0,-1-1 0,-1 1 0,1 0 0,-1-1 0,0 1 1,-1-1-1,0 1 0,0 0 0,-4 10 0,4-14-15,-1-1 1,1 1-1,-1-1 1,0 1-1,0-1 0,0 0 1,-1 0-1,-3 4 1,6-7-26,-1 1 1,1-1-1,-1 1 1,0-1-1,1 1 1,-1-1-1,0 0 0,1 1 1,-1-1-1,0 0 1,1 1-1,-1-1 1,0 0-1,0 0 1,1 0-1,-1 0 1,0 0-1,-1 0 1,1 0-25,0 0 1,0-1-1,1 1 0,-1-1 1,0 1-1,0-1 1,1 1-1,-1-1 1,0 1-1,1-1 0,-1 0 1,1 1-1,-1-1 1,1 0-1,-1 0 1,1 1-1,-1-1 1,1 0-1,0 0 0,-1-1 1,0 0-39,1 0 0,0 1 0,-1-1 1,1 0-1,0 0 0,0 0 0,0 0 0,0 1 1,0-1-1,0 0 0,1 0 0,-1 0 0,1 1 1,-1-1-1,1 0 0,0-1 0,3-5-75,0 1 0,6-9 1,-6 11 106,2-5 4,1 0 0,1 1 0,0 0-1,16-15 1,-21 21 55,0 1-1,0 0 1,0 0-1,0 1 1,0-1-1,1 1 1,-1-1 0,1 1-1,3-1 1,-5 2 18,0 0 0,0-1 0,1 1 0,-1 0 0,0 1 0,1-1 0,-1 0 0,0 1 0,0-1 0,0 1 1,1-1-1,-1 1 0,0 0 0,0 0 0,3 2 0,-2-1 45,0 1 1,1-1-1,-1 1 1,0-1 0,-1 1-1,1 0 1,-1 0-1,1 0 1,-1 1-1,0-1 1,0 1-1,2 3 1,0 4 159,0 0 0,3 20 0,-5-18-127,1-1 1,5 12-1,-7-24-148,-1 1-1,0 0 1,1 0 0,-1 0 0,0-1 0,1 1-1,-1 0 1,1-1 0,0 1 0,-1-1 0,1 1-1,-1 0 1,1-1 0,0 1 0,0-1-1,-1 0 1,1 1 0,0-1 0,0 1 0,-1-1-1,2 0 1,-1 0-52,-1 0-1,0 0 1,1 0-1,-1 0 1,1 0 0,-1 0-1,1 0 1,-1 0-1,0 0 1,1 0-1,-1 0 1,1 0-1,-1-1 1,1 1-1,-1 0 1,0 0-1,1-1 1,-1 1 0,0 0-1,1-1 1,-1 1-1,0 0 1,0 0-1,1-1 1,-1 1-1,0-1 1,0 1-1,1 0 1,-1-1 0,0 1-1,0-1 1,0 1-1,0 0 1,0-1-1,0 1 1,1-1-1,-2-12-2229,0-1 1046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18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0 189 9026,'16'9'1317,"-10"-6"-709,-1 0 1,1 0-1,0 0 0,0-1 1,0 1-1,0-1 1,12 2-1,-10-3 96,0 0 0,0-1 0,-1 1 0,1-1 0,13-2 0,-18 1-554,1 1 1,-1-1-1,0 0 0,1 0 0,-1-1 0,0 1 0,0-1 0,0 1 1,0-1-1,0 0 0,0 0 0,-1-1 0,1 1 0,0 0 1,2-4-1,-2 1-96,0 0 1,0 0-1,0 0 0,0 0 1,-1-1-1,0 1 1,0-1-1,-1 0 1,1 1-1,-1-1 0,-1 0 1,1 0-1,-1 0 1,0 0-1,0 0 1,0 1-1,-1-1 1,0 0-1,0 0 0,-1 0 1,-2-7-1,2 10-40,0-5 12,-2 0 1,1 0 0,-6-7 0,8 13-23,0 1 1,1 0-1,-1-1 1,0 1 0,0 0-1,0 0 1,0 0-1,0 0 1,-1 0 0,1 0-1,0 0 1,0 0-1,-1 1 1,1-1 0,0 0-1,-1 1 1,1-1-1,-1 1 1,1-1 0,-1 1-1,1 0 1,-1-1-1,1 1 1,-1 0 0,-1 0-1,2 1 4,0-1 0,0 1 0,0-1 0,0 1 0,0-1 0,0 1-1,0-1 1,0 1 0,0 0 0,0 0 0,1-1 0,-1 1 0,0 0-1,1 0 1,-1 0 0,0 0 0,1 0 0,-1 0 0,1 0 0,-1 0 0,1 0-1,0 0 1,-1 0 0,1 2 0,-3 4 35,0 4 54,-1 1-1,2-1 0,-1 1 1,2 0-1,-1 21 0,6 61 577,45 217 1769,-46-293-2315,2 2 111,2 32 0,-7-46-190,0 0-1,0 0 1,-1 0 0,1 0 0,-1 0-1,0 0 1,-1 0 0,0 0 0,-3 8-1,4-13-32,0 1-1,0-1 0,0 1 0,0-1 0,0 0 0,-1 1 0,1-1 0,0 0 1,-1 0-1,1 0 0,-1 0 0,1 0 0,-1 0 0,0 0 0,1-1 0,-1 1 1,0-1-1,1 1 0,-1-1 0,0 1 0,0-1 0,0 0 0,-3 0 1,-1 0 10,0 0 1,0-1 0,0 0-1,0 0 1,-9-3 0,8 2-67,1 0 0,0 0 1,0-1-1,0 0 0,0 0 0,1-1 1,-1 1-1,-9-9 0,14 10-61,0 1-1,-1-1 1,1 0-1,0 1 1,-1-1-1,1 0 1,0 0 0,0 0-1,1 0 1,-1 0-1,0 0 1,1 0-1,-1 0 1,1 0-1,0 0 1,-1 0 0,1 0-1,0-1 1,0 1-1,0 0 1,1 0-1,-1 0 1,1 0 0,-1 0-1,1 0 1,-1 0-1,1 0 1,0 0-1,0 0 1,0 0-1,3-3 1,17-23-669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19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31 169 12419,'-31'14'9662,"57"-15"-8454,-15 1-1129,0-1 1,0 0-1,0-1 0,12-3 0,-11 1-71,0-1-1,0 0 1,0-1-1,0 0 1,-1-1-1,0 0 1,-1-1-1,0 0 1,0-1-1,11-11 1,-20 18-5,0 1 1,0-1-1,1 1 1,-1-1 0,0 0-1,-1 1 1,1-1-1,0 0 1,0 0-1,-1 1 1,1-1-1,-1 0 1,1 0 0,-1 0-1,0 0 1,0 0-1,0 0 1,0 0-1,0 1 1,0-1-1,-1 0 1,1 0 0,-2-3-1,1 2 6,0 1-1,-1 0 0,0 0 1,1 0-1,-1 0 0,0 0 1,0 0-1,0 0 1,0 1-1,0-1 0,0 1 1,-1-1-1,1 1 1,-1 0-1,1 0 0,-5-2 1,-1 1 13,0 0-1,0 0 1,0 0 0,0 1 0,0 0 0,0 1 0,-12 0 0,17 1 0,-1-1 0,1 0 0,-1 1 0,1 0 1,0 0-1,-1 0 0,1 0 0,0 1 0,0-1 1,0 1-1,0 0 0,0-1 0,0 2 0,0-1 1,1 0-1,-1 0 0,1 1 0,-1 0 0,-3 5 1,3-2 21,0 0 0,0 0 0,1 0 0,0 0 1,0 0-1,1 1 0,-1-1 0,1 1 1,1-1-1,-1 1 0,1 0 0,0-1 0,1 1 1,0-1-1,0 1 0,0-1 0,4 13 1,-3-13-35,0-1 1,1 1 0,-1-1-1,1 0 1,0 0 0,1 0-1,-1 0 1,1-1 0,0 1-1,0-1 1,0 0 0,1 0-1,-1 0 1,1-1 0,0 1-1,0-1 1,0 0 0,1-1-1,-1 1 1,7 1 0,-2-2-322,0 0-1,0-1 1,1 0 0,-1-1-1,0 0 1,1-1 0,-1 0 0,0 0-1,0-1 1,0 0 0,0-1 0,0 0-1,0-1 1,12-6 0,27-18-1187</inkml:trace>
  <inkml:trace contextRef="#ctx0" brushRef="#br0" timeOffset="1">527 12 8914,'-10'13'5025,"8"4"-8,1 9-2961,1 0-7,0 5-601,3-2-440,-2-8-639,3-3-177,7-10-328,-2-7-353,3-9-815,-1-5-408,-6-11-1561,-1-3 2033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19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 10042,'-11'-4'4321,"8"2"-1800,3 2-737,3 4-488,-3-4-328,0 0-719,13 7-329,22-4-929,29 42 729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20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251 242 11386,'1'1'242,"-1"-1"-1,1 1 1,-1-1-1,1 1 0,-1-1 1,1 0-1,0 1 1,-1-1-1,1 0 0,0 0 1,0 1-1,-1-1 0,1 0 1,0 0-1,0 0 1,-1 0-1,1 0 0,0 0 1,0 0-1,-1 0 1,1 0-1,0 0 0,-1 0 1,1 0-1,0-1 0,0 1 1,-1 0-1,1 0 1,0-1-1,-1 1 0,1-1 1,0 0-1,1-1-146,0 0-1,-1-1 1,1 1-1,-1 0 1,1-1-1,-1 0 0,1-3 1,3-4 457,2-7-404,1 3-18,-1-1 0,-1 0 0,5-19 0,-10 29-100,0 1 0,0 0 0,-1-1 0,1 1 0,-1-1 0,0 1 0,0-1 0,-1 1 0,1 0 0,-1-1 0,0 1 0,0 0 0,0-1 1,-1 1-1,0 0 0,0 0 0,-2-4 0,2 6-8,0-1-1,0 1 1,0 0 0,0-1 0,0 1 0,0 1 0,-1-1 0,1 0 0,-1 0-1,1 1 1,-1-1 0,0 1 0,-4-2 0,3 2 11,-1 0-1,1 0 0,-1 0 1,0 1-1,1 0 1,-1-1-1,0 2 1,-5 0-1,4-1-3,0 1 0,0 1 0,0-1 0,0 1-1,0 0 1,1 1 0,-1-1 0,1 1 0,0 0-1,0 0 1,0 1 0,0 0 0,0 0 0,-4 5 0,5-4-10,1 0 1,0 0 0,0 1-1,0-1 1,1 1 0,0-1-1,0 1 1,0 0-1,1 0 1,0 0 0,0 0-1,0 0 1,1 0 0,0 10-1,2 2 56,0-1 0,1 0 0,9 32 0,0-15 174,2-1 0,30 53-1,10 23 640,-48-94-669,-1 0 0,0 1 0,-1 0 0,-1-1 0,3 25 0,-6-36-171,0-1 1,0 1 0,0-1-1,0 1 1,-1-1 0,1 0-1,-1 1 1,0-1 0,0 1 0,0-1-1,0 0 1,-4 5 0,4-6-26,-1 0 1,1 0-1,-1 0 0,0 0 1,0-1-1,0 1 1,0-1-1,0 1 1,0-1-1,0 1 1,-1-1-1,1 0 1,0 0-1,-1 0 1,1-1-1,-1 1 1,1-1-1,-4 1 1,-6 0-139,1 0 1,-1-1-1,0-1 1,1 0-1,-1 0 1,1-2-1,0 1 1,-1-1-1,-20-9 1,23 8-498,-1-1 1,1 0 0,-1 0 0,2-1-1,-1-1 1,-13-11 0,19 15 181,0 0 1,0-1-1,0 1 1,1-1 0,-1 1-1,-2-6 1,4 6 224,0 0 0,0 0 0,1 0 0,-1 0 0,1-1 0,0 1 1,0-5-1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2:43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4745,'2'-36'2362,"-2"32"5621,2 6-4696,3 13-3822,1 3 1226,10 28-17,16 46 704,-27-81-1209,0 1 0,1-1 1,0 0-1,1-1 0,12 16 1,-16-23-141,0 0 0,0-1 1,1 1-1,-1 0 0,1-1 1,-1 0-1,1 0 0,5 2 1,-7-3-21,-1 0 0,1-1 0,0 1 0,0-1 1,-1 0-1,1 1 0,0-1 0,0 0 1,-1 0-1,1 0 0,0 0 0,0 0 0,0-1 1,-1 1-1,1 0 0,0-1 0,-1 0 0,1 1 1,0-1-1,-1 0 0,3-1 0,-1-1 6,0 1-1,-1-1 0,1 0 0,-1 0 1,0 0-1,0 0 0,0 0 1,2-5-1,10-29 64,29-111-390,-42 140 164,0 6-38,-1-1 0,1 1 0,-1-1 0,1 1 0,0-1 0,0 1 0,0 0 0,0-1 0,0 1 0,0 0 0,1 0 0,-1 0 0,3-3-1,-3 4 89,0 1-1,0-1 0,0 1 1,0 0-1,0-1 0,0 1 1,1 0-1,-1 0 0,0-1 1,2 1-1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20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32 232 10818,'1'0'277,"-1"0"0,0 1 0,1-1-1,-1 1 1,0-1 0,1 0 0,-1 1 0,1-1-1,-1 0 1,0 0 0,1 1 0,-1-1-1,1 0 1,-1 0 0,1 1 0,-1-1 0,1 0-1,-1 0 1,1 0 0,-1 0 0,1 0-1,-1 0 1,1 0 0,0 0 0,0 0 0,15-4 714,-15 4-837,7-3 63,0-1-1,0 0 1,-1 0-1,1-1 1,-1 0 0,0 0-1,-1 0 1,8-8-1,-5 5-115,2-2-34,0-1 0,17-23 0,-24 29-39,0 0 0,-1-1 0,0 1-1,0-1 1,0 0 0,-1 0-1,0 0 1,0 0 0,2-9 0,-4 13-8,0 0-1,0 1 1,0-1 0,0 0 0,0 0 0,0 0 0,0 1 0,-1-1-1,1 0 1,-1 0 0,1 0 0,-1 1 0,0-1 0,0 0 0,0 1-1,0-1 1,-1-1 0,0 1 15,0 0 1,0 1-1,0-1 0,0 1 1,0-1-1,0 1 0,-1 0 0,1 0 1,0 0-1,-6-2 0,-2 1 129,0 0-1,0 1 0,0 0 0,-18 1 0,23 0-71,-1 1-1,1-1 0,-1 1 0,1 0 0,0 0 1,0 1-1,-1 0 0,1 0 0,0 0 1,-5 4-1,6-4-27,1 0-1,-1 1 1,1 0 0,0-1 0,0 1-1,0 1 1,1-1 0,-1 0 0,1 1 0,0-1-1,-1 1 1,2-1 0,-3 7 0,0-2 7,2 1 1,0-1-1,0 1 0,0-1 1,1 1-1,0 0 1,1 13-1,0-17-61,1 0-1,0 0 1,0 0-1,0-1 1,0 1-1,1 0 0,0-1 1,0 0-1,0 1 1,0-1-1,1 0 1,-1 0-1,1 0 1,0 0-1,6 5 1,-5-6-38,1 1 0,-1-1 1,1 0-1,0 0 1,0 0-1,0-1 1,1 1-1,-1-1 1,1-1-1,-1 1 0,1-1 1,-1 0-1,8 0 1,-3 0-388,-1-1 1,1 0 0,0-1-1,-1 0 1,1 0-1,-1-1 1,12-4 0,13-5-775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20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11707,'3'1'963,"0"1"1,-1 0 0,1-1 0,0 1-1,-1 0 1,5 5 0,-3-3-199,0 1 0,-1 0 1,4 6-1,-1 0 84,0 0-1,6 20 1,-8-18-580,-1-1 0,0 1 0,-1-1 0,0 1 0,-1 17-1,-1-29-261,0 0 0,0 0-1,0 0 1,0 0 0,1 0-1,-1 0 1,0-1 0,0 1-1,1 0 1,-1 0-1,1 0 1,-1 0 0,1 0-1,0 1 1,3-1 1,-2-7-42,0-6-70,-1 9 74,-1 1 0,1 0 0,-1-1 0,0 1 1,0 0-1,0-1 0,0-3 0,-2-2-49,1 2 10,0 0 1,0 0-1,0 0 1,1 0-1,0 0 1,1-9-1,2-10-105,-3 18 148,0 0 0,1 0 0,0 0 0,1 1 1,-1-1-1,1 0 0,5-10 0,-6 16 24,1-3 12,0 0 0,0 1 0,5-7 0,-6 9 2,0 1 0,0-1-1,-1 0 1,1 1-1,0-1 1,0 1 0,0-1-1,-1 1 1,1-1 0,0 1-1,0 0 1,0-1 0,0 1-1,0 0 1,0 0-1,0 0 1,0-1 0,0 1-1,0 0 1,2 1 0,-3-1 7,1 0 1,0 0 0,0 0 0,0 1 0,0-1-1,0 0 1,0 1 0,0-1 0,0 1 0,-1-1-1,1 1 1,0 0 0,0-1 0,-1 1 0,1-1-1,0 1 1,-1 0 0,1 0 0,-1 0 0,1-1-1,-1 1 1,1 0 0,-1 0 0,1 0 0,-1 0-1,1 1 1,2 5 115,1 1 15,0 0 0,-1 1 0,0-1-1,0 0 1,2 12 0,11 49 623,-15-59-639,1 0-1,4 14 0,-5-21-216,1 0 1,-1 0-1,0-1 0,1 1 0,-1 0 1,1-1-1,0 1 0,0-1 0,0 1 1,0-1-1,0 0 0,3 2 0,-4-3-13,0-1-1,0 1 0,-1-1 0,1 1 1,0-1-1,0 1 0,0-1 0,0 0 1,0 1-1,0-1 0,0 0 0,0 0 1,-1 0-1,1 0 0,0 0 1,0 0-1,0 0 0,0 0 0,0 0 1,0 0-1,0-1 0,0 1 0,0 0 1,0-1-1,0 1 0,-1 0 0,2-2 1,21-8-835</inkml:trace>
  <inkml:trace contextRef="#ctx0" brushRef="#br0" timeOffset="1">387 61 9170,'0'4'1152,"0"-1"0,1 1 0,-1 0 0,1 0 0,0 0 0,2 4 0,11 22 2792,-4-9-2344,-5-8-627,1 1-38,0-1-1,14 23 1,-18-33-853,0 0-1,0 0 1,1 0-1,-1 0 1,1 0-1,0-1 1,0 0-1,0 1 1,0-1-1,0 0 1,0 0-1,1 0 1,-1-1-1,1 1 1,-1-1-1,5 1 1,-6-2-68,0 0 1,0 0 0,0 0 0,0 0 0,0 0 0,1-1-1,-1 1 1,0-1 0,0 1 0,0-1 0,0 0-1,0 0 1,0 0 0,-1 0 0,1 0 0,0 0 0,0 0-1,-1-1 1,1 1 0,2-4 0,1 0 1,-1 0 0,1-1 0,-1 0 1,6-13-1,3-7-265,18-57 0,-26 67-1471,-1 0 1,2-28 0,-5 32-1099,-1 12 2793,0 0 0,0 0 1,0 0-1,0 0 0,0 0 0,0 0 1,0-1-1,0 1 0,0 0 0,0 0 1,0 0-1,0 0 0,0 0 0,0 0 1,0 0-1,0 0 0,0 0 0,0 0 1,0 0-1,0 0 0,0 0 0,0 0 1,0 0-1,0 0 0,-1 0 0,1 0 0,0 0 1,0 0-1,0 0 0,0-1 0,0 1 1,0 0-1,0 0 0,0 0 0,0 0 1,0 0-1,0 0 0,0 0 0,0 0 1,0 0-1,0 0 0,0 0 0,0 0 1,0 0-1,0 0 0,0 0 0,-1 0 1,1 0-1,0 0 0,0 0 0,0 0 1,0 0-1,0 0 0,0 0 0,0 1 1,0-1-1,0 0 0,0 0 0,0 0 0,0 0 1,0 0-1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21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1 212 9426,'2'4'860,"1"0"0,1 0 0,-1 0 0,1 0 0,-1 0 0,1-1 1,0 0-1,0 1 0,9 4 0,-11-7-691,1 0-1,-1 0 1,0 0 0,1 0 0,-1 0-1,1-1 1,-1 1 0,1-1 0,-1 0 0,1 0-1,-1 0 1,1 0 0,-1 0 0,1 0-1,-1 0 1,1-1 0,-1 0 0,0 1 0,1-1-1,-1 0 1,0 0 0,3-2 0,-1 1-51,0-1 0,-1 0 0,1 0 0,-1 0 0,0-1-1,1 1 1,-2-1 0,4-4 0,17-34 115,-18 32-171,5-8-3,-2 2 3,11-24 0,-18 36-51,1 0 1,-1 0-1,0-1 0,0 1 0,-1 0 0,1 0 0,-1 0 1,0-1-1,0 1 0,0 0 0,-2-8 0,2 10-3,-1 0-1,0 0 0,0 0 0,0 0 0,0 1 1,0-1-1,0 0 0,-1 0 0,1 1 0,0-1 0,-1 0 1,0 1-1,1 0 0,-1-1 0,0 1 0,0 0 1,1 0-1,-1 0 0,0 0 0,0 0 0,0 0 1,0 1-1,0-1 0,0 1 0,-1-1 0,1 1 1,0 0-1,0 0 0,0 0 0,0 0 0,-3 0 1,2 0 6,0 1 1,0-1-1,-1 1 1,1-1-1,0 1 1,0 0-1,0 0 1,0 1-1,0-1 1,0 0-1,0 1 1,1 0-1,-1 0 1,1 0-1,-1 0 1,1 0-1,-1 0 1,1 1-1,0-1 1,-2 3-1,1 5 45,-1 0 1,1 1-1,1-1 0,0 0 1,0 1-1,1-1 0,1 1 0,0 10 1,0-12-23,1 1 1,0-1 0,1 0 0,0 0-1,0 0 1,7 16 0,-7-21-41,0-1 1,0 1-1,0 0 0,0-1 0,1 1 0,-1-1 1,1 0-1,0 0 0,0 0 0,0 0 1,0 0-1,1-1 0,-1 1 0,1-1 1,-1 0-1,1 0 0,5 2 0,-4-3-127,1 1 0,-1-1-1,0-1 1,1 1-1,-1-1 1,1 0-1,-1 0 1,9-1 0,-2-1-668,1-1 0,17-7 0,-30 10 755,9-3-714,0 0-1,16-9 1,-12 3 88,17-16 1,-29 25 666</inkml:trace>
  <inkml:trace contextRef="#ctx0" brushRef="#br0" timeOffset="1">486 35 9874,'-5'9'4521,"-8"3"-1968,-3 11-529,-2 2-64,5 9-399,1-2-345,9 0-624,3 2-192,8-13-280,6 1-88,3-11-312,6-8-256,2-5-704,6-10-480,-2-12 1055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21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13459,'-8'37'5689,"-3"7"-3280,6 10-985,-2 8-104,13-1-552,3 0-232,3-6-255,4-10-57,-4-15-104,3-14-288,-2-17-665,2-3-447,-1-11 96,3-6 528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22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13731,'7'3'1642,"0"0"1,0-1-1,0 0 1,9 2-1,-2-2-573,22 1-1,60-8-1699,-88 4 954,83-11-517,20-1-2390,-110 12 2510,0 1 0,1 0 0,-1 0 0,0 0 0,0 0 0,0 0 0,0 0 1,0 0-1,1 0 0,-1 0 0,0 1 0,0-1 0,0 0 0,0 1 0,0-1 0,0 1 0,0-1 0,0 1 0,0 0 1,0-1-1,0 1 0,1 1 0,-2-1 34,1 1 1,-1 0-1,1 0 1,-1-1-1,0 1 0,0 0 1,0 0-1,1 0 1,-2-1-1,1 1 1,0 0-1,0 0 1,-1 2-1,-6 32 321,-5 50 1040,12-78-1098,-1 1 1,2-1-1,-1 0 0,1 0 0,0 0 0,1 0 0,0 0 0,3 10 0,-4-15-138,1 0 0,-1 0 0,1-1 0,-1 1 0,1 0-1,0-1 1,0 1 0,0-1 0,0 0 0,0 1 0,1-1 0,-1 0 0,1-1-1,-1 1 1,1 0 0,0-1 0,-1 1 0,1-1 0,0 0 0,0 0 0,0 0-1,4 1 1,-2-2-52,-1 0 0,0 0 0,1 0 0,-1 0 0,1 0 0,-1-1 0,0 0 0,0 0 0,0 0 1,1-1-1,-1 1 0,0-1 0,-1 0 0,1 0 0,5-4 0,-6 5-27,-1-1 1,1 0-1,-1 0 1,1 0-1,-1 0 1,1-1 0,-1 1-1,0-1 1,0 1-1,0-1 1,-1 0-1,1 0 1,-1 0-1,3-5 1,-3 1-39,-1 1 0,1 0 0,-1-1 0,0 1 0,-1-1 0,1 1 0,-2 0 0,-1-8 0,-1 0-42,0 0 0,-1-1-1,-1 2 1,-1-1-1,0 1 1,0 0 0,-1 0-1,-12-14 1,17 25 72,1 0 0,0-1 1,-1 1-1,0 0 0,0 0 1,1 1-1,-1-1 0,0 0 1,0 1-1,-1 0 0,-5-2 0,7 2 4,1 1 0,0 0 0,0 0-1,0 0 1,-1-1 0,1 1 0,0 0-1,0 0 1,-1 1 0,1-1-1,0 0 1,0 0 0,-1 1 0,1-1-1,0 0 1,0 1 0,0-1 0,0 1-1,0 0 1,-1-1 0,1 1 0,0 0-1,0 0 1,1 0 0,-1-1-1,0 1 1,0 0 0,0 0 0,1 0-1,-2 2 1,2-2-3,-1 0 0,1-1 0,0 1 0,0 0 0,0-1 0,-1 1 0,1 0 0,0 0 0,0-1 0,0 1 0,0 0 0,0-1 0,1 1 0,-1 0 0,0 0 0,0-1 0,0 1 0,1 0 0,-1-1 0,0 1 0,1 0 0,-1-1 0,0 1 0,1-1 0,-1 1 0,1 0 0,-1-1 0,1 1 0,-1-1 0,1 0 0,-1 1 0,1-1 0,0 1 0,-1-1 0,1 0 0,0 1 0,-1-1 0,2 0 0,2 2-11,0-1 0,0 1 0,0-1 0,0 0 0,6 0 0,26 2-25,-21-3 19,-1 1-1,1 1 1,-1 0-1,0 1 1,0 1-1,19 7 1,-24-7 80,0 1 0,0 0 0,-1 1 1,0 0-1,0 0 0,0 1 0,8 10 1,-3-1 144,0 0 1,15 29 0,-27-45-195,-1 1-1,0-1 0,1 1 0,-1 0 0,0-1 1,0 1-1,1 0 0,-1-1 0,0 1 0,0 0 1,0-1-1,0 1 0,0 0 0,0-1 0,0 1 1,0 0-1,0-1 0,0 1 0,0 0 0,0-1 1,-1 1-1,1 0 0,0-1 0,0 1 0,-1 0 1,1-1-1,0 1 0,-1-1 0,1 1 1,-1-1-1,1 1 0,-1-1 0,1 1 0,-1-1 1,1 1-1,-1-1 0,1 0 0,-1 1 0,1-1 1,-1 0-1,0 1 0,1-1 0,-1 0 0,0 0 1,1 0-1,-1 1 0,0-1 0,1 0 0,-1 0 1,0 0-1,1 0 0,-1 0 0,0 0 0,0-1 1,1 1-1,-1 0 0,0 0 0,0-1 0,1 1-11,0 0-1,-1 0 1,1 0-1,0 0 1,0 0-1,0 0 0,0-1 1,-1 1-1,1 0 1,0 0-1,0 0 1,0-1-1,0 1 0,0 0 1,-1 0-1,1 0 1,0-1-1,0 1 1,0 0-1,0 0 0,0 0 1,0-1-1,0 1 1,0 0-1,-1-5-9,0 0 0,1 0-1,-1 0 1,1 0 0,0 1-1,1-1 1,-1 0 0,1 0 0,0 0-1,0 0 1,0 1 0,1-1-1,2-6 1,1 1-31,0 1 1,1-1-1,0 1 1,14-18-1,-14 21-222,0-1 1,1 1-1,0 0 0,0 0 1,0 1-1,1 0 0,0 1 0,0-1 1,0 1-1,1 1 0,-1 0 1,1 0-1,0 0 0,0 1 1,0 1-1,17-2 0,8 4-553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23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8562,'-38'50'4297,"44"-51"-104,-1-2-3417,2 3-64,-5-1 32,-2 1-16,0-1-704,-1-1-288,0 1 152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25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19 105 4833,'-10'-35'4900,"2"-8"-2480,7 42-2196,1-1 0,0 0-1,0 0 1,0 0 0,0 0-1,0 0 1,1 1 0,0-4-1,-1 4-134,0 1-1,0 0 0,0-1 0,1 1 1,-1-1-1,0 1 0,0 0 1,1-1-1,-1 1 0,0-1 0,1 1 1,-1 0-1,0-1 0,1 1 0,-1 0 1,0 0-1,1-1 0,-1 1 0,1 0 1,-1 0-1,1-1 0,0 1 12,0 0 0,0 1 1,0-1-1,0 0 0,0 0 0,0 0 0,0 1 0,0-1 0,-1 0 0,1 1 0,0-1 0,0 1 0,0-1 1,0 1-1,-1-1 0,1 1 0,0-1 0,-1 1 0,1 0 0,0 0 0,-1-1 0,1 1 0,-1 0 1,2 1-1,1 5 170,1 0 0,-1 0 0,0 0 0,-1 1 0,0-1 0,0 1 0,1 7 1,2 58 580,-3-42-601,2 47 119,2 36-140,-2-31-134,-2-37-48,-1-16-50,0-33-15,-1-1-1,1 1 1,-1-1-1,0 0 1,0 1-1,0-1 1,-1 1-1,1-1 1,-1 1-1,-1-4 1,1-4-12,-1-2 8,0 0 5,-1-19 0,3 29 22,0-1 0,0 0 0,1 0 0,-1 0 0,1 1 0,0-1 0,0 0 0,0 1 0,3-7 0,-3 9 11,1-1-1,-1 1 0,0-1 0,1 1 0,-1-1 1,1 1-1,0 0 0,-1 0 0,1 0 0,0 0 1,0 0-1,0 0 0,-1 0 0,1 1 0,0-1 1,0 1-1,0-1 0,0 1 0,3 0 0,3-1 67,0 0-1,-1 1 1,12 2-1,21 2 362,-1-2 0,41-2 0,-66-1-343,-1 0 1,0-2-1,0 1 0,0-1 1,0-1-1,0-1 0,-1 0 1,0 0-1,20-12 0,-26 13-91,1-1 0,0 0 0,-1 0 0,0-1 0,-1 0 0,1 0 0,8-13 0,-11 14-67,0 1 0,-1-1 0,0 0 0,0 0 1,0 0-1,-1 0 0,1-1 0,-1 1 0,0 0 0,-1 0 0,0-1 0,0-9 0,0 11 34,-1-1 0,0 1 0,0-1 0,0 1 0,-1 0 1,1-1-1,-1 1 0,0 0 0,0 0 0,0 1 0,-1-1 0,1 0 0,-1 1 0,-4-5 0,5 6 31,0 1 1,1-1-1,-1 1 0,0-1 0,0 1 0,-1 0 0,1 0 0,0 0 0,0 0 0,-1 0 0,1 0 0,0 0 0,-1 1 0,1-1 0,-1 1 0,1 0 0,-1 0 0,1 0 0,0 0 0,-1 0 0,1 0 0,-1 1 0,1-1 0,-1 1 0,1 0 0,0-1 1,-3 3-1,3-2 7,0 0 1,0 0-1,0 0 1,0 0 0,0 1-1,0-1 1,1 1 0,-1 0-1,1 0 1,-1-1-1,1 1 1,-1 0 0,1 0-1,-2 3 1,2-1 13,0 0 0,-1-1 0,1 1 0,1 0 0,-1 0 0,0 0 0,1 8 0,1-2 17,0 0 0,0-1 0,1 1 0,0 0 0,1 0 0,3 9 0,-1-8-52,0 0 0,0 0 1,1 0-1,1-1 0,0 0 0,0 0 0,1-1 0,0 0 0,1 0 0,0-1 0,0 0 0,0 0 0,1-1 0,1-1 0,-1 0 0,1 0 0,18 7 0,-25-12-20,0 1 0,0-1 0,0 0-1,0 0 1,0 0 0,1-1 0,-1 0 0,0 1 0,0-1 0,0-1-1,1 1 1,-1-1 0,0 1 0,0-1 0,0-1 0,0 1-1,0 0 1,0-1 0,-1 0 0,1 0 0,0 0 0,-1 0 0,1-1-1,-1 1 1,0-1 0,0 0 0,5-5 0,30-40 332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25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1 9786,'-8'4'4921,"6"29"-936,-2 11-2033,4 16-335,3 10-433,8 4-560,6-5-200,6-13-320,2-11-72,4-15-64,3-6-256,-1-18-872,-3-8-560,-10-18 967</inkml:trace>
  <inkml:trace contextRef="#ctx0" brushRef="#br0" timeOffset="1">31 149 9778,'-25'1'5121,"19"-1"-1120,6 1-2289,16-1-71,14 4-737,4-4-208,22 3-472,-9-3-88,6-3-760,1 2 2760,0-6-1759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26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 12571,'1'7'4129,"2"0"-2826,1 0-585,20 68 2964,-17-50-2758,19 47 0,-20-61-740,-1 0 1,1-1 0,1 0 0,10 13-1,-14-20-127,0 0-1,-1-1 0,1 1 0,0-1 0,0 1 1,1-1-1,5 3 0,-7-4-33,1-1 1,-1 1 0,0 0-1,0-1 1,0 1-1,1-1 1,-1 0-1,0 0 1,0 0 0,1 0-1,-1 0 1,0-1-1,0 1 1,4-1 0,-4 0-14,-1 0 0,1 0 0,0 0 0,0 0 0,-1 0 0,1 0 0,-1 0 0,1 0 0,-1-1 0,1 1 0,-1-1 0,0 1 1,0-1-1,1 1 0,-1-1 0,0 0 0,1-2 0,1-4 14,-1 1 0,5-17 0,-4 10-1,26-75 69,1-5-96,-26 76-489,0-1 0,-1 0 0,1-21 1,-2 25 1334,-1 15-819,-1 0-1,0-1 0,0 1 0,1 0 1,-1-1-1,0 1 0,1 0 0,-1-1 0,0 1 1,1 0-1,-1 0 0,1 0 0,-1-1 1,0 1-1,1 0 0,-1 0 0,1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28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6 10658,'7'-5'5683,"-7"5"-5579,1 0 1,0 0 0,-1 0 0,1 0 0,0 0 0,-1 0 0,1 0 0,0 0-1,-1 0 1,1 0 0,-1 0 0,1 0 0,0 1 0,-1-1 0,1 0-1,-1 0 1,1 1 0,0-1 0,-1 0 0,1 1 0,-1-1 0,1 1 0,-1-1-1,0 1 1,1-1 0,-1 1 0,1-1 0,-1 1 0,0-1 0,1 1-1,-1-1 1,0 1 0,0-1 0,1 2 0,42 95 2457,-38-85-2243,-1 1 0,0 0 1,3 20-1,-1-6 78,-2-8 14,-1 0 1,3 36-1,-6-46-313,0-1 0,-1 0 0,0 0 0,0 0 0,-1 0 0,0 0 0,0 0 0,-1 0-1,-6 12 1,7-17-72,1 0-1,-1 0 0,0-1 1,-1 1-1,1 0 0,0-1 1,-1 1-1,1-1 1,-1 0-1,-3 2 0,4-3-62,1 0-1,-1 0 1,1-1-1,-1 1 1,1 0-1,-1-1 1,1 1-1,-1-1 1,1 0-1,-1 0 1,0 0-1,1 0 1,-1 0-1,1 0 0,-1 0 1,0 0-1,1 0 1,-1-1-1,1 1 1,-1-1-1,1 1 1,-1-1-1,-2-1 1,-1-2-307,1 1 1,-1-2-1,1 1 1,0 0-1,0-1 1,0 0-1,0 0 1,1 0-1,-3-7 0,-16-33-750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2:44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9386,'-1'0'4489,"0"0"-1296,-1 0-1545,-3 8-112,-2 9-519,-7 39-393,12-31-464,2 1-72,7 0-64,1-3-8,3-13-576,-1-3-481,0-7-1455,-2-8 1472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28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11346,'15'0'4697,"0"-1"-2600,-3 1-505,-1 0-47,-3 4-385,-2 3-504,2 1-656,-1 0 1248,0-1-1016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30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77 7898,'-7'-52'3244,"7"51"-3022,-1 0 0,1-1 0,0 1-1,0-1 1,0 1 0,0 0-1,0-1 1,0 1 0,0 0 0,0-1-1,1 1 1,-1-1 0,1 1-1,-1 0 1,2-3 0,-2 4-169,0 0 1,0 0-1,0 0 1,1 0 0,-1 0-1,0 0 1,0 0-1,0 0 1,0 0-1,0-1 1,1 1-1,-1 0 1,0 0-1,0 0 1,0 0-1,0 0 1,1 0-1,-1 0 1,0 0-1,0 1 1,0-1-1,0 0 1,0 0-1,1 0 1,-1 0 0,0 0-1,0 0 1,0 0-1,0 0 1,0 0-1,1 0 1,-1 0-1,0 1 1,5 7 1074,-1 5-656,0-1 0,-1 1-1,0 0 1,1 19 0,0 0-17,-2-15-258,6 42 295,3-1-1,22 72 0,-32-129-480,-1 1 0,1-1-1,-1 0 1,0 1-1,0-1 1,1 0 0,-1 1-1,0-1 1,0 3-1,0-4-9,-1 0 0,1 1 1,0-1-1,0 0 0,0 0 0,0 1 0,0-1 0,0 0 0,0 0 0,-1 1 0,1-1 0,0 0 1,0 0-1,0 1 0,-1-1 0,1 0 0,0 0 0,0 0 0,-1 1 0,1-1 0,0 0 0,0 0 0,-1 0 1,1 0-1,0 0 0,-1 1 0,0-1-16,0 0 1,0-1 0,0 1-1,-1 0 1,1 0-1,0 0 1,0-1-1,0 1 1,0-1 0,0 1-1,0-1 1,0 1-1,0-1 1,0 0-1,0 1 1,0-1 0,1 0-1,-2-1 1,-3-3-64,0-1 1,1 0-1,0 0 1,1-1-1,-1 1 1,1-1 0,1 0-1,-1 0 1,1 0-1,0 0 1,0 0-1,1 0 1,-1-14-1,2 16 63,0-1 0,0 1 0,1 0-1,0 0 1,-1-1 0,2 1-1,-1 0 1,2-5 0,-1 7 19,-1 0 0,1 0 0,-1 1 0,1-1-1,0 1 1,0-1 0,0 1 0,0-1 0,0 1 0,1 0 0,-1 0 0,1 0 0,-1 0 0,6-2 0,-2 1 55,0 1-1,1 0 1,-1 0 0,0 1 0,0 0-1,1 0 1,-1 0 0,1 1 0,-1 0 0,0 0-1,1 0 1,-1 1 0,1 0 0,-1 0-1,0 1 1,0 0 0,0 0 0,0 0 0,0 1-1,0 0 1,0 0 0,-1 0 0,0 1-1,1 0 1,-1 0 0,6 7 0,-9-9-24,4 5 98,0-1 1,8 13-1,-12-17-97,-1 0-1,0 1 1,0-1-1,0 1 1,0-1-1,0 1 0,0 0 1,-1-1-1,1 1 1,-1 0-1,0-1 1,0 5-1,0-6-23,0 1 1,-1-1-1,1 0 0,-1 0 1,1 1-1,-1-1 0,1 0 1,-1 0-1,0 0 0,1 0 1,-1 1-1,0-1 0,0 0 1,0 0-1,0-1 0,0 1 1,0 0-1,0 0 0,0 0 1,0-1-1,0 1 0,-3 0 1,-1 2-96,0-1 0,0-1 0,0 1 0,-7 0 0,-68 8-4654,58-7 3520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30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0 250 6169,'14'0'1642,"-1"0"0,1-1-1,-1 0 1,15-4-1,-15 2-739,-1-1 0,0 0-1,0-1 1,19-9-1,-24 9-646,1 1 0,-1-1 0,0-1 0,-1 1 1,1-1-1,-1 0 0,8-10 0,-10 11-182,-1-1 0,1 1 0,-1-1 0,0 0 0,-1 1 0,0-1 0,0-1 1,0 1-1,0 0 0,1-12 0,-3 14-52,0 1 1,0-1-1,-1 1 0,1 0 0,-1-1 1,0 1-1,1-1 0,-1 1 0,-1 0 1,1 0-1,0-1 0,-1 1 1,0 0-1,0 0 0,0 1 0,0-1 1,0 0-1,0 1 0,-5-5 0,4 5 6,1 0-1,0 1 1,0-1-1,-1 1 1,1-1-1,-1 1 1,0 0-1,1 0 1,-1 0-1,0 0 0,0 1 1,1-1-1,-1 1 1,0 0-1,0-1 1,0 1-1,0 0 1,1 1-1,-1-1 1,0 0-1,0 1 1,0 0-1,1 0 0,-5 1 1,5 0 11,0-1 1,-1 1-1,2-1 0,-1 1 1,0 0-1,0 0 0,0-1 1,1 1-1,-1 0 0,1 1 1,0-1-1,-1 0 0,1 0 1,0 1-1,0-1 1,1 0-1,-1 1 0,0-1 1,1 4-1,-2 6 161,0 0 1,1 20-1,1-28-157,0 5 50,0-1 1,0 1-1,1 0 1,1-1 0,-1 1-1,1-1 1,1 1-1,4 10 1,-5-15-52,1 1 1,-1-1-1,1 0 1,0 1-1,0-1 1,1 0-1,-1-1 0,1 1 1,0-1-1,-1 1 1,2-1-1,-1 0 1,0-1-1,1 1 1,5 2-1,0-1-20,1-1-1,-1 0 1,1-1 0,0 0-1,15 1 1,-5-2-456,40-4 1,-7-5 64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32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7914,'1'-1'7693,"0"3"-4887,4 6-2730,3 10 608,-1 0-1,8 31 0,-11-32-249,-1 1 0,0-1 1,-2 1-1,0 0 0,-1 0 0,-2 17 0,2-33-386,0 0 0,-1-1 0,1 1 0,0 0 0,-1-1 0,0 1 0,0 1 0,1-2-42,0-1 0,-1 0 0,1 0 0,0 1 0,0-1 0,0 0 0,0 0 0,-1 0 0,1 1 0,0-1 0,0 0 0,-1 0 0,1 0 0,0 0 0,0 0 0,-1 1 0,1-1 0,0 0 0,0 0 0,-1 0 0,1 0 0,0 0 0,-1 0 0,1 0 0,0 0 0,0 0 0,-1 0 0,1 0 0,0 0 0,-1 0 0,1 0 0,0 0 0,0 0 0,-1 0 0,1-1 0,0 1 0,0 0 0,-1 0 0,1 0 0,0 0 0,0 0 0,-1-1 0,1 1 0,0 0 0,0 0 0,0-1 0,-1 1 1,1 0-1,0-1 0,0 1-13,-1-1 1,1 1 0,0-1-1,-1 0 1,1 1 0,0-1 0,0 0-1,-1 1 1,1-1 0,0 0 0,0 0-1,0 1 1,0-1 0,0 0-1,0 1 1,0-2 0,1-3-18,-2-6 1,2 0 0,0 0 0,0-1 0,4-15 0,-1 9 6,-1 4 3,0 0 1,1 0-1,8-17 1,-9 24 15,1 0-1,0 0 1,0 0 0,0 0 0,1 1 0,10-11-1,-13 15 4,0 0-1,0 1 0,-1 0 1,1-1-1,0 1 0,1 0 0,-1 0 1,0 0-1,0 0 0,4-1 0,-5 2 1,0 0 0,0 0 1,0-1-1,1 1 0,-1 0 0,0 0 0,0 1 0,1-1 0,-1 0 0,0 0 0,0 1 0,0-1 0,0 0 0,1 1 0,-1-1 0,0 1 0,0 0 0,0-1 0,0 1 0,0 0 0,0 0 0,1 0 0,2 5 33,1 0 1,-1-1-1,-1 1 0,1 1 0,5 11 1,-6-7 18,0-1 1,-1 1 0,2 13 0,-3-11 3,1-1 37,-2 1 1,0 0-1,-2 16 1,1 7 155,1-36-246,0 1 1,0 0 0,0-1 0,0 1-1,0 0 1,0-1 0,0 1-1,-1-1 1,1 1 0,0 0-1,0-1 1,0 1 0,-1-1 0,1 1-1,0-1 1,-1 2 0,1-3-41,0 0 0,-1 0 0,1 0 1,0 0-1,0 0 0,0 0 1,0 0-1,0 0 0,0 0 0,1 0 1,-1 0-1,0 0 0,0 1 0,1-3 1,23-70-606,-20 62 562,4-10-140,15-29 0,-11 26 166,-11 22 55,0-1-1,0 1 1,0 0 0,1 0 0,-1 0 0,0 0 0,1 0 0,-1 0 0,1 0-1,0 1 1,-1-1 0,1 0 0,0 1 0,3-2 0,-4 2 11,0 1 0,0 0 0,0 0 0,-1 0 0,1 0 0,0 0 0,0 0 0,0 0 0,0 0 0,-1 0-1,1 1 1,0-1 0,0 0 0,-1 0 0,1 1 0,0-1 0,0 0 0,-1 1 0,1-1 0,0 1 0,-1-1 0,1 1 0,0-1 0,-1 1 0,1 0 0,0 0 0,14 19 318,-8-5-120,0 0-1,-1 0 1,-1 1-1,4 17 0,-6-21-95,-3-8-82,1 0-1,0 0 0,0 0 0,0 0 0,1 0 0,-1 0 0,1-1 0,0 1 0,0-1 0,0 1 0,0-1 1,5 5-1,-6-6-109,1-1 1,-1 0 0,1 0 0,-1 0 0,1 0-1,-1-1 1,1 1 0,-1 0 0,1-1 0,0 1 0,-1 0-1,1-1 1,0 0 0,-1 0 0,1 1 0,0-1-1,0 0 1,1 0 0,0-1-360,-1 0 0,1 0 0,-1 0-1,0 0 1,1 0 0,-1 0 0,0-1 0,0 1 0,0-1 0,0 1-1,0-1 1,0 0 0,2-3 0,22-27-2137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33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95 11018,'8'-2'7138,"-9"-3"-2775,-11-8-1741,10 11-2774,-66-55 395,66 55-245,0 0 0,0 1-1,0-1 1,-1 1 0,1 0 0,-1-1 0,1 1-1,-1 0 1,0 1 0,1-1 0,-1 0-1,0 1 1,1 0 0,-1-1 0,-4 1 0,5 1-9,-1-1 1,0 1 0,1 0 0,0 0 0,-1 0 0,1 0 0,-1 0 0,1 0 0,0 0 0,0 1-1,0-1 1,0 1 0,-3 2 0,0 2-13,1-1 1,-1 1-1,1 0 0,1 0 1,-1 0-1,1 1 0,0-1 0,0 1 1,-2 11-1,2-8 17,1 1 0,1-1 1,-1 14-1,2-20 17,0-1 1,0 1-1,0-1 1,1 1-1,-1-1 1,1 1-1,0-1 0,0 0 1,0 1-1,0-1 1,1 0-1,-1 1 1,3 2-1,-3-5-3,0 0 0,0 0 0,0 0-1,0 0 1,0 0 0,1 0 0,-1 0 0,0 0-1,0-1 1,1 1 0,-1 0 0,0-1-1,1 1 1,-1-1 0,1 0 0,-1 1 0,0-1-1,1 0 1,-1 0 0,1 0 0,-1 0-1,1 0 1,-1 0 0,1 0 0,-1-1 0,2 0-1,3 0 7,0-2 1,0 1-1,-1-1 0,10-5 0,-8 4-8,4-4 8,0 1-1,13-13 1,2-1 16,-25 20-29,0 0 0,0 1 1,0-1-1,0 1 0,-1-1 1,1 1-1,0 0 0,0-1 1,0 1-1,0 0 0,0-1 0,0 1 1,0 0-1,0 0 0,0 0 1,0 0-1,1 0 0,-1 0 1,2 1-1,-2 0 3,1-1 0,-1 1 0,1 0 0,-1 0 0,1 0 0,-1 0 0,1 0 0,-1 0 0,0 0 0,3 3 0,0 2 22,0 0 0,0 0 0,0 0 0,3 10 0,-3-8-37,2 4-415,12 22 0,-18-34 309,0 0 1,1 1-1,-1-1 0,0 0 0,0 0 1,0 1-1,0-1 0,1 0 1,-1 1-1,0-1 0,0 0 1,1 0-1,-1 0 0,0 1 1,0-1-1,1 0 0,-1 0 0,0 0 1,1 0-1,-1 1 0,0-1 1,1 0-1,-1 0 0,0 0 1,1 0-1,-1 0 0,0 0 1,1 0-1,-1 0 0,0 0 1,1 0-1,-1 0 0,0 0 0,1 0 1,-1 0-1,0 0 0,1 0 1,-1-1-1,0 1 0,0 0 1,1 0-1,7-15-1678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33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18668,'1'7'1080,"7"10"1065,6-4-193,8 14-752,6 2-319,1-5-481,-3 5-136,-5-2-160,-2 0 0,-6-7-464,-5-7-353,-4-5-967,-3-8 3136,6-13-1392</inkml:trace>
  <inkml:trace contextRef="#ctx0" brushRef="#br0" timeOffset="1">189 27 8434,'-17'18'5153,"2"-2"160,-9 10-3217,-2 4-79,-3 5-873,1-1-352,8-8-552,2-6-240,12-11-816,0-9-552,13 0 792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35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7122,'0'0'3080,"0"0"-1143,0 0-185,6 1 216,2 2-151,1 2-425,4 6-176,34 47-327,-38-27-177,0-4-360,1-1-144,-6-11-400,1-5-456,-6-10-753,-3-5 817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36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10906,'4'-3'4665,"4"2"-2864,3 1-617,2 2-8,0 5-680,2 0-176,-1 1-448,4 1-432,-4-4 360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36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92 7642,'-3'-2'2462,"-4"-3"5158,5 6-4814,1 6-2325,3 8-293,1-1 1,1 0-1,-1 0 0,10 21 1,-9-25-88,0 0 0,0-1 0,1 0 0,0 1 0,1-1 0,0-1 0,0 1 0,1-1 0,0-1 0,15 15 0,-20-22-89,-1 1 1,0 0 0,0 0-1,0 0 1,0 0 0,1-1-1,-1 1 1,0 0 0,1-1 0,-1 0-1,0 1 1,1-1 0,-1 0-1,1 1 1,-1-1 0,1 0 0,-1 0-1,0 0 1,1 0 0,-1 0-1,1-1 1,-1 1 0,1 0-1,-1-1 1,0 1 0,1-1 0,-1 1-1,0-1 1,0 0 0,1 0-1,-1 1 1,0-1 0,0 0-1,0 0 1,0 0 0,0 0 0,0 0-1,0 0 1,0-1 0,0 1-1,0-2 1,3-3 23,0-1 0,-1 0 0,0-1 0,0 1 0,-1 0 0,2-9 0,12-57-8,27-71 0,-41 134-2027,-4 15 1282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41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8 7906,'-2'-6'2645,"0"4"-114,2 4 4661,2 88-5101,-2-76-1774,0 15 93,3 71 127,-1-90-588,-2-10-4,0 0-1,0 1 1,1-1-1,-1 0 0,0 0 1,0 0-1,0 0 1,0 0-1,0 0 1,0 1-1,1-1 0,-1 0 1,0 0-1,0 0 1,0 0-1,0 0 1,0 0-1,1 0 0,-1 0 1,0 0-1,0 0 1,0 0-1,0 0 1,0 0-1,1 0 0,-1 0 1,0 0-1,0 0 1,0 0-1,0 0 1,1 0-1,0-1-440,0 1 0,1-1-1,-1 0 1,0 0 0,0 0 0,0-1 0,0 1 0,0 0-1,1-2 1,11-12-1795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2:44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26 10090,'-11'0'4105,"3"-3"-2249,4-1-423,4 2 15,3-1-376,-3 2-472,0 1-440,15 0-24,18 0-48,40-2-24,-26-2-31,-1 3-9,-2 0-24,-4-1 160,-24 1-977,-3 0-727,-18 3 1000</inkml:trace>
  <inkml:trace contextRef="#ctx0" brushRef="#br0" timeOffset="1">163 66 8178,'0'4'4145,"0"1"-1737,0-2-263,0-3-193,0 0-752,0 3-376,4 19-295,8 27-129,-10-31-224,1 3-48,0-5 0,1 5-352,2-2-1089,1-6-503,-3 7 920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42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11466,'0'-4'4569,"1"4"-2944,5 2-113,-6-2-376,0 0-375,0 0-553,0 0-192,0 0-1089,0 0 785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59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6905,'16'8'3321,"3"-1"-1152,38 17-97,-35-19-592,0-6-343,11 1-593,-3-4-200,-1-7-184,3 7-32,-11-5-56,0 1 0,-9 9-800,-10-1-833,-9 6 993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59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7426,'1'-2'3680,"4"4"-1007,7-1-601,9 4-207,-2-1-297,9 0-472,-5 0-223,2-4-425,3-1-136,-2-3-144,2 1-48,-8-1-120,-2 3-552,-13 1-3873,0 9 3168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7:00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47 5241,'0'0'3015,"0"0"-503,0 0-604,0 0-393,0 0-449,0-1-922,0 1 0,0 0-1,0-1 1,0 1 0,1 0 0,-1-1 0,0 1 0,0 0 0,0-1 0,1 1 0,-1 0 0,0 0 0,0-1 0,1 1 0,-1 0 0,0 0 0,0 0 0,1-1 0,5-1 108,2 1 2699,-8 1-2893,0 1 1,1-1-1,-1 1 1,0-1 0,0 1-1,1-1 1,-1 0-1,0 1 1,0-1-1,1 1 1,-1-1-1,0 1 1,0-1 0,0 1-1,0 0 1,0-1-1,0 1 1,0 0-1,1 67 93,-3-55-75,0-1 1,0 1-1,-1-1 0,0 0 0,-1 0 0,-1 0 0,-9 17 1,10-19-7,-17 32 155,19-38-206,-1 0 1,1-1 0,-1 1-1,0 0 1,0-1-1,-1 1 1,-4 3 0,7-6-34,-1 0 0,0 0 0,1-1 0,-1 1 0,0 0 0,1-1 0,-1 1 0,0-1-1,0 1 1,1-1 0,-1 0 0,0 0 0,0 0 0,0 0 0,1 0 0,-1 0 0,0 0 0,0-1 0,1 1 0,-1-1 0,0 1 0,0-1 0,1 0 0,-1 0 0,1 1 0,-1-1 0,1 0 0,-1 0 0,-2-3 0,-3-2-206,1-1-1,-1 1 1,1-2-1,-7-9 1,11 15 177,-4-7 0,-1 0 1,1-1-1,1 1 0,0-1 1,0 0-1,1-1 0,0 1 1,1-1-1,0 0 0,1 0 1,0 0-1,1 0 0,0-16 1,1 22 42,0-6-1,0 0 1,3-18 0,-3 26 2,1 1-1,0-1 0,0 0 0,0 0 0,0 1 0,0-1 0,0 0 0,1 1 0,-1 0 0,1-1 0,0 1 1,-1 0-1,1-1 0,0 1 0,3-2 0,-4 3 9,0 1 0,0-1 0,1 0 0,-1 1 0,0-1 0,1 1 0,-1-1 0,0 1 0,1 0 0,-1-1 0,1 1 0,-1 0 0,0 0 0,1 0 0,-1 0 0,2 0 0,0 1 34,0-1 0,0 1 1,0 0-1,-1 0 0,1 0 1,0 1-1,3 1 0,3 4 154,1 0 0,-1 1 0,8 9 1,-11-12-109,31 35 686,53 74-1,-28-32-451,-55-72-371,11 17-1,-10-11-2411,-10-15-1861,1-1 3110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7:01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30 8618,'-26'-6'3559,"25"6"-3470,1 0 0,0 0 0,0 0 0,0 0 0,0 0 0,0 0 0,-1 0 0,1 0 0,0 0 0,0 1 0,0-1 0,0 0 0,0 0 0,0 0 0,-1 0 0,1 0 0,0 0 0,0 0 0,0 0 0,0 0 0,0 0 0,0 0 0,0 1 0,0-1 0,-1 0 0,1 0 0,0 0 0,0 0 1,0 0-1,0 0 0,0 1 0,0-1 0,0 0 0,0 0 0,0 0 0,0 0 0,0 0 0,0 0 0,0 1 0,0-1 0,0 0 0,0 0 0,1 9 666,-1-4-38,3 20 299,2 0-1,0-1 1,16 45-1,-10-38-350,17 36-1,-24-57-574,1-1 0,1 0 0,0 0-1,0-1 1,0 1 0,1-1-1,1-1 1,8 8 0,-14-13-66,0-1-1,0 1 1,0-1 0,0 0 0,1 1 0,-1-1 0,4 1 0,-5-2-15,0 0 0,0 0-1,0 0 1,0 1 0,0-1 0,0 0 0,0-1 0,0 1 0,0 0 0,0 0-1,0 0 1,0-1 0,0 1 0,-1 0 0,1-1 0,0 1 0,0-1 0,0 1-1,0-1 1,0 1 0,-1-1 0,1 0 0,1 0 0,1-2 6,-1-1 0,1 1 1,-1-1-1,1 0 0,-1 0 0,0 0 1,-1 0-1,3-4 0,8-38 39,-9 31-41,53-217-544,-55 229 252,0-1 0,0 1 0,-1-1-1,1 0 1,-1 0 0,0 1 0,0-1 0,-1-4 0,1 8 208,0 0 0,0 0 0,0-1 0,0 1 0,0 0 1,0 0-1,0 0 0,0 0 0,0 0 0,0-1 0,-1 1 0,1 0 1,0 0-1,0 0 0,0 0 0,0 0 0,0 0 0,0 0 1,0-1-1,0 1 0,-1 0 0,1 0 0,0 0 0,0 0 1,0 0-1,0 0 0,0 0 0,-1 0 0,1 0 0,0 0 1,0 0-1,0 0 0,0 0 0,0 0 0,-1 0 0,1 0 1,0 0-1,0 0 0,0 0 0,0 0 0,-1 0 0,1 0 1,-7 6-1665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7:08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37 2377,'25'-29'1860,"-24"29"-1742,-1-1 0,0 1 0,1 0 1,-1 0-1,0 0 0,0 0 0,0-1 0,1 1 0,-1 0 1,0 0-1,0-1 0,0 1 0,1 0 0,-1 0 0,0-1 1,0 1-1,0 0 0,0 0 0,0-1 0,0 1 0,0 0 1,1-1-1,-1 1 0,0 0 0,0-1 0,0 1 0,0 0 0,-1-1 1,-1 1 689,-2 1-460,0-1 0,0 1-1,0 0 1,0 0 0,1 1-1,-1-1 1,0 1-1,1 0 1,-1 0 0,1 0-1,0 0 1,0 1-1,0-1 1,0 1 0,0 0-1,-4 4 1,-5 8-234,1 0 0,-11 17 0,19-27 67,-8 12 28,1 0 0,1 1 0,0 0 0,1 0 1,2 1-1,-1 0 0,2 1 0,1-1 1,-4 30-1,6-15 101,2-1 1,0 1 0,3-1-1,9 50 1,-2-39 127,1-2 1,33 80 0,-30-93-335,1-2 0,2 0 1,0-1-1,2 0 0,0-1 1,2-2-1,32 30 0,-50-50-99,2 2 6,0-1 1,0 0-1,0 0 0,0 0 0,0 0 1,1-1-1,7 4 0,-12-7-52,-1 0 0,0 0 0,1 0 1,-1 0-1,1 0 0,-1 1 0,1-1 0,-1 0 0,0 0 0,1 0 0,-1 0 1,1 0-1,-1 0 0,1-1 0,-1 1 0,0 0 0,1 0 0,-1 0 0,1 0 0,-1 0 1,0-1-1,1 1 0,-1 0 0,0 0 0,1-1 0,-1 1 0,0 0 0,1-1 1,4-2-398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7:09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7650,'5'4'4737,"4"2"-3900,9 8-439,1-1 0,-2 2 0,0 1-1,0 0 1,-2 1 0,0 0 0,-1 1 0,-1 1 0,13 24-1,-18-26-244,-1 1 0,0 0-1,-1 1 1,5 29 0,4 79 365,-13-105-442,6 157 612,-9-145-423,-2 0 0,-1-1-1,-11 44 1,11-60-145,1-4-36,0 0 0,-1-1 0,0 1 1,-1-1-1,0 0 0,-12 19 0,-18 13 52,31-39-294,-1-1 1,1 1-1,-1-1 0,0-1 1,0 1-1,-9 5 0,13-9-78,0 1 1,0-1-1,0 1 0,0-1 0,0 0 0,0 1 0,0-1 1,0 0-1,0 0 0,0 0 0,0 1 0,0-1 0,0 0 1,0 0-1,0-1 0,0 1 0,0 0 0,-1 0 0,1-7-1272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7:09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0 5801,'0'6'808,"0"0"1,0 0-1,1 0 0,0 0 0,0 0 0,0-1 0,1 1 1,2 7-1,7 13 2575,14 52 0,-2 29-987,-16-73-1691,-3-16-402,-1-1-1,0 1 0,-1 0 0,-2 1 1,-1 33-1,0-48-281,0 0 0,0-1 0,-1 1 0,1 0 0,-1-1 0,0 1 0,1-1 0,-2 1 0,1-1 0,0 0 0,-1 0 0,1 0 0,-1 0 0,0 0-1,0-1 1,0 1 0,0-1 0,-1 0 0,1 0 0,0 0 0,-1 0 0,0 0 0,-3 0 0,3 0-133,0-1 0,0 0 0,0 0 0,-1 0 0,1-1 0,0 0 0,0 1 0,0-1 0,-1-1 0,1 1 0,0-1 0,0 1 0,0-1 0,0-1 0,0 1-1,0 0 1,0-1 0,0 0 0,0 0 0,1 0 0,-6-4 0,6 3 30,1 1 0,-1-1 0,1 0 1,0-1-1,-1 1 0,-1-4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7:10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12307,'0'-1'4393,"5"1"-3625,3 0-528,-2 2-48,0 4-24,5 2-1064,0 1 688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56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38 3985,'-8'-10'11129,"7"10"-10757,1-1-1,-1-1 1,1 1 0,-1 0 0,1 0-1,0 0 1,-1 0 0,1 0 0,0 0 0,0 0-1,0 0 1,0-3 0,-3-8 1670,0 33-1570,-1-3-416,-25 118 344,-13 74 291,35-148-509,1 64 0,4-97 3,1-18-440,1-10-322,0-3-439,0-11-4559,2-4 4167,-1 12 773,9-51-1325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2:45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28 521 7394,'-1'0'276,"0"-1"1,1 1 0,-1 0 0,0 0-1,0-1 1,1 1 0,-1-1-1,0 1 1,1 0 0,-1-1 0,0 1-1,1-1 1,-1 1 0,1-1 0,-1 0-1,1 1 1,-1-1 0,1 0 0,-1 1-1,1-1 1,0 0 0,-1 0-1,1 1 1,0-2 0,-7-22 1218,6 20-969,-1-7 74,1 1-1,0-19 1,0 12-396,0-31 129,7-58 1,-3 80-208,1 0 1,2 0-1,1 1 1,0-1-1,2 2 1,19-39-1,-25 58-82,-1 0-1,1 1 1,0-1 0,0 1-1,5-5 1,-7 8-37,0 0 1,-1 1-1,1-1 0,0 0 1,0 0-1,0 1 0,0-1 1,0 1-1,-1-1 0,1 1 1,0-1-1,0 1 0,0 0 1,1-1-1,-1 1 0,0 0 1,0 0-1,0 0 0,0 0 0,0 0 1,0 0-1,0 0 0,0 0 1,0 0-1,0 0 0,0 1 1,0-1-1,0 0 0,0 1 1,0-1-1,0 1 0,0-1 1,2 2-1,-1 0 14,0 0-1,0 0 1,0 0 0,0 0 0,0 1-1,0-1 1,-1 1 0,1-1-1,1 5 1,10 29 142,-11-27-125,28 124 283,-8-25-164,-13-72-204,5 44 1,-12-31-3566,-2-44 2283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57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29 5865,'-1'0'451,"0"-1"-1,0 1 0,-1-1 1,1 1-1,0-1 0,0 1 1,0-1-1,0 0 0,0 1 1,0-1-1,0 0 0,0 0 1,0 0-1,0 0 0,1 0 1,-1 0-1,0 0 1,1 0-1,-1 0 0,0 0 1,1 0-1,-1 0 0,1-1 1,0 1-1,-1 0 0,1 0 1,0-1-1,0-1 0,0 3 197,0 0-23,0 0 3,5 12 591,57 136 186,34 95-496,-46-117-785,-49-125-154,-1-1 1,0 1 0,1-1-1,-1 1 1,0 0-1,0-1 1,0 1 0,1-1-1,-1 1 1,0 0-1,0-1 1,0 1 0,0 0-1,0-1 1,0 1-1,0 0 1,0-1-1,0 1 1,0-1 0,-1 1-1,1 0 1,0-1-1,0 1 1,-1-1 0,1 1-1,-1 0 1,1 0-135,-1-1 0,0 0 0,0 0 0,0 1 0,0-1 0,0 0 0,0 0 0,0 0 0,0 0 0,0 0 0,1 0 0,-1 0 0,0 0 0,0-1-1,0 1 1,0 0 0,-1-1 0,-13-5-907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57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6 10682,'-8'4'4481,"4"-4"-2696,5 2-265,4-2-96,-5 0-352,10 0-199,19 0-441,41 8-112,-38-11-120,0-1-56,-1 0-72,-6-3 40,-2 7-1016,-6-1-665,-2 1 961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6:58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24 8954,'-11'-10'3840,"8"8"-2219,6 2 107,-2 0-1530,1 0-1,-1 1 1,0-1-1,0 1 0,0-1 1,0 1-1,0 0 1,1-1-1,-1 1 1,0 0-1,0 0 0,-1 0 1,1 0-1,0 0 1,0 0-1,0 0 0,-1 0 1,1 0-1,1 3 1,0 2 345,1 0 1,2 13-1,1 4 48,11 23 204,2-1 0,29 50 1,-40-82-503,14 18 1,-18-26-203,0 0 1,0-1-1,1 0 0,0 0 1,-1 0-1,8 4 1,-11-8-83,-1 1 0,1-1 0,0 1 0,-1-1 1,1 0-1,0 0 0,0 1 0,0-1 1,-1 0-1,1 0 0,0 0 0,0 0 1,0 0-1,-1 0 0,1 0 0,0 0 0,0 0 1,0 0-1,-1-1 0,1 1 0,0 0 1,0 0-1,-1-1 0,1 1 0,0 0 1,-1-1-1,1 1 0,0-1 0,-1 1 0,1-1 1,0 0-1,-1 1 0,1-1 0,-1 1 1,1-1-1,-1 0 0,1 0 0,1-4 13,1 1 0,-1-1-1,0 0 1,2-8-1,17-72 58,2-7-95,9-10-1250,-30 99 1044,-2 1 32,1 1 0,-1-1-1,1 1 1,-1-1 0,1 1-1,-1-1 1,0 1 0,0-1 0,1 1-1,-1-1 1,0 1 0,-1-1-1,1 1 1,0-3 0,0 4 145,-1-1 0,1 1 0,0 0 0,0 0 1,0 0-1,0 0 0,0 0 0,0 0 0,0 0 0,0 0 1,0 0-1,0 0 0,0 0 0,-1 0 0,1 0 0,0 0 1,0 0-1,0 0 0,0 0 0,0 0 0,0 0 0,0 0 0,0 0 1,-1 0-1,1 0 0,0 0 0,0 0 0,0 0 0,0 0 1,0 0-1,0 0 0,0 0 0,0 0 0,-1 0 0,1 0 1,0 0-1,0 0 0,0 0 0,0 0 0,0 0 0,0 0 1,0 0-1,0 0 0,0 0 0,0 1 0,0-1 0,0 0 1,-1 0-1,1 0 0,-7 10-1190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7:11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54 4505,'29'-32'2048,"-28"31"-1825,0-1-1,-1 1 0,1 0 0,0 0 0,0 0 0,-1-1 1,1 1-1,0-2 0,-1 2-136,0 1-1,0 0 1,0-1-1,0 1 1,0 0 0,0 0-1,0-1 1,0 1-1,0 0 1,0 0-1,0-1 1,0 1 0,0 0-1,0 0 1,0-1-1,0 1 1,0 0 0,0 0-1,0-1 1,-1 1-1,1 0 1,0 0 0,0 0-1,0-1 1,-1 1-1,1 0 46,-1-1-1,0 1 1,1 0-1,-1 0 0,1 0 1,-1 0-1,0 0 1,1 0-1,-1 0 0,0 0 1,1 0-1,-1 0 1,1 0-1,-1 0 1,0 0-1,1 0 0,-1 0 1,1 1-1,-1-1 1,1 0-1,-1 0 0,0 1 1,0 0-1,-10 8 226,0 1-1,1 1 1,0-1-1,0 2 0,1-1 1,-13 24-1,10-13-211,0 1 1,1 1-1,-6 24 0,8-19 7,3 1 0,0 0 1,2 1-1,1-1 0,2 1 1,1-1-1,7 61 0,5-21 281,2-1 0,31 88 0,-28-105-153,42 86 1,-46-114-214,1 0 0,1-1 0,0-1 0,2 0 0,27 26 0,-44-48-66,3 3 10,0 0 0,0 0 0,0-1 0,0 1 0,1-1 1,4 3-1,-7-5-40,0 1 0,0-1 1,0 0-1,0 1 0,0-1 1,0 0-1,0 0 0,0 0 1,0 0-1,0 0 0,0 0 1,0 0-1,0 0 0,0-1 1,-1 1-1,1 0 0,0-1 1,0 1-1,0 0 0,0-1 1,0 1-1,0-1 0,0 1 1,-1-1-1,1 0 0,0 1 1,-1-1-1,1 0 0,0 1 1,-1-1-1,1 0 0,-1 0 1,2-1-1,19-30-342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7:12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 6705,'-7'-3'4396,"10"2"-698,0 3-3383,1-1 0,-1 0 0,0 1 0,1 0 0,5 4 0,17 15 200,-1 1 0,-1 1 0,42 51 0,-53-54-331,0 0 0,-1 1 0,-2 0-1,0 1 1,-1 0 0,-1 0 0,-2 1 0,6 29-1,0 24 271,2 92-1,-13-146-370,6 206 1083,-6-207-902,-3 41 0,1-54-222,-1-1 0,1 0 0,-1 0-1,0 0 1,-1 0 0,1 0 0,-1-1-1,-1 1 1,-4 6 0,-1 0-2,-10 15-119,18-27-92,1 1 0,-1-1 0,0 1-1,0-1 1,0 0 0,0 1 0,0-1 0,-1 0-1,-1 2 1,3-3 39,-1 1 1,1-1-1,0 0 0,-1 0 0,1 0 1,-1 0-1,1 0 0,-1 0 0,1 0 1,0 0-1,-1 0 0,1 0 0,-1 0 1,1 0-1,-1 0 0,1 0 0,0 0 1,-1 0-1,1 0 0,-1 0 0,1 0 0,-1-1 1,1 1-1,0 0 0,-1 0 0,1-1 1,0 1-1,-1 0 0,1 0 0,0-1 1,-1 1-1,1 0 0,0-1 0,-4-8-1259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7:12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0 9298,'0'1'3666,"12"37"1392,-1 22-2526,-4-16-1275,27 79 1049,0 4-874,-32-113-1274,0 0 0,0 0-1,-1 0 1,-2 19-1,1-27-79,-1 1-1,0 0 0,0-1 0,-1 1 1,0-1-1,0 1 0,-1-1 0,0 0 1,0 0-1,0 0 0,-6 7 0,6-8-31,-1 0 0,-1-1 0,1 1-1,-1-1 1,0 1 0,0-1-1,0-1 1,0 1 0,-6 2-1,7-4-146,1-1-1,0 0 0,-1 0 1,1 0-1,0 0 0,-1-1 1,1 0-1,-1 1 0,1-1 1,-1 0-1,1-1 0,-1 1 1,1 0-1,-1-1 0,1 0 1,-1 0-1,1 0 0,-3-2 1,-30-15-2916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7:12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14443,'6'0'4977,"0"-1"-4265,1 0-200,0 1 73,1 8-9,1 2-240,0-1-176,-9 7-640,0-8 368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7:22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7250,'-7'0'8818,"10"1"-5949,16 2-3575,-14-2 1354,13 0-368,1 1 1,34-4-1,76-3 478,-95 4-665,-6 2-215,-26-1-12,-1 1-1,1-1 0,0 0 1,-1 1-1,1-1 1,0 1-1,-1-1 1,1 1-1,-1 0 1,1 0-1,-1-1 0,1 1 1,1 2-1,-3-3 87,0 1 0,1-1 0,-1 1 0,0-1 0,0 1 0,0-1 0,1 1 0,-1-1-1,0 1 1,0 0 0,0-1 0,0 1 0,0-1 0,0 2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7:23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6353,'0'-1'302,"0"1"-1,0 0 1,0-1-1,0 1 1,0 0-1,0-1 0,0 1 1,0 0-1,0-1 1,1 1-1,-1 0 1,0 0-1,0-1 0,0 1 1,0 0-1,1-1 1,-1 1-1,0 0 1,0 0-1,0 0 1,1-1-1,-1 1 0,0 0 1,1 0-1,-1 0 1,0-1-1,0 1 1,1 0-1,0 0 0,13-2 2367,-2 1-2709,74-12 1465,-60 10-1105,1 1 1,0 1-1,0 1 1,53 7-1,-78-7-382,8 3-48,-10-3 20,1 0 1,-1 0 0,0 0 0,1 0-1,-1 1 1,0-1 0,0 0-1,1 0 1,-1 0 0,0 1 0,0-1-1,1 0 1,-1 0 0,0 0-1,0 1 1,1-1 0,-1 0 0,0 1-1,0-1 1,0 0 0,0 0-1,1 1 1,-1-1 0,0 0 0,0 1-1,0 0 1,-1 4-874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7:32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58 2713,'-2'-2'1457,"0"0"0,0 1 0,0-1 1,-1 0-1,1 1 0,-4-2 0,-1 0-155,1 1-1,0 0 1,-9-1-1,-11-3 2646,14 0-1953,12 5-1828,-1 1-1,0-1 1,0 0-1,0 1 1,0-1-1,0 1 1,0 0-1,0-1 1,0 1-1,0 0 1,0-1-1,0 1 1,0 0-1,0 0 1,-1 0-1,2 0-147,0 0-2,7 0 16,120-4-8,153-9-8,-253 14-12,50 6 0,-28-1-4,-48-6-9,0 0 0,-1 0 0,1 0 1,0 0-1,-1 0 0,1 0 0,0 0 1,-1 0-1,1 1 0,0-1 0,-1 0 1,1 0-1,0 1 0,-1-1 0,1 0 1,-1 1-1,2 0 0,-2-1-12,0 1 0,0-1 0,0 0 0,0 0 0,0 1 0,0-1 0,-1 0 0,1 1 0,0-1 0,0 0 0,0 0-1,0 1 1,0-1 0,0 0 0,0 0 0,-1 1 0,1-1 0,0 0 0,0 0 0,0 1 0,0-1 0,-1 0 0,1 0 0,0 0 0,0 0 0,-1 1 0,1-1 0,-25 14-1828,21-12 1437,-4 2-704,1-1-1,-1 0 0,-14 3 0,-4-2-130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2:45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35 8970,'-20'-12'3889,"17"11"-1393,5 1-639,6 2-449,-8-2-152,0 0-712,17 2-248,14-1-136,34-1-40,-36-1-72,2-2-128,-3 4-1168,1 5-1320,-4 3 1599</inkml:trace>
  <inkml:trace contextRef="#ctx0" brushRef="#br0" timeOffset="0.99">330 31 9538,'36'-19'3659,"-35"19"-3576,-1 0 0,1 0-1,-1-1 1,1 1-1,-1 0 1,1 0 0,-1 0-1,1 0 1,-1 0-1,1 0 1,-1 0 0,1 0-1,-1 0 1,1 1-1,-1-1 1,0 0-1,1 0 1,-1 0 0,1 0-1,-1 1 1,1-1-1,-1 0 1,0 0 0,1 1-1,-1-1 1,0 0-1,1 1 1,-1-1-1,0 0 1,1 1 0,-1-1-1,0 1 1,0-1-1,1 1 1,-1-1 0,0 0-1,0 1 1,0-1-1,0 1 1,1-1-1,-1 1 1,0-1 0,0 1-1,0-1 1,0 1-1,0 0 1,0 2 390,16 69 3421,-13-63-3761,0 0 0,0 0 0,1 0 0,0-1 0,1 0 0,-1 0 1,2 0-1,-1 0 0,1-1 0,0 1 0,1-2 0,-1 1 0,2-1 0,7 6 0,-14-11-113,0 0 0,1 0-1,-1-1 1,0 1 0,0-1-1,1 1 1,-1-1-1,0 1 1,1-1 0,-1 0-1,1 0 1,-1 1 0,2-1-1,-2 0-9,0-1 1,0 1-1,0 0 0,0 0 0,-1-1 0,1 1 1,0 0-1,0-1 0,0 1 0,-1-1 0,1 1 1,0-1-1,0 1 0,-1-1 0,2-1 0,0-2 11,1 1 0,-1-1 0,0 0 0,-1 0 0,1 0 0,1-7 0,-2 8-14,10-37-66,11-78 0,-21 115-186,1-12-256,-2 15 416,0-1-1,0 1 1,0 0-1,1-1 1,-1 1-1,0 0 1,0 0-1,0-1 1,0 1-1,0 0 1,0 0-1,0-1 1,1 1-1,-1 0 1,0 0 0,0 0-1,0-1 1,1 1-1,-1 0 1,0 0-1,0 0 1,0 0-1,1-1 1,-1 1-1,0 0 1,0 0-1,1 0 1,-1 0-1,0 0 1,1 0-1,-1 0 1,0 0-1,0 0 1,1 0-1,-1 0 1,0 0-1,1 0 1,-1 0-1,1 0 1,2 4-1756,2 10 799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7:33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15 4169,'-7'0'2203,"5"0"-1048,-1 0 0,1-1 0,-1 1 0,0-1 0,1 1 0,-1-1 0,1 0-1,-1 0 1,1 0 0,0 0 0,-1 0 0,-3-3 0,4 4-957,0-1 1,0 1-1,0-1 1,0 1-1,0 0 0,-1 0 1,1 0-1,0 0 1,0 0-1,-3 1 0,-2-1-1536,6 0 1521,-1 0-788,1 0 0,-1 0 1,1 0-1,-1 0 0,1 0 0,0 0 0,-1 0 0,1 1 1,-2-1-1,3 0 299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7:34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45 3801,'-16'-22'10170,"-1"0"-2999,17 22-6972,2 0-39,14 7-20,0 0 1,30 18-1,-39-21-107,0 1-1,-1-1 1,0 1 0,1 0-1,-2 1 1,1 0 0,-1 0 0,8 11-1,-11-14-24,0 1 0,0-1 0,0 1 0,-1 0 0,1 0 0,-1-1 0,0 1 0,0 0 0,0 0 0,-1 0 0,0 1 0,0-1 0,0 0 0,0 0 0,0 0 0,-1 0-1,-1 5 1,0 0 10,-1-1-1,-1 0 1,1 0-1,-1 0 1,-1 0-1,1 0 1,-11 11-1,7-9 15,-1 0 0,0-1 0,-1-1-1,-18 14 1,20-17-21,-21 16 31,27-19-40,1-1-1,-1 0 1,1 1-1,-1-1 1,1 1-1,0-1 1,0 1 0,0 0-1,0 0 1,0-1-1,0 1 1,0 0-1,-1 4 1,2-5-1,0-1-1,1 1 1,-1 0 0,0-1 0,0 1 0,0 0-1,1 0 1,-1-1 0,0 1 0,1 0-1,-1-1 1,1 1 0,-1-1 0,1 1-1,-1 0 1,1-1 0,-1 1 0,1-1 0,-1 1-1,1-1 1,0 0 0,-1 1 0,1-1-1,0 1 1,-1-1 0,1 0 0,0 0-1,1 1 1,23 5 68,-23-6-55,25 3 208,49 0 1,-15-1 96,149 25 1221,-106-10-572,-89-15-783,0 1 1,18 6 0,-20-3-77,-12-6-106,-1 1 1,1-1-1,-1 0 1,0 1-1,1-1 1,-1 1-1,1-1 1,-1 1-1,0-1 1,0 1-1,1-1 1,-1 1-1,0-1 1,0 1-1,0 0 1,1-1-1,-1 1 1,0-1-1,0 1 1,0 0-23,0-1 1,0 1-1,0-1 1,0 1-1,-1-1 1,1 0-1,0 1 1,0-1-1,0 1 1,0-1-1,-1 1 1,1-1-1,0 0 1,0 1-1,-1-1 1,1 0-1,0 1 1,-1-1-1,1 0 1,0 0-1,-1 1 1,1-1-1,-1 0 1,1 0-1,0 0 1,-1 1-1,1-1 1,-1 0-1,1 0 1,-1 0-1,1 0 1,-1 0-1,-4 2-262,-34 12-2513,18-5 1775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7:35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 8306,'-44'24'3809,"39"-24"-1417,4 4-343,1 5-265,-2 7-256,5 7-480,1 2-223,0 3-305,3 0-104,-3-6-176,1-4-80,0-4-88,-1-4-48,-1-5-256,0 2-288,-3-5-840,-2-2-689,2-1 1249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7:36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10362,'2'1'4393,"3"-1"-2264,-3 0-441,-2 0-424,0 0-336,0 0-543,4 0-193,8 3-497,-1 0-631,4 2 616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7:36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7186,'0'40'4208,"-2"-40"-775,2-2-1400,0-6-185,0 8-992,0 0-328,0 0-392,4 1-80,10 2-448,-2-1-680,-6 0 704</inkml:trace>
  <inkml:trace contextRef="#ctx0" brushRef="#br0" timeOffset="1">20 125 6825,'11'34'4025,"-11"-34"-576,4 2-1304,-1-4-41,-3 0-816,0 2-336,0-1-543,0 1-201,0 0-665,2 0-575,4 0 656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7:37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9354,'-16'1'4185,"13"2"-1873,3-3-351,6 13-417,2 4-328,-4 5-487,-4 2-153,1-3-216,-1 0-72,5-5-152,2 3-72,-3-13-248,7 5-304,-10-7-865,0-3-751,3 5 1272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7:37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10074,'5'1'4689,"-2"2"-2200,2-1-769,-5-2-184,0 0-727,0 0-289,0 0-296,3 4-336,1 6-1161,11-4 929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7:37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66 135 8138,'0'0'3565,"0"1"-318,0 5-1825,0-2-848,1 0 1,-1 0 0,1 0 0,0 1 0,0-1 0,2 6 0,1 0-221,1 7-26,47 160 2523,-31-75-2038,-19-86-676,0 0 0,-2 0 0,0 0 0,-3 25 0,2-36-97,0-1 1,0 1-1,-1 0 0,1-1 1,-1 0-1,0 1 1,0-1-1,-4 6 1,5-9-50,0-1 1,1 1-1,-1 0 1,0 0-1,0 0 1,0-1 0,1 1-1,-1 0 1,0-1-1,0 1 1,0-1-1,0 1 1,0-1-1,0 1 1,-1-1 0,1 0-1,-1 1 1,1-1-45,0 0 1,-1 0-1,1-1 1,0 1 0,0 0-1,0-1 1,0 1-1,-1-1 1,1 1 0,0-1-1,0 1 1,0-1-1,0 0 1,0 1 0,0-1-1,0 0 1,1 0-1,-1 0 1,-1-1 0,-2-4-433,0 0 1,0-1 0,0 1 0,1-1 0,0 1 0,-3-12 0,-3-19-578</inkml:trace>
  <inkml:trace contextRef="#ctx0" brushRef="#br0" timeOffset="1">1 25 10202,'5'-6'4393,"5"-3"-2248,-4 2-225,1 5-672,-3 2-344,0 4-591,-4-4-241,0 0-1065,0 0-2952,1 5 2689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7:38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9 7098,'0'-1'456,"0"1"1,0 0 0,0-1 0,0 1 0,0 0 0,0-1 0,0 1 0,0 0-1,0 0 1,0-1 0,0 1 0,-1 0 0,1-1 0,0 1 0,0 0 0,0 0 0,0-1-1,-1 1 1,1 0 0,0 0 0,0-1 0,-1 1 0,1 0-339,-1 0 0,0-1 0,1 1 0,-1 0 0,0 0-1,1 0 1,-1 0 0,1 0 0,-1 0 0,0 0 0,1 0 0,-1 0 0,0 0 0,1 0 0,-1 0 0,0 1 0,-1 0-64,0 0 0,0 0 1,0 0-1,0 0 0,0 0 1,0 1-1,1-1 0,-1 1 0,-2 2 1,1 0-12,-4 2 35,0 1 0,-9 13-1,14-16-50,-1 0-1,1 0 0,0 0 1,0 1-1,0-1 0,0 1 1,1-1-1,0 1 0,-1 7 1,1-2 0,1 0-1,1 0 1,-1 0 0,2 0 0,-1 0 0,1 0-1,1 0 1,0-1 0,0 1 0,1-1 0,6 11-1,-7-13-69,1 0 1,0-1-1,1 1 0,0-1 0,-1-1 0,2 1 0,-1-1 1,1 1-1,0-2 0,0 1 0,0-1 0,1 1 0,-1-2 0,1 1 1,9 3-1,-10-6-182,0 1 0,0-1 0,0 0 0,1-1 0,-1 0 0,0 0 1,9-1-1,17-3-438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7:38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37 208 6617,'-14'-1'4369,"-6"0"72,19 2-2160,0 0-169,2-1-815,-1-1-281,0 0-464,13-2-136,13-1-192,28-5-80,-38-1-72,7 4-56,-7-2-832,8 4-512,1 0 783</inkml:trace>
  <inkml:trace contextRef="#ctx0" brushRef="#br0" timeOffset="1">227 13 12187,'-13'1'4961,"17"-1"-2937,1-3-624,19 2-183,1 1-345,7-1-408,0 1-152,0 0-168,-4-2-48,0 0-48,-4-1-168,-6 2-680,-6 1-384,-12 0-1601,-8 1-2240,-12 4 3345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2:45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10466,'-3'7'4033,"3"-7"-2024,3-1-745,-3 1 72,0 0 112,0 0-351,0 8-345,2 18-200,4 38-72,-6-35-176,1-5-104,0-5-128,2-6-40,0-6-504,1-3-408,-2-13 536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7:38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6977,'-4'7'3665,"4"-3"-728,0 5-361,2 5-455,1 0-305,0 15-615,1 3-257,0 10-392,1 3-160,3-3-192,1-2-56,3-8-96,0-4-32,-1-13-224,0 1-368,-5-12-1152,-1-3 1111</inkml:trace>
  <inkml:trace contextRef="#ctx0" brushRef="#br0" timeOffset="1">26 234 9026,'5'-6'4193,"11"6"-1625,6-4-679,4 1-545,2 3-376,5-4-536,-2 0-144,-2 4-176,-3 0-336,-13 5-1080,-5 9-3097,-18 6 2913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7:39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43 6961,'-6'-5'3737,"6"2"-464,4-1-832,6 0-401,6-3-256,5 6-535,3-6-257,7 2-304,0 1-160,1 1-232,1 6-64,-7-2-240,-4-1-440,-5 0-248,-10 2 376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7:41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3433,'0'-3'5307,"0"-4"3504,2 6-6664,2 4-1729,15 21 177,-7-9-383,-2 1 0,0 0 0,-1 1 0,8 20 0,-10-20-8,1-1 0,0-1 0,1 1-1,1-1 1,1-1 0,0 0 0,0 0 0,2-1-1,19 16 1,-31-27-164,1-1 0,0 0 0,0 1 0,0-1 0,0 0 0,-1 0 0,2 0-1,-1 0 1,0-1 0,0 1 0,0 0 0,3 0 0,-3-2-18,-1 1-1,0 0 1,1-1-1,-1 1 1,0-1 0,0 1-1,1-1 1,-1 1-1,0-1 1,0 0-1,0 0 1,0 1 0,0-1-1,0 0 1,0 0-1,0 0 1,0 0-1,0-1 1,0 1 0,-1 0-1,2-2 1,8-16 99,0-1 0,-2 0 0,9-27 0,-17 47-120,11-40 52,9-60 0,-10 45-180,-8 46-376,-3 9-1070,-2 16-1159,5 1 1749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7:48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5865,'2'-11'13289,"-2"11"-13238,0 0 1,0 0 0,0 0-1,0 0 1,0 0-1,0 0 1,0 0-1,0 0 1,0 0 0,0 0-1,0 0 1,1 0-1,-1 0 1,0 0-1,0 0 1,0 0 0,0 0-1,0 0 1,0 0-1,0 0 1,0 0-1,0 0 1,0 0 0,0 0-1,0 0 1,0 0-1,0 0 1,0 0-1,0 0 1,0 0 0,0 0-1,0 0 1,0 0-1,0 0 1,0 0-1,1 0 1,-1 0 0,0 0-1,0 0 1,0 0-1,0 0 1,0 0 0,0 0-1,0 0 1,0 0-1,0 0 1,0 0-1,0 0 1,0 0 0,0 0-1,0 0 1,0 0-1,0 0 1,0 0-1,0 0 1,0 0 0,0 0-1,0 0 1,0 0-1,0 0 1,0 0-1,0 1 1,3 8 125,-2-2-54,1 0 1,0 0-1,0 0 1,1 0 0,-1 0-1,2-1 1,3 7 0,-3-5-34,0-1 0,0 1 0,-1 0 0,0 0 1,0 0-1,2 14 0,14 82 626,-17-97-687,0-1-444,-4-10-1354,-2-11 1029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7:49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13179,'1'2'5297,"7"1"-3577,0 0-63,3 1-585,-2-2-344,2 1-424,-2 1-24,2-1-1104,-6-2 2976,-14-1-1815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29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0 6529,'-61'38'3836,"43"-28"-142,18-10-3568,0 0 0,-1 0 0,1 0 1,0 0-1,0 0 0,0 0 1,0 1-1,0-1 0,0 0 1,0 0-1,0 0 0,0 0 0,0 0 1,0 0-1,0 0 0,0 0 1,0 0-1,-1 0 0,1 0 0,0 0 1,0 0-1,0 0 0,0 0 1,0 0-1,0 0 0,0 0 1,0 0-1,0 0 0,0 0 0,0 0 1,0 0-1,-1 0 0,1 0 1,0 0-1,0 0 0,0 0 0,0-1 1,0 1-1,0 0 0,0 0 1,0 0-1,0 0 0,0 0 0,0 0 1,0 0-1,0 0 0,0 0 1,0 0-1,0 0 0,0 0 1,0 0-1,0 0 0,0-1 0,0 1 1,0 0-1,0 0 0,0 0 1,0 0-1,4-2 777,19-3-543,0 1 0,0 2-1,33-1 1,-52 3-324,189 1-1074,-180 2-1449,-12 1-241,-6 3 298,-8 3 740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29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4801,'-15'2'3425,"6"4"104,7-5-1017,5 7-159,8 1-561,5-2-312,4-3-384,2 0-135,5-4-321,2 0-104,6 0-184,5-3-88,-7-2-120,-3 0-48,-12-3-488,-12 2-520,-4 6-5049,-10 0 4136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51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16 7466,'-86'7'3504,"68"-12"-1407,5 3-25,14 2-583,2 2-321,13-1-456,8-1-200,7-3-160,7-2-56,1 1-168,-1 0-32,-4 4-8,-4-3-240,-7 5-1344,-7-1-1305,-16 7 1649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51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58 7410,'-2'8'3656,"6"-4"-1487,10-7-321,7-4-71,9-5-425,4-2-200,0 2-488,1 2-200,-2 5-248,0 1-64,-3 1-72,-2 3-360,-8 0-1040,-4 4-976,-11 8 1287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52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5 7474,'-5'-2'4368,"1"-1"-1813,2 4 2177,-1 29-4180,-1 0 0,-13 43 0,7-34-247,5-19-198,-4 20 133,-21 55 0,28-91-219,0 1 1,0 0 0,0-1-1,-1 1 1,0-1-1,0 0 1,-3 4 0,5-7-31,0 0 0,0 0 0,0-1 0,0 1 1,0 0-1,0-1 0,0 1 0,0-1 0,0 1 1,0-1-1,0 0 0,0 1 0,-1-1 0,1 0 1,0 0-1,0 0 0,0 0 0,0 0 0,-1 0 0,1 0 1,0 0-1,0 0 0,0 0 0,0-1 0,0 1 1,-1 0-1,1-1 0,0 1 0,0-1 0,0 0 1,0 1-1,0-1 0,0 0 0,0 1 0,0-2 1,-3-2-123,0 1 1,1-1-1,-1 0 1,1 0-1,0 0 1,0-1-1,1 1 1,-4-9-1,-13-40-882,17 47 921,-1-1 4,1-1-1,1 0 1,0 0-1,0 0 1,0 1-1,1-1 0,0 0 1,2-12-1,-2 17 95,1 0-1,-1-1 1,1 1-1,0 0 1,0-1-1,1 1 1,-1 0-1,1 0 1,-1 0-1,1 0 1,0 0-1,0 0 1,0 1-1,1-1 1,-1 1-1,1-1 1,-1 1-1,1 0 1,0 0-1,0 0 1,4-2-1,-4 3 61,-1 0-1,1 0 1,0 1 0,-1-1-1,1 1 1,0 0-1,-1-1 1,1 1-1,0 1 1,-1-1-1,1 0 1,0 0-1,-1 1 1,1 0 0,0-1-1,-1 1 1,1 0-1,2 2 1,4 2 203,1 0 0,-1 1 0,10 9 1,-6-5 15,22 18 430,0 2 1,43 50 0,-75-77-891,-1 0-1,1-1 1,0 1 0,0-1 0,0 0 0,6 4 0,4 0-318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2:46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24 10586,'-6'0'4137,"5"0"-2464,2 0-201,-1 0-152,0-1-144,12-1-528,14 0-143,36-5-193,-29 2-72,2 2-160,-3-1-40,0 5-192,-4-1-520,-10 7-1729,-3 5 1601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52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11242,'14'6'4609,"-8"-2"-2480,0-2-641,-2-2-48,-4 0-383,0 0-577,0 0-200,0 0-872,0-1-96,0 0 368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53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29 12667,'-2'0'867,"-3"0"3116,5 7-1370,6 25-1691,2-1 0,23 58 0,-29-83-900,1 0 0,0 0-1,0-1 1,0 1 0,1-1 0,0 1 0,0-1 0,0 0 0,0-1 0,1 1 0,0-1 0,0 0 0,0 0 0,1 0 0,-1-1 0,1 0 0,0 0 0,0 0 0,0-1 0,0 0 0,0 0 0,0-1 0,1 1 0,7-1 0,-12 0-10,0-1 0,0 0 1,0-1-1,1 1 0,-1 0 0,0-1 0,0 1 1,0-1-1,0 1 0,0-1 0,0 0 0,0 0 1,-1 0-1,1 0 0,0 0 0,0 0 0,-1-1 1,1 1-1,-1-1 0,1 1 0,-1-1 0,1 1 1,-1-1-1,0 0 0,0 0 0,0 0 0,1-2 1,3-6 21,-1-1 0,0 0 1,4-22-1,-3 13-20,8-23-4,-6 22-261,-1 0-1,5-34 0,-11 34-750,0 21 948,0-1-1,0 1 0,0 0 1,0 0-1,0-1 0,0 1 1,0 0-1,0-1 0,0 1 1,-1 0-1,1-1 0,0 1 1,0 0-1,0 0 0,0-1 1,-1 1-1,1 0 0,0 0 1,0-1-1,-1 1 0,1 0 0,0 0 1,0 0-1,-1-1 0,1 1 1,-1 0-1,-9-1-840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53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23 222 10602,'6'36'5871,"7"18"-2633,-1-9-1666,49 158 1618,-44-152-2704,-13-42-395,1 8 146,6 25-1,-10-38-192,0 0 0,-1 1 0,0-1 0,1 0 0,-2 0-1,1 1 1,0-1 0,-1 0 0,0 1 0,0-1 0,-2 6 0,2-8-25,0-1 1,1 1-1,-1-1 1,0 1 0,0-1-1,-1 1 1,1-1-1,0 0 1,0 0 0,-1 1-1,1-1 1,0 0-1,-1 0 1,1 0 0,-1-1-1,0 1 1,-1 1-1,0-2-80,0 1 0,0 0-1,1-1 1,-1 1-1,0-1 1,0 0-1,0 0 1,0 0 0,-5-2-1,3 1-138,0 0 0,0 0 0,0-1 0,1 0 0,-1 0 0,0 0 0,1-1 0,0 1 0,0-1 0,-1 0 0,2 0 0,-5-4 0,0-3-149,2 0 0,-8-12 0</inkml:trace>
  <inkml:trace contextRef="#ctx0" brushRef="#br0" timeOffset="1">49 2 8450,'4'0'4425,"15"-1"-752,-2 1-1529,3 4-696,-3 1-375,-7 3-577,-1 0-184,-6-1-720,-3 1 496,6-6-176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58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0 7066,'-112'8'3536,"89"-7"-959,13 1-449,8 3-495,0 0-289,11 3-472,4-1-136,19-6-184,14-1-104,4-1-183,-1-4-81,2-1-104,-2 4-24,0 0-360,-3 2-449,-9 2-1703,-16-2 1576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59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8162,'0'9'3921,"3"-5"-1553,12 4-736,6-3 9,10-3-521,6 2-240,5-3-360,1-2-128,2-5-160,0 0-64,-5-2-103,-4 0-250,-18 1-1095,-8 3-1096,-9-8 1399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59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 8962,'-3'-4'3940,"10"5"-1649,4 2-1422,9 2-102,1 1 0,-1 1 1,27 13-1,-14-5-454,136 53 635,-155-62-866,0 1-1,-1 1 0,24 17 0,-33-22-63,0 0 0,-1 0 0,1 1 0,-1-1 0,0 1 0,0 0 0,0 0 0,0 0 0,-1 0 0,1 0 0,-1 1 0,0-1 0,-1 1 0,1-1 0,-1 1 0,1 5 0,-1-1 33,-1 0 0,0 0 1,-1 1-1,0-1 0,0 0 0,-1 0 0,0 0 0,-7 17 0,2-10 41,-1 0 0,0 0 0,-18 24 0,16-28-65,-1-1 1,1 0-1,-2 0 0,0-1 0,0 0 0,0-1 0,-1 0 0,-15 6 0,21-11-349,0-1 0,0 0-1,-1 0 1,1-1-1,-1 0 1,0 0-1,0-1 1,-8 1-1,17-3-610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9:00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5 10002,'1'-5'7620,"-3"17"-4160,-3 11-3098,-1 0-1,-1-1 1,-2 0 0,-18 36-1,5-17-103,-37 77 262,57-114-505,0 0 0,0 0 0,0 0 0,-1 0 0,1 0 0,-1-1 0,0 1 0,0-1 0,-1 0 0,-5 5 0,8-7-21,-1 0 1,1 0-1,-1-1 1,0 1-1,1 0 1,-1-1-1,0 1 1,0-1-1,0 1 1,1-1-1,-1 0 1,0 0 0,0 0-1,0 0 1,0 0-1,1 0 1,-1 0-1,0-1 1,0 1-1,0-1 1,1 1-1,-1-1 1,0 0 0,1 1-1,-1-1 1,0 0-1,-1-1 1,1 0-38,1 0 0,-1 1 0,1-1 1,-1 0-1,1 0 0,-1 1 0,1-1 1,0 0-1,0-1 0,0 1 0,0 0 1,0 0-1,0-3 0,-2-3-102,-1-4-136,1 0 0,-3-19 0,-4-13-114,6 29 341,0 1 1,2-1-1,-3-26 0,5 40 59,0 0 0,0 1-1,0-1 1,0 0 0,0 1-1,0-1 1,0 0-1,0 0 1,0 1 0,0-1-1,0 0 1,0 1 0,0-1-1,1 0 1,-1 1 0,0-1-1,0 1 1,1-1 0,-1 0-1,1 1 1,-1-1 0,0 1-1,1-1 1,-1 1-1,1-1 1,-1 1 0,1-1-1,0 1 1,-1 0 0,1-1-1,-1 1 1,1 0 0,0-1-1,-1 1 1,1 0 0,0 0-1,-1 0 1,1-1 0,0 1-1,-1 0 1,1 0-1,0 0 1,-1 0 0,1 0-1,0 0 1,0 1 0,2-1 44,0 1 0,0 0 0,0 0 0,0 0 0,0 0 0,-1 0 0,1 1-1,0-1 1,2 3 0,3 3 176,0 1-1,-1 0 0,0 0 1,0 0-1,8 16 0,11 13 369,66 62 711,-27-32-962,-65-67-368,1 0 0,-1 1 0,0-1 0,0 0 0,1 1 1,-1-1-1,0 0 0,1 1 0,-1-1 0,0 0 0,1 0 0,-1 1 0,0-1 0,1 0 0,-1 0 0,1 0 0,-1 0 0,0 1 0,1-1 0,-1 0 158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9:01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8 7650,'8'-2'1994,"-2"0"-395,0 1 0,0 0 0,9-1-1,-14 2-1517,-1 0 0,0 0-1,1 0 1,-1 0-1,1 0 1,-1 0 0,0 0-1,1 0 1,-1 0-1,0 1 1,0-1 0,1 0-1,-1 0 1,0 0-1,1 0 1,-1 1-1,0-1 1,1 0 0,-1 0-1,0 0 1,0 1-1,0-1 1,1 0 0,-1 0-1,0 1 1,0-1-1,0 0 1,1 1 0,-1-1-1,0 0 1,0 1-1,0-1 1,0 0 0,0 1-1,0-1 1,0 0-1,0 1 1,0-1-1,0 0 1,0 1 0,0-1-1,0 0 1,0 1-1,0-1 1,0 0 0,0 1-1,0-1 1,0 0-1,-1 1 1,1-1 0,0 0-1,0 0 1,0 1-1,-1-1 1,1 0 0,0 0-1,-1 1 1,-1 0 117,0 1 1,-1-1-1,1 0 1,-1 0-1,0 0 0,-2 1 1,-11 3 332,-31 11 239,-15 7-365,38-13-331,8-4-35,-30 17 1,41-21-41,1 1 0,0 0 0,0 0 0,0 0 0,1 0 0,-1 1 0,1 0 0,0-1 0,0 1 0,0 0 0,-3 7 0,5-10 2,1-1-1,0 1 0,0-1 0,0 0 0,0 1 1,0-1-1,0 1 0,0-1 0,0 1 0,0-1 0,0 0 1,0 1-1,0-1 0,0 1 0,0-1 0,0 1 0,0-1 1,1 0-1,-1 1 0,0-1 0,0 1 0,1 0 0,9 8 15,19 5 29,-23-11-32,26 9 119,43 11 0,27 10-272,-101-33 157,1 0 0,-1 1 0,0-1-1,1 1 1,-1 0 0,0-1 0,0 1-1,1 0 1,-1 0 0,0 0 0,0 0-1,0 0 1,0 0 0,0 0 0,0 0-1,0 0 1,-1 0 0,1 1-1,0 0 1,0 0 14,-1-1 1,-1 1-1,1 0 0,0-1 0,0 1 1,-1-1-1,1 1 0,-1 1 0,1-3-30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9:01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9634,'-5'2'4433,"7"4"-1424,8-2-825,4 0-175,5 0-297,2 0-672,-4-2-272,5 1-384,-6 0-152,-2 2-280,2 3-536,-1-1 2401,-2 0-1537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9:01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241 332 8074,'0'-19'5232,"1"13"-3926,-1-1 1,0 1-1,-2-10 1,0 5-50,2 8-1143,0 1-1,0 0 1,-1 0-1,1-1 1,-1 1-1,1 0 1,-1 0-1,0 0 1,0 0-1,0-1 1,0 1-1,0 1 1,-1-1-1,1 0 1,-1 0-1,1 0 1,-1 1-1,0-1 1,-3-2-1,-1 0-67,0 0 0,-1 1 0,1-1 0,-1 1 0,0 1 0,0-1 0,0 1 0,0 0 0,0 1 0,0 0 0,-1 0 0,1 0 0,-8 1 0,10 0-49,1 1 0,0-1-1,-1 1 1,1 0-1,0 0 1,0 0-1,0 1 1,0 0-1,0-1 1,0 1 0,0 1-1,0-1 1,1 0-1,-1 1 1,1 0-1,0 0 1,-1 0-1,1 0 1,1 0 0,-1 1-1,0-1 1,1 1-1,-3 6 1,0 0-18,2 0 0,-1 1 0,2-1 0,-1 1 0,1-1-1,1 1 1,-1 20 0,2-21 12,1-1 0,0 0-1,0 1 1,1-1 0,0 0 0,0 0-1,1 0 1,0 0 0,6 11-1,-7-17 11,0 0-1,-1-1 1,1 1-1,0-1 1,0 1-1,0-1 1,1 0-1,-1 0 1,1 0-1,-1 0 1,1 0-1,0-1 1,4 3-1,-5-3 2,0-1-1,1 1 1,-1 0-1,0-1 1,1 0 0,-1 1-1,1-1 1,-1 0-1,1 0 1,-1 0-1,1-1 1,-1 1-1,0-1 1,1 1-1,-1-1 1,0 0 0,4-1-1,0-1-8,-1-1 1,0 1-1,0-1 0,0 0 1,0 0-1,-1 0 1,1-1-1,-1 1 0,0-1 1,-1 0-1,1 0 0,3-9 1,3-6-136,-2 0 0,8-26 0,0 1-141,-5 15 164,-2 0-1,0 0 0,4-35 1,-12 52 155,0 1 1,-1-1-1,-1 0 1,0 1-1,0-1 1,-1 0-1,-6-16 1,8 28-36,-5-15 208,2 12 13,1 11 198,0 8-257,-8 71 494,10-71-546,0 0 0,1 0 1,4 29-1,4-7 41,0 0-1,3 0 0,1-1 0,21 41 1,-30-68-226,2 0 0,-1 0 0,13 14 1,-16-21-145,0 1 1,1-1-1,0 1 0,-1-1 1,1 0-1,0 0 1,0 0-1,0 0 1,0-1-1,0 1 1,1-1-1,-1 0 1,0 0-1,7 1 0,17-2-938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39:44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5921,'3'-1'518,"1"-1"-1,0 1 1,0-1 0,0 1-1,0 1 1,0-1 0,0 0-1,0 1 1,0 0-1,0 0 1,0 0 0,0 1-1,6 0 1,-5 1-218,-1-1 1,1 1-1,-1 0 1,0 0-1,1 0 1,-1 0-1,0 1 0,0 0 1,-1 0-1,7 6 1,-6-5-98,-1 0 1,0 0-1,0 1 0,0-1 1,0 1-1,-1 0 0,4 7 1,9 39 782,-11-36-776,-3-10-145,39 125 965,-36-118-1000,-1-1 0,0 1 0,0 0 0,-1 0 0,-1 0 1,0 0-1,0 0 0,-3 23 0,2-30-323,0 0-1,0 1 1,1-1 0,0 0 0,0 0 0,0 1-1,1-1 1,-1 0 0,1 0 0,5 8 0,-7-13 245,7 20-1146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2:46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8338,'0'0'4065,"0"-2"-1585,9 2-519,6-1-33,9-2-600,5-1-384,0-2-423,1-2-129,0 1-232,1 4-64,-5 1-120,-2 2-496,-10 2-2729,-6-3 2297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9:02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10402,'15'42'7016,"-3"2"-3323,11 88-668,-26-179-3068,3 32 21,0 4 2,0 0 0,0 0 0,4-21-1,-3 27 17,1-1-1,0 0 1,0 1-1,0 0 1,1 0-1,0-1 0,4-5 1,-6 9 5,0 1 1,0 0 0,1-1 0,-1 1-1,0 0 1,0 0 0,1 0 0,-1 0-1,1 0 1,-1 0 0,1 1-1,-1-1 1,3 0 0,-3 1 1,0-1 1,0 1-1,0 0 1,0 0 0,0 0-1,1 0 1,-1 1-1,0-1 1,0 0-1,0 0 1,0 1-1,0-1 1,1 1-1,-1-1 1,0 1 0,0-1-1,0 1 1,0 0-1,-1-1 1,1 1-1,1 1 1,2 1 26,-1 0 0,0 1 0,0-1 0,-1 1 1,1 0-1,-1 0 0,1 0 0,-1 0 0,0 1 0,-1-1 1,3 9-1,-1 1 132,-1 1 0,1 20 0,-3-22-62,1 0 1,1 0-1,4 17 0,-6-30-99,0 0-1,0 0 0,0 0 1,0 0-1,0 0 0,0 1 1,0-1-1,0 0 0,0 0 1,0 0-1,0 0 1,0 0-1,0 1 0,0-1 1,0 0-1,0 0 0,0 0 1,0 0-1,1 0 0,-1 0 1,0 0-1,0 1 0,0-1 1,0 0-1,0 0 0,0 0 1,0 0-1,0 0 0,1 0 1,-1 0-1,0 0 0,0 0 1,0 0-1,0 0 0,0 0 1,0 0-1,1 0 0,-1 0 1,0 1-1,0-1 0,0 0 1,0-1-1,0 1 1,1 0-1,-1 0 0,0 0 1,0 0-1,0 0 0,0 0 1,0 0-1,0 0 0,1 0 1,-1 0-1,0 0 0,0 0 1,0 0-1,0 0 0,0 0 1,0-1-1,0 1 0,1 0 1,-1 0-1,0 0 0,0 0 1,0 0-1,5-9-56,-2 0-26,13-38-601,26-51 0,-40 94 673,0 0-1,1 0 1,-1 0 0,6-5-1,-8 8 18,1 0-1,-1 1 0,1-1 0,0 0 0,-1 1 0,1-1 0,0 1 0,0-1 0,-1 1 0,1-1 0,0 1 0,0 0 0,0-1 0,0 1 0,0 0 1,0 0-1,-1-1 0,1 1 0,0 0 0,0 0 0,0 0 0,0 0 0,0 0 0,0 0 0,0 1 0,0-1 0,0 0 0,0 0 0,1 1 0,-1 0 29,0 0 0,0 1 0,0-1-1,0 0 1,0 0 0,0 1 0,0-1-1,0 0 1,0 1 0,-1-1 0,1 1-1,0-1 1,-1 1 0,1 0 0,-1-1-1,1 4 1,3 9 187,-1-2-48,1 1 1,2 24-1,-4-25-220,0 0 0,0 0-1,1 0 1,5 13 0,-7-24-112,-1 0 0,1 0 1,0 1-1,0-1 1,-1 0-1,1 0 0,0 0 1,0 0-1,0 0 0,0 0 1,0 0-1,0 0 0,0 0 1,0 0-1,1 0 1,-1-1-1,0 1 0,0 0 1,1-1-1,-1 0 0,0 1 1,1-1-1,-1 1 0,1-1 1,-1 0-1,0 0 1,1 0-1,-1 0 0,3 0 1,9-6-1161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9:02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91 8066,'-1'-3'992,"1"1"-1,0-1 1,-1 0 0,1 1 0,-1-1-1,0 0 1,0 1 0,0-1 0,-2-3 0,0 2-324,0-1 0,0 1 1,0 0-1,-7-7 1,6 8-585,-1-1 0,1 1 1,-1-1-1,1 1 0,-1 0 0,0 1 1,0-1-1,0 1 0,-11-3 1,14 5-79,1 0 1,-1 0 0,0 0-1,0 0 1,1 0-1,-1 0 1,0 0 0,1 0-1,-1 1 1,0-1-1,1 1 1,-1 0 0,0-1-1,1 1 1,-1 0-1,1 0 1,-1 0 0,1 0-1,0 0 1,-1 0-1,1 0 1,0 0 0,0 1-1,0-1 1,0 0 0,0 1-1,0-1 1,0 1-1,0-1 1,0 1 0,0 2-1,-1 2 1,-1 1-1,2-1 0,-1 1 1,1 0-1,0-1 0,-1 12 1,2-9 31,0 0 0,1 0 0,0 0 0,2 12-1,-2-19-22,-1 0-1,1 0 0,0 0 1,0 0-1,0 0 0,0 0 1,0 0-1,0 0 0,0 0 0,3 2 1,-3-3-9,0 0 1,0-1 0,0 1-1,0 0 1,0 0 0,0-1-1,1 1 1,-1-1 0,0 0-1,0 1 1,1-1 0,-1 0-1,0 1 1,0-1 0,1 0-1,-1 0 1,0 0 0,0 0-1,3-1 1,-1 1-9,-1-1 0,1 0 0,-1-1 0,1 1 0,-1 0 0,1-1 0,-1 1 0,0-1 0,1 0 1,-1 0-1,0 1 0,0-2 0,-1 1 0,1 0 0,0 0 0,-1 0 0,3-5 0,3-5-36,-1-1 1,5-14-1,-11 26 37,4-12-14,-3 10 18,0 0-1,0 0 1,0 1 0,0-1-1,0 0 1,1 0 0,-1 1-1,4-5 1,-5 7 0,0 0 0,0 0-1,0-1 1,0 1 0,1 0 0,-1 0 0,0 0 0,0 0 0,0 0-1,0 0 1,0-1 0,1 1 0,-1 0 0,0 0 0,0 0 0,0 0-1,1 0 1,-1 0 0,0 0 0,0 0 0,0 0 0,0 0 0,1 0-1,-1 0 1,0 0 0,0 0 0,0 0 0,1 0 0,-1 0 0,0 0-1,0 0 1,0 0 0,0 0 0,1 0 0,-1 0 0,0 0 0,0 0-1,0 1 1,0-1 0,1 0 0,-1 0 0,0 0 0,0 0 0,5 11 438,-4-9-379,10 29 223,-5-13-166,1-1 0,12 21 0,-16-33-136,0 0 1,0 0-1,1 0 0,-1-1 1,1 1-1,5 4 1,-8-8-84,0 0 0,1 0 0,-1 0 0,0 0 0,1 0 0,-1 0 0,1 0 0,-1 0 0,1-1 0,-1 1 0,1-1 0,-1 1 0,1-1 0,0 0 0,-1 1 0,1-1 0,0 0 0,-1 0 0,1 0 0,0 0 0,-1-1 0,1 1 0,0 0 0,-1-1 1,4 0-1,-4 0 16,0 0 1,0 0 0,0 0 0,0 0 0,0 0 0,0 0 0,0 0 0,1-1-1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9:03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7858,'5'6'4521,"3"9"-689,11 10-1455,1 6-321,4 2-783,5 2-417,-6-1-536,2 0-104,-4-9-280,-3 3-432,0-11-1425,7-5 1281</inkml:trace>
  <inkml:trace contextRef="#ctx0" brushRef="#br0" timeOffset="1">254 11 11274,'-11'2'5418,"3"11"-2066,-5 7-1511,-8 4-241,-7 8-760,-6 0-320,1-2-384,0 0-88,9-8-320,5-2-272,7-10-840,8-1-633,4-11 1249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9:03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16315,'0'8'6138,"-5"-8"-4298,1 0-456,1 0-303,3-2-225,0 1-568,0 0-568,0-1-176,0 1 256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9:04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9106,'7'-4'3953,"6"4"-2057,-2 5-151,2 15-177,1 8-256,1 14-248,-3 1-143,-9 3-257,3 0-144,-4-11-272,2-3-96,1-14-296,0-8-424,-3-10-1041,-1-6-1047,7-10 1584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9:04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9770,'15'1'6422,"8"4"-3260,7 0-1632,-15-5-1297,0 0 0,-1-2 0,1 1 0,-1-2 0,1 0-1,18-7 1,25-4-184,-49 12-43,-2 0-1,1 0 1,0 1-1,0 0 1,0 1-1,0-1 1,0 2-1,12 0 1,-18 0-4,-1-1-1,0 0 1,0 1 0,0-1 0,0 1-1,0-1 1,0 1 0,0-1 0,0 1 0,0 0-1,0 0 1,0-1 0,0 1 0,0 0-1,0 0 1,0 0 0,-1 0 0,1 0 0,0 0-1,-1 0 1,1 0 0,-1 0 0,1 0-1,-1 1 1,0-1 0,0 0 0,1 0 0,-1 0-1,0 3 1,0 2 12,0 0-1,0 0 0,-1 0 1,-3 10-1,4-16-12,-14 59 82,-9 52 25,21-96-104,0 1-1,1-1 0,1 1 0,1-1 1,3 21-1,-4-32-34,1-1 1,0 1-1,0 0 0,0 0 1,4 6-1,-5-9-127,1 0 1,0 0-1,-1 0 1,1 0-1,0 0 0,0-1 1,-1 1-1,1 0 1,0 0-1,0-1 0,0 1 1,0-1-1,0 1 1,0-1-1,0 1 0,0-1 1,0 0-1,0 1 1,0-1-1,0 0 1,0 0-1,1 0 0,1 0 1,6 0-1034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9:04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10322,'-9'7'4505,"7"-1"-1992,5-1-505,5 1-344,-3-1-335,14-5-665,-3-4-200,8 1-232,5 1-56,0-3-72,1 1 40,-8 2-824,-6-3-480,-7 9 712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9:34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38 8618,'-34'-31'3485,"24"24"214,10 7-3659,0 0 1,-1 0-1,1 0 1,0 0 0,0 0-1,0 0 1,0 0-1,0 0 1,0 0-1,-1 1 1,1-1-1,0 0 1,0 0-1,0 0 1,0 0-1,0 0 1,0 0-1,0 0 1,0 0-1,0 0 1,-1 0-1,1 0 1,0 0-1,0 1 1,0-1-1,0 0 1,0 0-1,0 0 1,0 0-1,0 0 1,0 0-1,0 0 1,0 0-1,0 1 1,0-1 0,0 0-1,0 0 1,0 0-1,0 0 1,0 0-1,0 1 1,3 15 879,-2-12-391,14 86 1639,-1 2-1238,-11-80-854,0 0 1,1 0-1,0 0 1,1-1 0,8 14-1,-10-20-60,0 0-1,1 0 0,-1 0 1,2 0-1,5 5 0,-9-9-16,0 0 0,0 0 0,0 0 0,0-1-1,0 1 1,0 0 0,0 0 0,1-1-1,-1 1 1,0-1 0,0 1 0,0-1 0,1 0-1,-1 1 1,0-1 0,1 0 0,-1 0-1,0 0 1,1 0 0,-1 0 0,0 0 0,0 0-1,1 0 1,-1-1 0,0 1 0,1 0 0,-1-1-1,0 1 1,0-1 0,0 1 0,2-2-1,0-1-13,-1 1 0,1-1 0,-1 0 0,1 0-1,-1 0 1,0 0 0,0 0 0,-1 0-1,1 0 1,1-7 0,1-3-83,4-22 1,-5 9-35,0-38-1,-2 28 123,-1 35 11,0 1 0,0 0-1,0 0 1,0 0 0,0-1 0,0 1 0,0 0 0,0 0-1,0 0 1,0-1 0,0 1 0,0 0 0,0 0-1,0 0 1,0-1 0,1 1 0,-1 0 0,0 0-1,0 0 1,0-1 0,0 1 0,0 0 0,0 0 0,0 0-1,1 0 1,-1 0 0,0-1 0,0 1 0,0 0-1,0 0 1,1 0 0,-1 0 0,0 0 0,0 0 0,6 4 14,5 12 4,-11-16-18,16 27 47,-1-1 126,23 30 0,-32-48-58,1 0-1,0-1 1,0 0-1,0-1 1,1 1-1,0-1 1,16 9-1,-22-14-77,0 0-1,1 0 1,-1 0 0,0-1-1,0 1 1,1 0-1,-1-1 1,0 0 0,1 1-1,-1-1 1,0 0-1,1 0 1,2-1-1,-3 1-24,-1-1-1,1 1 0,-1-1 0,1 1 1,-1-1-1,0 0 0,1 0 0,-1 1 0,0-1 1,0 0-1,1 0 0,-1 0 0,0 0 0,0-1 1,0 1-1,0 0 0,0 0 0,0-1 1,-1 1-1,1 0 0,0-2 0,2-5-29,0 0 0,-1 0 0,0 0 0,-1-1 0,1 1 0,-2 0 0,1-1 0,-2-11 0,-1-6-1308,-8-35 0,4 31-524,0-6 624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9:34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7794,'1'6'823,"-1"-1"0,1 1 1,0-1-1,0 1 0,1-1 1,0 0-1,3 8 0,7 23 1154,10 86 1598,-2-11-2086,-14-84-1245,4 21 278,23 64 1,-31-106-515,0-7-23,-2-12-37,0 10 42,0-46-76,8-58 1,-7 102 90,0 0-1,0 1 1,1-1-1,-1 1 1,4-7 0,-5 10-2,0 1 1,1-1-1,-1 0 1,0 1-1,1-1 1,-1 0-1,0 1 1,1-1-1,-1 1 1,1-1-1,-1 1 1,1-1-1,-1 1 1,1-1-1,0 1 1,-1-1-1,1 1 1,-1 0-1,1-1 1,0 1-1,-1 0 1,1 0-1,0-1 1,0 1-1,-1 0 1,1 0-1,0 0 1,-1 0-1,1 0 1,0 0-1,0 0 1,-1 0-1,1 0 1,0 0-1,0 0 0,-1 1 1,1-1-1,0 0 1,-1 0-1,1 1 1,0-1-1,-1 0 1,2 2 0,2 1 42,0 2 1,0-1-1,-1 0 1,1 1-1,-1 0 1,0-1 0,3 8-1,8 12 167,-9-18-180,0 0-1,1 0 1,0 0 0,0-1-1,0 0 1,0 0 0,1-1 0,0 0-1,0 0 1,0 0 0,0-1-1,1 0 1,-1 0 0,1-1 0,0 0-1,0-1 1,0 1 0,0-2-1,0 1 1,13-1 0,-15-1-132,0 0 1,-1-1-1,1 1 1,-1-1-1,1 0 0,-1 0 1,0-1-1,1 0 1,-1 0-1,-1 0 1,1 0-1,0-1 1,6-6-1,-4 3-376,-1-1 1,0 1-1,0-1 0,0 0 1,-1 0-1,0-1 0,5-11 1,-8 13 257,0 1-1,0-1 1,0 0 0,-1 1 0,0-1 0,0 0 0,-1-11 0,0 15 312,0 1 0,0 0-1,0-1 1,-1 1 0,1 0 0,-1-1 0,1 1 0,-1 0 0,0 0-1,0 0 1,0 0 0,0 0 0,0 0 0,-1 0 0,1 0 0,-1 0-1,1 0 1,-1 0 0,1 1 0,-1-1 0,0 1 0,0 0-1,0-1 1,0 1 0,0 0 0,-3-1 0,4 2 19,0-1 0,-1 1 0,1 0 0,-1 0 0,1 1 0,-1-1 0,1 0 0,0 0 0,-1 1 0,1-1 0,-1 0 0,1 1-1,0 0 1,0-1 0,-1 1 0,1 0 0,0 0 0,0-1 0,0 1 0,0 0 0,-1 1 0,-4 4 266,0 0-1,-6 8 1,8-9-243,0 0 1,1 0-1,0 1 1,-1-1-1,2 1 1,-3 6-1,4-9-97,0 0-1,0 0 0,1 1 0,-1-1 1,1 1-1,0-1 0,0 1 0,0-1 0,0 0 1,1 1-1,-1-1 0,3 6 0,-1-2-9,1 0-1,0 0 1,0-1-1,1 1 1,0-1-1,0 0 1,1 0-1,-1-1 1,1 1-1,1-1 0,-1 0 1,1 0-1,9 6 1,-10-8-155,-1-1 1,0 1 0,1-1-1,-1 0 1,1 0-1,0-1 1,-1 0 0,1 1-1,0-2 1,0 1-1,0 0 1,0-1 0,0 0-1,0 0 1,0-1-1,0 1 1,0-1-1,0 0 1,-1 0 0,1-1-1,7-2 1,12-10-2129,-5-5 905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9:35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19 8746,'0'3'1155,"-1"1"-1,0-1 1,1 0 0,-1 0 0,1 1-1,0 3 1,1 4 96,1-1 1,2 11-1,1 2 1,-4-12-849,11 50 711,-12-62-1117,0 1 0,0 0 0,0 0 0,0 0 0,0 0 1,0 0-1,0 0 0,0 0 0,0 0 0,0 0 0,0 0 1,0 0-1,0 0 0,0 0 0,0-1 0,0 1 0,0 0 1,0 0-1,0 0 0,0 0 0,0 0 0,0 0 0,0 0 1,0 0-1,1 0 0,-1 0 0,0 0 0,0 0 0,0 0 1,0 0-1,0 0 0,0 0 0,0 0 0,0 0 0,0 0 1,0 0-1,0 0 0,0 0 0,0 0 0,1 0 0,-1 0 1,0 0-1,0 0 0,0 0 0,0 0 0,0 0 0,0 0 1,0 0-1,0 0 0,0 0 0,0 0 0,0 0 0,0 0 1,0 0-1,0 1 0,0-1 0,1 0 0,-1 0 0,0 0 1,0 0-1,4-13-371,5-17-463,-9 28 792,4-13-356,0-3 208,1 0 1,0 0-1,2 0 1,8-17-1,-15 34 204,1 0 1,-1 0-1,1 0 0,-1 0 1,1 1-1,0-1 1,-1 0-1,1 0 0,0 0 1,0 1-1,-1-1 0,1 0 1,0 1-1,0-1 0,0 1 1,0-1-1,0 1 0,0-1 1,0 1-1,0 0 0,1-1 1,-1 1 42,0 0 1,0 1 0,0-1-1,0 0 1,1 0 0,-1 1-1,0-1 1,0 0 0,0 1 0,0-1-1,0 1 1,0 0 0,-1-1-1,1 1 1,0 0 0,1 1-1,3 3 234,-1 0-1,0 1 1,0-1 0,0 1-1,3 7 1,-4-8-203,36 80 1731,-35-77-1952,-2 0-1,1 0 1,-1 1 0,-1 0 0,1-1-1,-1 1 1,-1 0 0,0 13-1,-1-18-341,-1-2 95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2:47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61 6049,'18'-16'1058,"-11"10"-44,-1 0-1,0-1 1,9-11-1,-7 11 1994,-6 6 2297,-3 2-5225,0-1 1,0 1-1,1 0 0,-1-1 0,0 1 0,1 0 1,-1 0-1,1 0 0,-1 0 0,1 0 0,-1-1 1,1 1-1,0 0 0,-1 0 0,1 2 0,-1-1 44,-3 9-27,-1-1 0,0 0 0,0 0 0,-1 0 0,-1 0 0,-7 9 0,-2 2 24,-37 66 345,7-12-105,38-64-302,0 0 0,-1-1 0,0 0 0,-17 13 0,26-22-59,-1-1 0,0 1 1,1 0-1,-1-1 0,0 1 0,0-1 1,0 1-1,1-1 0,-1 0 0,0 1 1,0-1-1,0 0 0,0 1 0,0-1 1,0 0-1,0 0 0,0 0 0,0 0 1,1 0-1,-1 0 0,0 0 0,0 0 1,0 0-1,0-1 0,0 1 0,0 0 1,-1-1-1,1 0-31,-1 0 1,1-1-1,0 1 1,-1 0-1,1-1 0,0 1 1,0-1-1,0 1 1,0-1-1,0 0 0,0 1 1,-1-4-1,-1-4-219,0-1-1,1 0 1,-3-19-1,4 17 179,0 0-1,1 0 0,0 0 1,1 0-1,0 0 0,1 0 1,0 0-1,1 1 0,0-1 1,1 1-1,1-1 0,9-18 1,-13 29 93,0-1 0,-1 1 1,1 0-1,0 0 0,0-1 0,0 1 1,0 0-1,0 0 0,1 0 1,-1 0-1,0 0 0,0 0 0,1 0 1,-1 1-1,0-1 0,1 0 0,-1 1 1,1-1-1,-1 1 0,1-1 1,-1 1-1,1 0 0,-1 0 0,1-1 1,-1 1-1,1 0 0,-1 1 1,1-1-1,-1 0 0,1 0 0,0 1 1,-1-1-1,0 0 0,1 1 1,-1 0-1,1-1 0,-1 1 0,0 0 1,1 0-1,-1 0 0,0 0 1,3 2-1,2 3 122,0 0 0,-1 0 0,1 0 1,-1 1-1,0 0 0,4 9 0,22 50 512,-14-28-259,-3-7-110,-3-7-112,1 0-1,19 27 0,-31-51-224,0 1 1,0-1-1,0 0 0,0 0 1,0 0-1,0 0 1,1 1-1,-1-1 0,0 0 1,0 0-1,0 0 1,0 0-1,0 1 1,1-1-1,-1 0 0,0 0 1,0 0-1,0 0 1,1 0-1,-1 0 0,0 0 1,0 0-1,0 0 1,1 0-1,-1 0 0,0 0 1,0 0-1,1 0 1,-1 0-1,0 0 0,0 0 1,0 0-1,1 0 1,-1 0-1,0 0 1,0 0-1,0 0 0,1 0 1,-1 0-1,0 0 1,0-1-1,0 1 0,0 0 1,1 0-1,-1 0 1,0 0-1,0 0 0,0-1 1,0 1-1,1 0 1,2-13-902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9:35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9 5697,'0'-6'8309,"-2"3"-3722,-1 8-1109,-64 135-1457,45-88-1620,12-26-211,-23 39-1,30-60-174,0-1-1,0 0 1,0 0-1,-6 6 1,7-9-15,0 1-1,0-1 1,1 0-1,-1 1 1,0-1 0,0 0-1,0 0 1,0 0 0,0 0-1,-1-1 1,1 1-1,-3 0 1,4-1-16,-1 0-1,1 0 1,0 0-1,0-1 1,-1 1-1,1 0 1,0-1-1,-1 1 1,1-1 0,0 1-1,0-1 1,0 0-1,0 1 1,0-1-1,0 0 1,0 0-1,0 0 1,0 0 0,0 0-1,0 0 1,-1-1-1,-1-3-105,-1-1 0,1 1 0,-3-7 0,-2-7-348,0-1 0,-8-33-1,13 41 383,1 0-1,0 0 0,1 0 0,1 0 0,1-25 0,-1 37 94,0-1 1,0 0-1,0 0 0,0 0 0,0 0 1,1 0-1,-1 0 0,0 0 1,0 0-1,1 0 0,-1 1 0,1-1 1,-1 0-1,1 0 0,-1 0 0,1 1 1,0-1-1,-1 0 0,1 1 1,0-1-1,-1 0 0,1 1 0,0-1 1,0 1-1,0-1 0,0 1 0,-1 0 1,1-1-1,0 1 0,0 0 1,0 0-1,0-1 0,0 1 0,0 0 1,0 0-1,0 0 0,0 0 0,0 0 1,0 0-1,1 1 0,2 0 59,0 0-1,0 0 0,-1 0 0,1 1 1,0-1-1,0 1 0,-1 0 0,4 3 1,-2-1 61,0 1 1,0-1 0,-1 1 0,0 0 0,0 1 0,0-1 0,0 1 0,-1-1-1,0 1 1,3 7 0,3 6 334,-6-13-378,0 0 1,0 0 0,-1 0-1,3 12 1,2 5-1,-2-6-141,2-1 0,0 0 0,1-1 0,0 0 0,1 0 1,20 24-1,-18-29-903,2-8 398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9:36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9522,'-10'2'5185,"-1"-2"216,10 2-4384,6-2-9,9 1-336,4 3-248,10-4-224,4 0-88,5 0-96,-1 3 40,-5-2-1048,-9 2-697,-10-5 1033</inkml:trace>
  <inkml:trace contextRef="#ctx0" brushRef="#br0" timeOffset="1">47 115 10234,'-2'0'4489,"3"4"-2104,6-1-401,-7-3-352,4 0-279,24-2-489,38-3-208,-35 4-304,-2-3-120,-2 4-216,-9 4-448,-2 2-2945,8 6 2401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9:36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232 358 9818,'1'-1'621,"0"0"0,0 1 0,0-1 0,0 0 0,0 0 0,0 0 0,0 0 0,0 0 0,0 0 0,0 0 0,0 0 0,-1 0 0,2-3 0,-2 3-436,0 0-1,0 0 1,0 0 0,0 0-1,0 0 1,0-1 0,0 1-1,0 0 1,0 0 0,-1 0-1,1 0 1,-1-2-1,-4-8 49,1 0 0,-2 0 0,0 1 0,0 0 0,0 0 0,-16-16 0,18 21-176,-1 0 1,0 1-1,0-1 1,-1 1-1,1 0 1,-1 1-1,0-1 1,0 1-1,0 0 1,-1 1-1,1 0 1,-1 0-1,-9-2 1,13 3-38,0 1 1,-1 0-1,1 0 1,0 0-1,0 0 1,0 1 0,0-1-1,-1 1 1,1 0-1,0 0 1,0 0-1,0 0 1,0 0-1,1 1 1,-1-1 0,0 1-1,0 0 1,1 0-1,-1 0 1,1 0-1,0 0 1,0 1-1,-1-1 1,1 1 0,1-1-1,-1 1 1,-2 4-1,1 0-1,-1 0-1,2 0 0,-1 1 1,1 0-1,0-1 0,0 1 1,1 0-1,0 0 0,1-1 1,0 11-1,1-8-10,0 1 0,0-1 0,1 0 0,1-1 0,-1 1 0,2 0 0,-1-1-1,1 1 1,1-1 0,0 0 0,0-1 0,0 1 0,8 8 0,-11-15-7,0 0 0,0 0 0,0 0 0,0-1 1,1 1-1,-1 0 0,1-1 0,-1 0 0,1 1 0,3 0 0,-5-1-2,1-1 0,0 0 0,-1 1 0,1-1 0,0 0 0,0 0 0,0 0 0,-1 0 0,1-1 0,0 1 0,0 0-1,-1-1 1,1 1 0,0-1 0,-1 1 0,1-1 0,-1 0 0,3-1 0,1-1-17,-1-1 1,0 1-1,0-1 1,0 0-1,0 0 1,-1 0-1,0-1 1,0 1-1,5-9 1,0-4-305,9-26 1,-16 42 315,8-27-308,-1-1 0,-2 0 1,0-1-1,-2 0 0,-2 1 0,0-1 1,-2 0-1,-7-59 0,6 82 337,1 5 8,0 0 0,0 0 0,-1 0 0,1 0 0,0 0 0,-1 0 0,0 0-1,1 0 1,-1 0 0,0 0 0,0 0 0,0 1 0,0-1 0,0 0 0,-3-2 0,4 4-9,-1-1-1,1 1 1,0 0 0,-1 0-1,1-1 1,-1 1 0,1 0 0,0 0-1,-1 0 1,1 0 0,-1 0-1,1 0 1,0 0 0,-1 0 0,1 0-1,-1 0 1,1 0 0,0 0-1,-1 0 1,1 0 0,-1 0 0,1 0-1,0 0 1,-1 0 0,0 1 0,0-1 21,1 1 0,-1-1 1,0 1-1,0 0 1,0 0-1,1-1 1,-1 1-1,0 0 1,1 0-1,-2 1 1,0 2 143,0 1 0,0 0 0,-3 9 0,1 4 29,1-1 0,1 1 0,1 0-1,0 0 1,1 0 0,1 0 0,0 0 0,2 0 0,8 32 0,-5-27-130,2 0 1,0-1-1,2 0 1,0-1 0,2 0-1,0-1 1,16 21-1,-25-38-225,-1 1-1,0-1 1,1-1-1,-1 1 1,1 0-1,0 0 1,0-1-1,0 0 1,0 0-1,0 0 1,0 0-1,1 0 1,-1 0-1,1-1 1,-1 0-1,6 2 1,15-3-641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9:37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12235,'18'41'7112,"-2"1"-4049,-12-30-2648,0 1-1,-1-1 1,0 1 0,1 23 0,-1 2-146,-4-38-284,1 0-1,0-1 0,-1 1 1,1 0-1,-1-1 0,1 1 1,0 0-1,0-1 0,-1 1 1,1 0-1,0-1 0,0 1 1,-1-1-1,1 1 0,0-1 1,0 1-1,0 0 0,0-1 1,0 1-1,-1-1 1,1 1-1,0-1 0,-1-17-171,1 1 0,2-33 0,-1 41 156,-1 2 14,1 0-1,0 0 0,1 0 1,0 0-1,4-13 1,-5 19 20,0-1 1,0 0-1,-1 0 1,1 1 0,0-1-1,0 1 1,1-1-1,-1 1 1,0-1-1,0 1 1,1 0 0,-1 0-1,1 0 1,-1-1-1,1 1 1,0 1 0,-1-1-1,1 0 1,0 0-1,-1 1 1,1-1-1,0 1 1,0-1 0,2 1-1,-3 0 11,1 0 0,-1 0-1,0 1 1,1-1 0,-1 1 0,1-1 0,-1 1 0,0-1-1,1 1 1,-1 0 0,0 0 0,0-1 0,0 1-1,0 0 1,0 0 0,0 0 0,0 0 0,0 1-1,0-1 1,0 0 0,0 0 0,-1 1 0,1-1-1,0 2 1,3 4 133,-1 1-1,4 15 0,-2-4 216,3 30 0,-5-22-99,-1-18-192,0-8-58,0-15-82,-2 6 34,2-6-28,0 1 1,1 0-1,1 0 0,0 0 1,0 0-1,1 1 0,8-15 1,-12 25 60,1 0 1,-1 0-1,1 0 1,-1 0-1,1 0 1,0 0-1,0 0 1,0 1-1,3-3 1,-4 4 3,-1-1 1,1 1 0,0 0 0,0-1 0,-1 1-1,1 0 1,0 0 0,0-1 0,0 1 0,-1 0-1,1 0 1,0 0 0,0 0 0,0 0 0,0 0-1,-1 0 1,1 1 0,0-1 0,0 0 0,0 0 0,-1 1-1,1-1 1,0 0 0,0 1 0,-1-1 0,1 1-1,0-1 1,-1 1 0,1-1 0,0 1 0,0 0-1,3 4 20,-1 0 1,0 0-1,0 0 0,-1 0 0,1 1 0,-1-1 0,0 1 0,2 10 0,7 18 65,-10-30-78,1 0 0,1 0 0,-1 0 0,0 0 0,1-1 0,0 1 0,0-1 1,4 5-1,-5-7-97,0 0 1,-1 1 0,1-1 0,0 0-1,0 0 1,0 0 0,0-1 0,0 1-1,0 0 1,0-1 0,0 1 0,0-1-1,0 1 1,1-1 0,-1 0 0,0 0-1,0 0 1,0-1 0,4 0 0,42-15-4365,-18 6 3088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9:37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59 3913,'1'-6'2127,"0"6"-1780,-1-1 1,0 0 0,0 0 0,1 1-1,-1-1 1,0 0 0,0 1-1,0-1 1,0 0 0,0 0-1,0 1 1,0-1 0,0 0-1,0 0 1,-1 1 0,1-1 0,0 0-1,0 1 1,-1-1 0,1 0-1,0 1 1,-1-1 0,1 0-1,0 1 1,-1-1 0,1 1-1,-1-1 1,1 0 0,-1 1 0,0 0-1,1-1 1,-1 1 0,1-1-1,-1 1 1,0 0 0,1-1-1,-2 1 1,0-1-122,-1 0 190,1 0 0,0 0 0,0-1 1,0 1-1,0 0 0,0-1 0,0 1 0,-3-4 1,4 4-407,0 0 1,0 0 0,0 0 0,0 0 0,0 0-1,0 0 1,0 0 0,-1 0 0,1 1-1,0-1 1,-1 0 0,1 1 0,-1-1 0,1 1-1,0 0 1,-1-1 0,1 1 0,-1 0-1,1 0 1,-1 0 0,1 0 0,-1 0 0,1 0-1,-1 0 1,1 1 0,-1-1 0,1 0-1,-1 1 1,1-1 0,0 1 0,-1 0 0,1-1-1,0 1 1,-1 0 0,1 0 0,0 0 0,0 0-1,0 0 1,0 0 0,0 0 0,0 0-1,0 1 1,0-1 0,0 0 0,1 0 0,-1 1-1,0 1 1,-2 5-12,1 1 0,0-1 0,1 0 0,-1 0 0,2 1 0,0 15 0,0-20 6,0 0-1,1 0 0,-1 0 0,1 1 0,0-1 0,0 0 0,1 0 0,-1 0 0,1-1 1,4 7-1,-6-9-5,0-1 1,1 1 0,-1-1 0,1 0-1,-1 1 1,1-1 0,-1 0-1,1 0 1,-1 1 0,1-1 0,0 0-1,-1 0 1,1 0 0,-1 0 0,1 1-1,-1-1 1,1 0 0,0 0-1,-1 0 1,1 0 0,-1-1 0,1 1-1,-1 0 1,1 0 0,0 0-1,-1 0 1,1-1 0,-1 1 0,1 0-1,0-1 1,16-11-12,-15 10 11,1-2 2,1-1 0,0 1 0,2-6-1,-4 7 5,0 0-1,0 0 1,0 1-1,0-1 0,1 0 1,-1 1-1,1-1 1,0 1-1,-1 0 1,1 0-1,3-2 0,-5 4 3,0-1 0,0 1 0,0 0 0,0 0 0,0 0 0,0 0 0,0 0 0,0 0 0,0 0 0,0 0 0,0 0 0,0 0 0,-1 1 0,1-1 0,0 0 0,0 1 0,0-1 0,0 1 0,0-1 0,-1 1 0,1-1 0,0 1 0,1 0 0,2 3 27,-1 0 0,0 0 0,5 6 0,7 8-340,-14-18 152,-1 1 1,1 0-1,0-1 1,0 1-1,0-1 1,0 1 0,0-1-1,0 1 1,-1-1-1,1 0 1,0 0-1,0 1 1,2-1-1,5-1-681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9:38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7682,'0'1'4361,"2"6"-777,6 7-1223,2 4-201,4 4-615,1 4-313,6 2-584,2-2-224,1-3-256,0-2-72,-4-6-144,-2-3-352,-4-10-1032,-2-2-841,-6-8 1305</inkml:trace>
  <inkml:trace contextRef="#ctx0" brushRef="#br0" timeOffset="1">224 15 11386,'-12'3'5106,"-12"17"-2362,-3 7-527,-5 6-681,-3 2-432,2-5-608,5-2-216,10-9-256,3-3-168,18-8-736,3-7-512,12-5 800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9:38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13819,'-7'-1'4166,"10"3"-1375,8 5-1230,20 16 186,-24-19-1587,0 1 1,0 0 0,11 12-1,-16-15-137,0 0 0,0 1 0,-1-1 0,1 1 0,-1-1 0,0 1 0,0-1 0,0 1 0,0-1 0,0 1 0,0 0 0,-1 0 0,1 0-1,-1-1 1,0 7 0,0-4 3,-1 1-1,1-1 0,-1 0 0,0 1 0,-1-1 1,1 0-1,-1 1 0,-4 6 0,-1 1 52,-18 22 0,23-32-66,-1 0 14,0 0-1,0 0 0,0 0 0,-4 3 0,5-5 2,0 0-1,1 1 0,-1-1 1,0 1-1,1-1 0,-1 1 1,1-1-1,0 1 1,-1 0-1,1 0 0,0 0 1,0 0-1,-1 3 1,-1 3 146,3-7-132,-1 1 0,0-1 0,1 0 0,0 1 0,-1-1 0,1 1 1,0-1-1,0 1 0,0 2 0,0-3-28,0-1 1,1 1-1,-1 0 1,1 0-1,-1 0 1,1-1-1,-1 1 0,1 0 1,-1-1-1,1 1 1,-1 0-1,1-1 1,0 1-1,-1-1 0,1 1 1,0-1-1,0 1 1,0-1-1,-1 1 1,1-1-1,1 1 0,7 1 36,0 1 0,0-1 0,0 0 0,0-1 0,9 0 0,28 5-2729,-32-2 1823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9:39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13011,'-7'7'5593,"7"4"-2752,-1-3-697,1 0-400,-2-3-391,2-5-657,2 3-256,-2-5-744,0 1-440,0 0 448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02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18 4809,'9'-8'6311,"-9"8"-6099,0 0 1,1 0-1,-1 0 0,0-1 0,0 1 0,0 0 1,0 0-1,1 0 0,-1-1 0,0 1 0,0 0 0,0 0 1,0 0-1,0-1 0,0 1 0,0 0 0,1 0 0,-1 0 1,0-1-1,0 1 0,0 0 0,0 0 0,0-1 1,0 1-1,0 0 0,0 0 0,0-1 0,0 1 0,0 0 1,0 0-1,-1-1 0,1 1 0,0 0 0,0 0 1,0 0-1,0-1 0,0 1 0,0 0 0,0 0 0,-1 0 1,1-1-1,0 1 0,0 0 0,0 0 0,-1 0 0,1-1-137,-1 1 0,1 0 0,0 0 0,-1 0 0,1 0-1,-1 0 1,1 0 0,0 0 0,-1 0 0,1 0-1,-1 0 1,1 0 0,0 0 0,-1 0 0,1 1-1,-1-1 1,1 0 0,0 0 0,-1 0 0,0 1-1,-12 4-6,0 0-1,0 2 1,1-1-1,0 1 0,0 1 1,-16 14-1,21-17-41,-53 43 122,51-40-85,1 1 1,-1 0-1,1 1 1,-8 13-1,15-22-52,1 0-1,-1 0 0,1 0 1,-1 0-1,1 0 0,0 0 1,0 0-1,0 0 0,-1 0 0,1 0 1,0 0-1,0 0 0,0 0 1,0 0-1,1 0 0,-1 0 1,0 0-1,0-1 0,0 1 1,1 0-1,-1 0 0,1 0 1,-1 0-1,1 0 0,-1 0 1,1 0-1,-1-1 0,1 1 0,0 0 1,-1-1-1,1 1 0,0 0 1,-1-1-1,1 1 0,0-1 1,1 2-1,4 1 54,1 1 0,-1-1 1,13 5-1,-13-6-29,15 6 72,1-2 1,0-1 0,1-1-1,34 3 1,-44-6-77,7 2-70,-13-2-201,1 0 1,-1 0-1,0-1 1,1 0-1,9-1 1,-12 2-1232,2 7 493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03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10314,'0'0'204,"-1"0"0,1 0-1,0 0 1,0 1 0,0-1 0,0 0-1,0 0 1,0 0 0,0 1-1,0-1 1,0 0 0,0 0 0,0 0-1,0 1 1,0-1 0,0 0-1,0 0 1,0 1 0,0-1 0,0 0-1,0 0 1,0 0 0,0 1 0,0-1-1,0 0 1,0 0 0,1 1-1,5 4 2126,12 1-1414,-15-5-339,33 9 570,1-1 0,43 3 0,-51-10-777,-18-2-165,21 4 0,-30-4-251,1 1 1,0 0-1,0 0 1,0 0 0,0 0-1,-1 0 1,1 0-1,-1 1 1,1 0 0,-1-1-1,4 4 1,-4-3-2923,-3-2 1790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2:48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11274,'0'13'4953,"0"1"-2168,0 3-1009,-3 3-103,6 1-441,-2 2-440,1-5-480,-5-6-88,3-2-136,1-9-40,3-1-536,-1 0-400,-3-1-888,-1-1-697,-1 1 1577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05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56 5273,'-31'-22'12436,"31"22"-12281,-2-2 818,8-1-98,20-2-709,0 1-1,0 1 0,38 1 1,-33 2-86,223-13 202,-247 13-314,-4-1-40,0 1-1,0 0 1,0 0-1,-1 0 1,1 0-1,0 1 1,4 0-1,-7-1-99,0 1-1,0-1 1,-1 1-1,1-1 1,0 1-1,0-1 0,-1 1 1,1-1-1,-1 0 1,1 1-1,0-1 1,-1 0-1,1 1 1,-1-1-1,1 0 0,-1 0 1,0 1-1,-11 5-2469,-8 4 1165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05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6 5353,'-49'-5'11045,"46"6"-8357,10 3-671,101 49-1229,-99-50-744,17 9 59,0 1 0,-1 1 0,24 17 0,-42-26-95,0 0 1,-1 1-1,0 0 1,0 0-1,-1 0 1,0 0-1,0 1 1,0 0-1,-1 0 0,0 0 1,0 1-1,-1 0 1,1-1-1,-2 1 1,3 11-1,-4-12-5,-1-1 0,1 1 0,-1 0 0,-1 0 0,1-1 0,-1 1 0,-1 0 0,1-1 0,-1 1 0,0-1 0,-3 7 0,-6 9 19,-21 35 0,30-53-19,-3 5 10,-1-1 0,0 1 0,0-1 1,-1-1-1,0 1 0,0-1 0,-1 0 0,-16 11 1,16-11 6,8-3-16,8-2-7,128 2 372,219 19 551,-345-21-897,-3-2-37,0 1 0,0 1 0,-1-1-1,1 1 1,6 3 0,-12-5-31,0 0 0,-1 1 1,1-1-1,0 0 0,-1 1 1,1-1-1,0 1 0,-1-1 0,1 1 1,-1-1-1,1 1 0,0 0 1,-1 0 7,0-1 1,0 1-1,0-1 1,0 0-1,0 1 1,0-1-1,0 1 1,0-1-1,0 1 1,-1-1-1,1 1 1,0-1-1,0 0 1,0 1-1,-1-1 1,1 1-1,0-1 1,0 0-1,-1 1 1,1-1 0,0 0-1,-1 0 1,1 1-1,0-1 1,-1 1-1,-20 16-504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06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82 140 9626,'-3'9'4137,"3"3"-1929,3 6-303,2 6-257,0 2-288,2 1-607,0-1-209,1-3-264,0-4-96,-2-6-112,2 0 8,-4-10-784,0-3-625,-4-8 833</inkml:trace>
  <inkml:trace contextRef="#ctx0" brushRef="#br0" timeOffset="1">6 0 10330,'-5'6'4449,"6"-5"-2056,6-1-609,3 0-448,2-1-287,3 1-577,-1 2-232,2 1-456,-1 4-520,0-3-1777,1 2 1625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06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9010,'2'4'4209,"-2"-3"-1513,2 1-439,1-1-601,2 3-343,-2-3-697,0 1-216,-1-1-200,0-1-352,0 4-1257,2 3-919,-1 5 1296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06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0 140 8858,'7'1'3945,"1"-1"-1769,1 0-351,-2 0-577,4 0-392,-3 3-928,-3-3-112,-5 12 56</inkml:trace>
  <inkml:trace contextRef="#ctx0" brushRef="#br0" timeOffset="1">203 0 10138,'0'1'462,"0"0"0,0 0 0,1 0 0,-1 0 0,0-1 0,1 1 0,-1 0 0,1 0 0,-1-1 0,1 1 0,1 1 0,-2-1-267,1-1 0,0 1 0,-1 0 0,1 0 0,0 0 0,-1 0 0,1 0 0,-1 0 0,0 0 0,1 0 0,-1 1 1,2 24 1863,0-2-1333,-2-22-688,1 4 65,0 0-1,0-1 0,0 1 1,1-1-1,4 9 1,-1-3-11,-1 0 1,0 1-1,0 0 0,-1-1 1,2 18-1,-5-28-110,0-1-1,0 0 0,0 1 1,0-1-1,1 0 0,-1 1 1,0-1-1,0 0 0,0 1 1,0-1-1,0 0 1,0 1-1,1-1 0,-1 0 1,0 1-1,0-1 0,0 0 1,1 0-1,-1 1 0,0-1 1,1 1-1,-1-2-52,0 1 0,0 0 0,0 0 0,0 0 0,0 0 0,0 0 1,0 0-1,0 0 0,0 0 0,0 0 0,1 0 0,-1 0 0,0-1 0,0 1 0,0 0 0,0 0 0,0 0 0,0 0 0,0 0 0,0 0 1,0 0-1,0 0 0,0-1 0,0 1 0,0 0 0,0 0 0,0 0 0,0 0 0,0 0 0,0 0 0,-1 0 0,1 0 0,0 0 0,0-1 1,0 1-1,0 0 0,0 0 0,0 0 0,0 0 0,0 0 0,0 0 0,0 0 0,0 0 0,0 0 0,0 0 0,-1 0 0,1 0 0,0 0 1,0 0-1,0 0 0,0 0 0,0 0 0,0 0 0,0 0 0,-1 0 0,0-2-814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07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19 11666,'-1'-5'4826,"2"-2"-2610,6 2-408,-7 4-311,0 1-305,0 0-616,0 0-176,0 0-208,0 0-56,0 0-744,1 2-592,15 0 744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07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90 8106,'0'4'1827,"0"1"0,1 0 1,-1-1-1,3 7 0,0 0-423,10 18-1,-2-7-326,10 36-460,-3 1 1,12 62-1,-15-57-267,-11-50-273,2 8 131,-1 0 0,-1 0 0,1 30 0,-5-50-191,0 1-1,0-1 1,0 1-1,-1 0 1,1-1 0,-1 1-1,1-1 1,-1 1-1,0-1 1,0 0-1,0 1 1,0-1 0,-1 0-1,1 1 1,-1-1-1,1 0 1,-1 0-1,0 0 1,1-1-1,-4 3 1,3-2-78,0-1 1,0 0-1,0 0 1,0-1-1,0 1 0,-1 0 1,1-1-1,0 1 1,0-1-1,-1 0 0,1 0 1,0 0-1,0 0 0,-1 0 1,1 0-1,0-1 1,0 1-1,-1-1 0,1 1 1,0-1-1,0 0 0,0 0 1,-2-1-1,-3-2-480,0 0-1,1-1 0,-1 0 1,1 0-1,0 0 0,-7-9 1,-15-19-770</inkml:trace>
  <inkml:trace contextRef="#ctx0" brushRef="#br0" timeOffset="1">0 6 10666,'8'-3'4529,"2"1"-2512,4 2-297,-3 2-640,4 2-384,-3 4-784,1-1-128,8-6 96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08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1 11314,'0'11'5090,"-11"-2"-2466,-8 3-1232,0 6-191,-3 5-609,2 9-216,3 3-248,4-5-40,10 3-56,6-3-16,11-4-24,5 2-40,10-6-40,0-5-272,-5-12-904,2-5 143,-1-9 489</inkml:trace>
  <inkml:trace contextRef="#ctx0" brushRef="#br0" timeOffset="1">10 174 9250,'-4'7'4401,"-2"-2"-1480,6-5-857,10 0-720,6-3-400,10-2-591,4 0-145,7-2-112,-3-4-72,-6 3-801,2-2-607,0-5 824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08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10618,'4'1'4921,"8"1"-2368,3-4-985,10 0-320,8-2-679,2-2-217,2 4-184,-4-1-48,-5 3-336,-5 0-416,-13 0-1713,-4 3 1545</inkml:trace>
  <inkml:trace contextRef="#ctx0" brushRef="#br0" timeOffset="1">73 63 8962,'-6'16'4201,"6"6"-1681,0 3-367,3 8-849,1 3-376,4 0-608,1 3-128,2-7-104,2-6-32,-1-2-272,-2-7-360,-1-6-1224,-5-3-1025,-3-5 1705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08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7914,'1'-3'3857,"6"-2"-1433,8 5-280,6-1-823,4-5-417,6 1-576,-3 0-80,-3 5-680,-4-1-512,-9 5 592</inkml:trace>
  <inkml:trace contextRef="#ctx0" brushRef="#br0" timeOffset="1">48 159 7426,'1'-3'4096,"3"-1"-1095,8-1-720,4 2-329,4 1-816,3-1-384,1 2-512,0-3-55,2 0-730,-2 2 425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25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17 2713,'-4'-4'6324,"-5"-7"2495,9 11-8695,-1 0 1,1 0 0,0-1-1,-1 1 1,1 0-1,0 0 1,-1 0-1,1 0 1,-1-1-1,1 1 1,0 0 0,-1 0-1,1 0 1,-1 0-1,1 0 1,0 0-1,-1 0 1,1 0 0,-1 0-1,1 0 1,0 0-1,-1 1 1,1-1-1,0 0 1,-1 0 0,1 0-1,-1 0 1,1 1-1,0-1 1,-1 0-1,1 1 1,-22 22 331,19-20-422,-7 10 88,1-1 0,0 1 1,0 1-1,2-1 0,-9 20 0,-12 61 479,11-33-355,14-53-291,0 0 1,0 0 0,-1-1 0,-7 13-1,11-20 26,0 0 0,0 0 0,0 0 0,0 0 0,0-1 0,0 1-1,0 0 1,0 0 0,0 0 0,0 0 0,0 0 0,-1 0 0,1 0-1,0 0 1,0 0 0,0 0 0,0-1 0,0 1 0,0 0-1,0 0 1,0 0 0,0 0 0,0 0 0,0 0 0,0 0 0,-1 0-1,1 0 1,0 0 0,0 0 0,0 0 0,0 0 0,0 0 0,0 0-1,0 0 1,0 0 0,0 0 0,-1 0 0,1 0 0,0 0 0,0 0-1,0 0 1,0 0 0,0 0 0,0 0 0,0 0 0,0 0 0,-1 0-1,1 0 1,0 0 0,0 0 0,0 0 0,0 0 0,0 0 0,0 0-1,0 0 1,0 1 0,0-1 0,0 0 0,0 0 0,0 0-1,-1 0 1,1 0 0,0 0 0,0-10-1836,1-11-1050,-3-15 1139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09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10874,'0'3'9382,"1"5"-6207,7 18-3666,-8-26 509,10 29 293,17 59 418,-23-71-544,1 1 0,12 30 0,-14-42-151,0-1 0,0 1 0,1 0 0,-1-1 0,1 0 0,0 0 0,1 0 0,-1 0 0,1-1 0,0 1 0,7 4 0,-6-6-15,-1 0 0,0 0 0,1-1 0,0 0 0,-1 0 0,1 0 0,0-1 0,0 1 0,0-1 0,10 0 0,-13-1-15,-1 0 0,1 0 1,-1-1-1,1 1 1,-1 0-1,1-1 1,-1 0-1,1 0 0,-1 1 1,1-2-1,-1 1 1,0 0-1,1 0 1,-1-1-1,0 1 0,0-1 1,0 1-1,0-1 1,0 0-1,-1 0 0,1 0 1,-1 0-1,1 0 1,-1 0-1,1-1 1,-1 1-1,1-4 0,2-5 29,-1 0 0,-1-1-1,1 1 1,-2-1 0,1-18-1,-5-60-1829,1 66-34,3 16-621,2 5 1023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09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159 332 9018,'12'16'2791,"-1"0"0,11 22 1,-12-16-1311,0 1 0,-1 0 1,5 24-1,-11-36-1137,14 61 1591,-16-64-1728,-1 0 0,1 0-1,-1 1 1,0-1 0,-1 0-1,-3 15 1,2-15-74,0 0 0,0 0 0,-1 0 0,-1-1 0,1 1 0,-1-1 0,-1 1-1,-6 7 1,8-10-108,-1-1 0,0 0 0,-1 0 0,1 0 0,-1-1-1,0 0 1,0 0 0,0 0 0,0 0 0,0-1-1,-1 1 1,-8 1 0,6-2-183,-1 0 0,1-1 0,-1 0 0,1 0 0,-12-1-1,14 0-61,1-1 0,0 0 0,-1 0 0,1 0 0,0-1 0,0 1 0,0-1 0,0 0 0,-9-6 0,7 3-7,1 0 0,0-1 0,-6-6 0,9 9 151</inkml:trace>
  <inkml:trace contextRef="#ctx0" brushRef="#br0" timeOffset="1">78 19 8618,'34'-14'4801,"-10"11"-256,3 2-2297,-10 5-919,1 5-409,-5 6-1008,-8-1 272,-5 2-248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9:54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660 60 3393,'42'11'1633,"-41"-11"-1589,-1 0-1,0 0 0,0 0 1,1 0-1,-1 0 0,0 0 0,0 0 1,1 0-1,-1 0 0,0 0 0,0 0 1,0 0-1,1 0 0,-1 0 1,0 0-1,0 0 0,1-1 0,-1 1 1,0 0-1,0 0 0,0 0 1,1 0-1,-1 0 0,0-1 0,0 1 1,0 0-1,0 0 0,0 0 0,1-1 1,-1 1-1,0 0 0,0 0 1,0-1-1,0 1 0,0 0 0,0 0 1,0 0-1,0-1 0,0 1 1,0 0-1,0 0 0,0-1 0,0 1 1,0 0-1,0 0 0,0-1 1,0 1-1,0-1 0,-4-13 1579,3 12-1138,0 0-261,-1-1 0,1 1 0,0 0 0,-1-1 0,1 1 0,-1 0 0,0 0 0,0 0 0,0 0 0,0 0 0,0 1 0,0-1 0,0 0 1,-1 1-1,1 0 0,0 0 0,-1-1 0,0 1 0,1 1 0,-1-1 0,-2 0 0,-4-1 51,1 0 0,0 1 0,-1 1 0,1-1 1,-13 2-1,8 1-190,1 0 1,-1 1-1,0 0 1,1 1-1,0 1 1,0 0-1,0 0 1,-19 13-1,-5 6 4,-40 36-1,73-58-82,-105 96 47,91-80-42,0 1-1,1 1 1,-23 37 0,26-31 8,-15 39 1,10-21 2,5-13 34,-14 51 0,11-26 4,-13 58 20,26-96-73,1 0 0,0 0 0,1 0 1,3 29-1,0-29 1,1 0 0,1-1 0,1 1 0,0-1 0,1 0 0,1 0 0,16 28 0,64 90 91,-61-96-71,-5-9-14,1 0-1,2-2 0,0 0 0,2-2 0,1 0 1,38 26-1,-43-36-8,1-1 1,1-2-1,0 0 0,0-2 1,2 0-1,-1-2 1,1 0-1,0-2 0,34 5 1,-35-9 2,0-1 0,0-1 0,-1-2 0,30-3 0,-39 2-2,0-1-1,0 0 1,0-1-1,0-1 0,-1-1 1,0 0-1,26-15 0,-25 10 2,0 0 0,0-1 0,-2-1-1,1 0 1,-2-1 0,0 0 0,0-1-1,-1 0 1,13-26 0,73-161 59,-85 171-55,-2 0-1,12-55 1,-3-70 18,-18 139-18,-1-1-1,0 1 1,-2 0-1,0-1 1,0 1-1,-2 0 1,0 0-1,-1 1 1,-8-20-1,-8-8 44,-2 1-1,-2 1 1,-1 1-1,-2 2 1,-2 0-1,-2 2 1,-42-39-1,24 29 37,-54-51 116,70 69-105,-42-27 1,59 45-68,0 0 0,-1 1 0,-1 2 0,-31-12 0,42 17-24,-1 1-1,1 1 0,-1-1 0,1 2 0,-16-1 1,18 1-15,1 1 1,-1 0 0,1 0-1,-1 0 1,1 1 0,0 0-1,0 0 1,0 0 0,-10 6-1,10-5-268,0 1-1,0 0 0,0 0 0,1 0 1,-1 1-1,1 0 0,-5 6 1,7 0-423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9:57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16 6913,'-47'-14'3129,"42"12"-1096,0 4-257,3 7-192,1 7-279,0 11-545,1 3-128,0 13-128,0-3-64,2 4-168,1-4-72,1-8-112,-1-2-24,-1-11-216,0-2-384,2-5-1392,5-8 1264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9:58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336 70 8818,'-8'-6'1034,"1"0"0,-1 1 0,0 0 0,0 0 0,-13-5 0,17 9-872,0 0 0,1 0 0,-1 0 0,0 0 1,0 1-1,0 0 0,0 0 0,1 0 0,-1 0 0,0 0 0,0 1 0,0 0 0,0 0 0,1 0 0,-1 0 0,-5 3 0,2-1-66,0 1 1,1 1-1,-1-1 0,1 1 1,0 1-1,0-1 0,0 1 0,1 0 1,0 0-1,0 0 0,0 1 0,1 0 1,0 0-1,-4 9 0,2-2-33,1 1 0,0 0 0,1 1 0,0-1 0,1 0 0,-1 23 0,4-22-45,0 0 1,1 0 0,0 0 0,2-1 0,0 1-1,0 0 1,2-1 0,8 22 0,-2-12-9,1-2 1,2 1-1,0-2 0,22 28 1,-27-38-8,1-1-1,1 0 1,0 0 0,0-1-1,19 13 1,-23-19-5,0 0 1,0 0-1,0 0 1,1-1-1,0 0 1,0 0-1,0-1 0,0 0 1,0-1-1,0 0 1,14 1-1,-12-3-8,0 0 0,-1-1 0,1 1 0,-1-2 0,1 0-1,-1 0 1,0 0 0,0-1 0,0-1 0,0 1 0,-1-2 0,0 1 0,0-1-1,0 0 1,-1-1 0,0 1 0,7-10 0,-4 4-2,-1 1 0,0-1 0,-1-1 0,-1 0 0,0 0 0,-1 0 0,0-1 0,-1 0 0,0 0 0,4-27 0,-7 28 26,-1-1 0,0 0 0,-1 1 1,0-1-1,-2 0 0,1 1 0,-2-1 1,0 1-1,0 0 0,-1 0 0,-1 0 1,0 0-1,-1 1 0,0 0 0,-1 0 1,0 0-1,-1 1 0,-11-13 0,5 8 8,-1 1 0,-1 0 0,-1 1 0,0 0-1,0 2 1,-1 0 0,-1 1 0,0 1 0,-1 0 0,0 2 0,0 0-1,-32-7 1,38 12-7,1 2-1,-1-1 0,1 2 1,-1 0-1,0 0 0,1 1 0,-1 1 1,1 1-1,-1 0 0,1 0 1,0 1-1,-17 8 0,23-9-105,0 1-1,1-1 1,-1 1-1,1 1 1,0-1-1,0 1 1,1 0-1,-1 1 0,1-1 1,0 1-1,1 0 1,-1 0-1,1 0 1,0 1-1,1-1 1,-1 1-1,1 0 0,1 0 1,0 1-1,-1-1 1,2 0-1,-1 1 1,0 10-1,2-8-1161,0 0-1,2 16 0,8 16-867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30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206 309 8626,'-16'26'3683,"16"-35"4002,-4-22-5770,-6-10-1558,9 38-334,1 0 0,-2 1 0,1-1-1,0 0 1,0 0 0,-1 1 0,1-1 0,-1 1 0,0 0-1,0-1 1,0 1 0,0 0 0,0 0 0,0 0 0,-1 0 0,1 1-1,-1-1 1,1 0 0,-1 1 0,0 0 0,1 0 0,-1 0-1,0 0 1,0 0 0,0 0 0,0 1 0,0 0 0,0-1-1,0 1 1,0 0 0,0 0 0,0 1 0,1-1 0,-1 0-1,0 1 1,0 0 0,0 0 0,0 0 0,0 0 0,1 0-1,-1 1 1,1-1 0,-1 1 0,1-1 0,-1 1 0,1 0 0,-4 4-1,-1 2-15,1 0-1,-1 1 0,2 0 0,-1 0 0,1 0 0,1 0 1,0 1-1,-5 17 0,7-22 0,1 0-1,0 1 1,1-1-1,-1 1 1,1-1-1,0 1 1,0-1-1,1 0 1,0 1 0,0-1-1,0 0 1,0 1-1,1-1 1,0 0-1,0 0 1,0 0 0,1 0-1,3 5 1,-1-4 5,-1 0 0,1 0 0,0-1 0,0 0 0,8 6 0,-11-9-9,1 0 1,-1-1 0,1 1-1,0-1 1,0 0-1,-1 1 1,1-1 0,0-1-1,0 1 1,0 0 0,0-1-1,0 1 1,0-1 0,0 0-1,0 0 1,3-1-1,-1 0-1,1 0-1,-1 0 0,1-1 0,-1 0 0,0 0 0,1 0 0,-1-1 0,0 0 1,-1 0-1,8-5 0,-5 1-10,0 1 1,-1-1 0,0 1-1,0-2 1,9-14-1,-4 1-18,-2 1-1,0-1 1,-1 0-1,8-34 1,-13 42 42,0-1 0,0-1 0,-1 1 0,-1 0-1,-1 0 1,0-1 0,0 1 0,-1 0 0,-1 0 0,-1 0 0,-7-25 0,8 33-6,-2-5 7,0-1 1,-1 1 0,-7-13-1,12 24-15,0-1 1,0 1-1,0 0 0,-1 0 0,1 0 0,0 0 0,0 0 0,0 0 0,0 0 0,0 0 1,0 0-1,0 0 0,0 0 0,0 0 0,0 0 0,-1 0 0,1 0 0,0 0 0,0 0 1,0 0-1,0 0 0,0 0 0,0 0 0,0 1 0,0-1 0,0 0 0,0 0 0,0 0 0,-1 0 1,1 0-1,0 0 0,0 0 0,0 0 0,0 0 0,0 0 0,0 0 0,0 0 0,0 0 1,0 0-1,0 1 0,0-1 0,0 0 0,0 0 0,0 0 0,0 0 0,0 0 0,0 0 0,0 0 1,0 0-1,0 0 0,0 0 0,0 1 0,0-1 0,0 0 0,0 0 0,0 0 0,-2 8 9,1 17 48,1 0 0,2 1-1,0-1 1,6 27 0,30 99 508,-31-126-452,0 1 79,13 31 0,-16-49-454,0 0 1,0-1 0,0 0 0,1 1 0,0-2-1,0 1 1,12 11 0,-5-10-1286,2-7 593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30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0 191 8546,'36'2'5116,"-28"-1"-4480,0-1 0,-1 0 0,1 0 0,0-1 0,8-1 0,-8 0-187,-1 1-1,1-2 0,-1 1 1,0-1-1,0 0 1,0 0-1,10-7 0,-10 6-363,-1-1 0,0 0 0,0 0 0,-1-1 0,1 1 0,-1-1 0,-1 0 0,1-1 0,-1 1 0,0-1 0,0 0 0,3-10 0,-6 14-77,0 1 0,0-1-1,0 1 1,-1-1 0,1 1 0,-1-1-1,0 1 1,0-1 0,0 0 0,0 1-1,0-1 1,-1 1 0,1-1 0,-1 0 0,0 1-1,1-1 1,-1 1 0,-2-3 0,2 3-2,0 0 0,-1 0 0,1 0 0,-1 0 0,0 1 0,1-1 0,-1 1 0,0-1 0,0 1 0,0 0 0,0-1 0,0 1 0,0 0 0,-1 1 0,1-1 1,0 0-1,0 0 0,-1 1 0,1 0 0,-4-1 0,2 1 0,-1 0 0,1 0 0,-1 1 0,1-1 0,-1 1 0,1 0 1,0 0-1,0 0 0,-1 1 0,1 0 0,0 0 0,0 0 0,0 0 0,1 0 0,-1 1 0,1 0 1,-1-1-1,1 1 0,0 1 0,-3 3 0,2-3 8,1 1 1,-1-1-1,2 1 1,-1 0-1,0 0 0,1 0 1,0 0-1,0 0 1,0 1-1,1-1 0,0 0 1,0 1-1,0-1 1,1 1-1,0 9 1,1-8 39,-1-1 0,2 1 0,-1-1 1,1 0-1,0 1 0,0-1 0,1 0 1,0 0-1,4 7 0,-5-10-47,0 0 0,1 0 1,-1-1-1,0 1 0,1-1 0,0 1 0,-1-1 0,1 0 0,0 0 1,0 0-1,0 0 0,0-1 0,1 0 0,-1 1 0,0-1 0,1 0 1,-1 0-1,0-1 0,5 1 0,0-1-381,0 0-1,0 0 1,0-1 0,0-1 0,0 1-1,0-1 1,-1-1 0,11-4-1,13-5-637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31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94 182 11658,'-13'47'4109,"13"-46"-4052,-1-1 0,1 0 0,0 0 0,0 0 0,0 1-1,0-1 1,0 0 0,0 0 0,0 1 0,0-1 0,0 0-1,0 0 1,0 0 0,0 1 0,0-1 0,0 0 0,0 0 0,0 1-1,1-1 1,-1 0 0,0 0 0,0 0 0,0 1 0,0-1-1,0 0 1,0 0 0,1 0 0,-1 0 0,0 1 0,0-1 0,0 0-1,1 0 1,-1 0 0,0 0 0,0 0 0,0 0 0,1 1-1,-1-1 1,0 0 0,0 0 0,0 0 0,1 0 0,-1 0 0,0 0-1,0 0 1,1 0 0,-1 0 0,0 0 0,0 0 0,1 0-1,-1 0 1,0 0 0,0 0 0,0 0 0,1-1 0,-1 1-1,0 0 1,0 0 0,1 0 0,13-7 1142,-12 6-972,3-2-53,1-1 0,-1 1 0,0-1 0,0 0-1,0-1 1,-1 1 0,0-1 0,0 0-1,5-7 1,1-3-13,14-33 0,-21 43-135,-1-1 1,0 1 0,0-1 0,0 1 0,-1-1-1,0 0 1,1-8 0,-2 11-11,0 1 1,0 0-1,-1 0 0,1-1 0,0 1 1,-1 0-1,0 0 0,1 0 0,-1 0 1,0 0-1,0 0 0,0 0 0,0 0 1,0 0-1,-1 0 0,1 1 0,-1-1 1,1 0-1,-1 1 0,1-1 0,-4-1 1,1 0 22,0 1 1,0 0 0,0 0-1,0 0 1,0 1 0,0-1 0,0 1-1,-1 0 1,1 1 0,-8-2-1,10 2-12,-1 0-1,1 0 0,-1 1 1,1-1-1,-1 0 0,1 1 1,0-1-1,-1 1 0,1 0 1,0 0-1,0 0 0,0 0 1,-1 0-1,1 1 0,0-1 1,0 0-1,1 1 0,-1 0 1,0-1-1,-2 4 0,1 0 3,0 0 0,0 0 0,1 0 0,-1 1 0,1-1 0,1 0 0,-1 1 0,1-1-1,0 1 1,0 0 0,0 7 0,1 4 39,1-1 0,5 30 0,-2-24-1,2 1-1,0-1 1,2 0-1,10 22 1,48 80 568,-15-29 28,-47-87-604,2 2 40,-1 2 1,0-1-1,6 23 1,-10-31-76,-1 1 0,1-1 0,-1 0 1,0 1-1,0-1 0,0 0 1,0 0-1,-2 6 0,1-7-8,1 0 0,-1 0 0,0 0 0,0-1 0,0 1 0,0 0 0,0 0 0,0-1 0,0 1 0,-1-1 0,1 1 0,-1-1 0,1 1 0,-1-1 0,-1 1 0,-2 1-2,-1 0 0,1-1 0,0 0 0,-1 0 0,1 0 1,-1-1-1,1 0 0,-1 0 0,0-1 0,0 1 0,1-1 0,-1 0 0,-7-1 1,3-1-142,0 1 0,1-1 1,-1-1-1,1 0 1,0 0-1,0 0 1,-9-6-1,12 6-152,0-1 0,0 0-1,1 0 1,-1-1 0,1 0 0,0 0 0,-7-9 0,10 11 21,1 1 0,-1 0 0,0-1 1,1 1-1,0-1 0,0 0 0,0 1 0,0-1 1,0 0-1,0 0 0,1 1 0,-1-1 1,1 0-1,0 0 0,0 0 0,0 0 1,0 0-1,0 1 0,1-1 0,-1 0 0,2-3 1,12-19-1462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31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0 10618,'-9'16'4817,"-10"7"-2016,2 10-1433,3 5-104,9 5-503,5 3-257,12-6-216,5-6-56,14-7-72,-3-6-56,2-8-168,1-3-280,-8-12-960,3-6-1649,14-6 1873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32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119 249 10538,'-7'49'7311,"6"-1"-3424,2-27-3100,1 0-1,1 0 0,1 0 1,13 37-1,-12-42-459,26 87 1110,-28-91-1309,0 1-1,-2 0 1,1 0-1,-2 0 1,0 0-1,-1 14 1,0-23-101,0 0-1,0 0 1,0-1 0,0 1 0,-1 0-1,0-1 1,1 1 0,-1-1 0,-1 1 0,1-1-1,0 0 1,-1 0 0,0 0 0,1 0 0,-1-1-1,0 1 1,-1-1 0,1 1 0,0-1 0,-1 0-1,-5 2 1,6-3-93,0 0-1,0 0 1,0 0-1,0 0 1,-1 0-1,1-1 1,0 1-1,0-1 1,-1 0-1,1 0 1,0 0-1,-1-1 1,1 1-1,0-1 1,0 0-1,-1 0 1,1 0-1,0 0 1,0 0-1,0-1 1,0 1 0,1-1-1,-1 0 1,0 0-1,1 0 1,-4-3-1,2 0 134,1 1-1,-1-1 1,1 0 0,-5-9 0,-10-27-106</inkml:trace>
  <inkml:trace contextRef="#ctx0" brushRef="#br0" timeOffset="1">48 19 10730,'3'-12'4609,"9"8"-2120,3 1-793,-5 3-552,1 0-279,-3 6-1169,0 0-193,7 20 257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26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9962,'2'1'646,"0"0"-1,0 0 1,0 0 0,0 0-1,0 0 1,0 1 0,2 2-1,1 1 46,-1 0 1,7 11-1,-5-7 160,34 56 1910,-26-40-1829,35 45 0,59 44 133,-83-90-953,-13-9-2212,-12-16 1398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32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10754,'0'0'133,"0"0"-1,0 0 1,0 0 0,0 0-1,0 0 1,0-1-1,0 1 1,0 0-1,0 0 1,0 0-1,1 0 1,-1 0-1,0-1 1,0 1 0,0 0-1,0 0 1,0 0-1,0 0 1,0 0-1,0 0 1,1 0-1,-1 0 1,0 0 0,0-1-1,0 1 1,0 0-1,0 0 1,1 0-1,-1 0 1,0 0-1,0 0 1,0 0 0,0 0-1,0 0 1,1 0-1,-1 0 1,0 0-1,8 4 2159,10 11-673,-17-14-1387,35 32 1421,2 2-762,-2 1 0,34 42 0,-63-69-801,0 0 0,-1 1 0,0 0 0,-1 0 1,0 0-1,0 0 0,-1 1 0,0 0 0,-1 0 0,-1 0 0,1 0 0,-2 0 0,1 14 0,-2-14-30,-1 1 1,-1-1-1,0 1 1,0-1-1,-1 0 0,0 0 1,-1 0-1,-1 0 0,-10 19 1,10-21-165,-1-1 0,1 0 1,-1-1-1,-1 0 1,1 0-1,-1 0 0,-1-1 1,1 0-1,-1 0 0,0 0 1,0-1-1,-10 4 0,13-7-10,1-1 0,0 1 0,0-1 0,0 0 0,-1 0 0,1-1 0,-1 1 0,-5-1 0,-3-2 150</inkml:trace>
  <inkml:trace contextRef="#ctx0" brushRef="#br0" timeOffset="1">459 259 13195,'-18'9'5401,"17"-5"-2712,-2 0-929,3 0-528,0-4-88,0 0-615,0 0-265,0 0-368,0 0-425,0 0-359,2 0 488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33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10874,'0'0'8083,"4"5"-5208,5 15-2961,27 96 1722,-33-107-1465,0-1 0,0 1 0,1 0-1,0-1 1,0 0 0,1 0 0,11 15 0,-13-19-110,0-1 1,1 1 0,0 0 0,0-1 0,0 0 0,1 0 0,-1 0 0,0 0 0,1-1-1,0 0 1,0 0 0,0 0 0,0-1 0,0 1 0,7 0 0,-11-2-45,1 0 0,0 0 1,0 0-1,-1 0 0,1 0 0,0 0 1,0-1-1,-1 1 0,1 0 0,0-1 1,-1 0-1,1 1 0,-1-1 0,1 0 1,-1 0-1,1 0 0,-1 0 0,1 0 1,-1 0-1,0 0 0,1 0 0,1-3 1,0-2 10,1 1 1,-1-1-1,1 0 1,2-10 0,-2 6-10,3-8-37,-1-1 0,0 0 0,4-33 0,-4 16-368,2-15-1332,-6 40 1217,-2 11 489,0 0 0,0-1 0,0 1 0,1 0 0,-1 0 0,0 0 0,0 0 0,0 0 0,1-1 0,-1 1 0,0 0 0,0 0 0,1 0 0,-1 0 0,0 0 0,0 0 0,0 0 0,1 0 0,-1 0 0,0 0 0,0 0 0,1 0 0,-1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33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200 365 13299,'12'40'7339,"1"2"-3814,13 56-816,-23-87-2525,11 76 961,-13-78-1024,0 0 0,-1 0 0,0 0 1,-1 0-1,0 0 0,-1 0 0,-3 13 0,4-19-95,0-1 1,0 1-1,0 0 0,-1 0 1,1 0-1,-1-1 0,0 1 0,0-1 1,0 1-1,0-1 0,-1 0 0,1 0 1,-5 4-1,3-4-36,0 0 1,0 0-1,0 0 1,-1-1-1,1 0 1,0 1-1,-1-1 0,-8 0 1,3 0-279,0-1-1,0-1 1,0 0 0,0 0 0,0-1-1,0 0 1,-19-7 0,21 5-157,-1 1 1,1-2 0,-12-6-1,8 2-92,-17-18-1</inkml:trace>
  <inkml:trace contextRef="#ctx0" brushRef="#br0" timeOffset="1">197 20 11995,'24'-13'5145,"0"8"-2457,-6 3-863,-3 4-689,-7 3-424,-7 3-1112,1 4-3009,-2 3 2393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36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15 1640,'-2'-5'7524,"2"5"-7185,0 0 0,0-1 1,0 1-1,0-1 0,-1 1 0,1-1 1,0 1-1,0 0 0,0-1 0,-1 1 1,1-1-1,0 1 0,0 0 0,-1-1 0,1 1 1,0 0-1,-1-1 0,1 1 0,0 0 1,-1 0-1,1-1 0,0 1 0,-1 0 1,1 0-1,-1 0 0,1 0 0,0-1 1,-1 1-1,1 0 0,-1 0 0,-4 0-170,1 0 0,0 0 0,0 1 0,0 0 0,-1-1 0,1 1 0,0 1 0,-6 2 0,-2 0 9,0 1 0,0 1 1,0 0-1,1 0 1,-15 12-1,13-8 31,1 1-1,-11 12 1,18-18-140,1 1 1,0-1 0,0 1 0,0-1-1,1 1 1,0 1 0,-4 8-1,6-13-54,1 0-1,-1 0 1,1 0-1,0 0 1,0 0 0,0 0-1,0 0 1,0 0-1,0 0 1,0-1-1,0 1 1,1 0-1,-1 0 1,1 0-1,0 0 1,1 3-1,-1-3 13,1 1 0,0 0 0,0-1-1,0 1 1,1-1 0,-1 1 0,0-1-1,6 4 1,3 0 68,0 0 0,0-1 0,0 0 0,12 3 0,-23-8-92,24 7 165,43 7-1,-26-6-114,-29-5-246,15 2 14,-8-4-3253,-17-1 2360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36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10106,'0'3'4401,"3"-2"-1704,2 3-689,-5-4-127,0 0-161,15 3-600,5-1-200,33 6-360,-31-8-135,-1 0-201,-1 6-64,-4-4-224,-4 5-457,-6-3-919,0 0-392,7 12 968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37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214 260 4705,'35'53'2791,"-26"-42"-75,-9-11-2637,1 0 0,-1 0 1,0 0-1,0 0 0,0 1 0,1-1 0,-1 0 1,0 0-1,0 0 0,0 0 0,1 0 0,-1 0 1,0 0-1,0 0 0,1 0 0,-1 0 0,0 0 1,0 0-1,1 0 0,-1 0 0,0 0 0,0 0 1,1 0-1,-1 0 0,1-1 249,-1 1 0,0-1 0,1 1 1,-1 0-1,0-1 0,0 1 0,1-1 0,-1 1 1,0-1-1,0 1 0,0-1 0,0 0 0,0 1 1,1-1-1,-1 1 0,0-1 0,0 1 0,0-1 1,0 1-1,-1-1 0,1 0 0,-1-7-142,0 1 1,-1-1-1,0 1 0,0 0 0,-1-1 0,-4-9 1,6 15-145,-1-2 17,-1 1 1,1-1 0,0 0-1,-1 1 1,0-1 0,0 1-1,0 0 1,0 0 0,-1 0-1,1 0 1,-1 1 0,-7-5-1,4 4-1,0 0-1,0 0 0,-1 0 0,0 1 0,-12-2 1,17 3-44,-1 0 1,0 1-1,-1 0 1,1 0-1,0 0 1,0 0-1,0 1 1,0-1-1,0 1 1,1 0-1,-1 0 1,0 1-1,-7 2 1,7-1-7,0 0 1,0 0-1,0 0 1,0 1-1,1 0 0,-1-1 1,1 1-1,0 0 1,0 1-1,-4 7 1,1 0 8,0 1 0,0 0 0,2 1 0,-1-1 0,2 1 0,-3 15 0,5-19-1,0-1-1,0 1 0,1 0 1,0-1-1,1 1 1,0 0-1,0-1 0,1 1 1,6 16-1,-6-21-7,0-1 0,0 0-1,1 1 1,-1-1 0,1 0-1,0 0 1,1 0 0,-1-1-1,1 1 1,-1-1 0,1 0-1,0 0 1,5 3 0,-6-4-6,0-1 1,0 0 0,-1 0-1,1 0 1,0 0 0,0 0-1,0 0 1,0-1-1,0 1 1,0-1 0,0 0-1,0 0 1,0 0 0,0 0-1,0-1 1,0 1-1,0-1 1,0 0 0,0 0-1,0 0 1,0 0 0,5-3-1,-3 1 0,0-1 1,-1 0-1,1 0 0,-1 0 0,1-1 1,-1 1-1,-1-1 0,7-9 0,-1-3 4,12-27-1,-5 7 10,-2-1-1,16-71 1,-26 87 6,0 0 0,-2-1 0,0 1 0,-2 0 1,0-1-1,-6-35 0,5 55-14,1 0 0,-1-1 0,0 1 0,0 0 0,0-1 1,0 1-1,0 0 0,-3-4 0,1 6 15,1 6-7,1 8 13,0 48 400,8 67 1,-4-97-127,3 0 1,0 0 0,2-1-1,12 32 1,-11-37-127,7 31-1,-14-49-171,1 3-85,-2-5-222,0 0 0,0 0 0,0 0 0,1-1-1,0 1 1,0 0 0,4 6 0,1-5-525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38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4 8450,'-5'-3'10732,"2"4"-6500,1 10-4056,1-7 354,-2 20-186,0-4-187,0-1 0,2 1-1,1 21 1,0-34-122,0 0 0,1 0 0,0 0 1,0 0-1,1 0 0,4 11 0,-8-21-31,1 2-12,0 1 0,1-1 0,-1 0 1,0 0-1,1 0 0,-1 0 0,1 0 0,-1-1 1,0 0-1,0-6-21,0 1 1,0-1 0,1 1 0,0 0-1,1-1 1,-1 1 0,1-1-1,1 1 1,-1 0 0,1 0-1,1 0 1,-1 0 0,1 0-1,0 0 1,1 1 0,-1-1 0,7-6-1,-3 2 48,4-4 24,-11 15-40,1 0 0,-1 0 0,1-1 0,-1 1 1,1 0-1,-1 0 0,1-1 0,-1 1 0,1 0 1,-1 0-1,1 0 0,-1 0 0,1 0 0,-1 0 0,1 0 1,-1 0-1,1 0 0,-1 0 0,1 0 0,-1 0 1,1 0-1,-1 0 0,1 1 0,-1-1 0,1 0 0,-1 0 1,1 1-1,-1-1 0,0 0 0,1 1 0,2 1 12,-1 0 0,0 0-1,0 0 1,0 0 0,0 0-1,-1 1 1,1-1 0,0 1-1,-1-1 1,0 1 0,0 0-1,0 0 1,0-1 0,0 1-1,1 6 1,0 4 35,-1 1-1,-1 16 1,1 2 2,3-19-13,-1-10-56,-2-8-130,1 0-54,7-15-72,19-28 1,-9 17 50,-16 27 190,1-2 0,0-1 1,0 1 0,8-9-1,-11 14 36,0 0 0,0 0 0,0 0 0,0 0 1,0 1-1,0-1 0,1 0 0,-1 1 0,0-1 0,0 1 0,0-1 0,2 0 0,-2 1 4,-1 0-1,1 0 1,0 0-1,-1 1 1,1-1 0,0 0-1,-1 0 1,1 0 0,0 0-1,-1 1 1,1-1-1,0 0 1,-1 0 0,1 1-1,-1-1 1,1 1-1,0-1 1,-1 0 0,1 1-1,-1-1 1,1 1-1,-1-1 1,0 1 0,1 0-1,3 5 100,-1-1 0,0 0 0,-1 1 0,0-1-1,4 11 1,5 34 395,-5-20-292,10 39-304,-16-68-123,1 1 1,-1 0-1,1-1 1,-1 1-1,1 0 0,0-1 1,-1 1-1,3 2 0,-3-4-59,1 1 0,-1 0 0,1-1-1,0 1 1,-1-1 0,1 1 0,0-1 0,0 0-1,-1 1 1,1-1 0,0 0 0,0 1 0,-1-1 0,1 0-1,0 0 1,0 0 0,0 0 0,1 0 0,12 1-2084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38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96 8962,'2'-3'935,"0"0"0,0-1 0,0 1 0,-1-1 0,0 0 0,1 1 0,-1-1 0,0-4 0,-1 7-713,0-1 0,0 0 0,0 0 0,0 0 0,-1 0 0,1 0 0,-1 1 0,1-1 0,-1 0 0,0 0 0,0 1 0,0-1 0,0 0 0,0 1 0,0-1 0,0 1 0,0-1 0,-3-1 0,1 0-155,1 1-1,-1 0 0,0-1 0,1 1 1,-1 1-1,0-1 0,0 0 1,0 1-1,-1-1 0,1 1 1,0 0-1,0 0 0,-1 1 0,1-1 1,0 0-1,-1 1 0,1 0 1,-1 0-1,1 0 0,-1 0 1,1 1-1,0-1 0,-1 1 0,1 0 1,0 0-1,-1 0 0,1 0 1,0 1-1,0-1 0,0 1 1,0 0-1,0 0 0,1 0 1,-6 5-1,3-1-55,0 0 0,1 0 0,0 0 1,0 1-1,1 0 0,0 0 0,0 0 0,0 0 0,1 0 1,0 1-1,1-1 0,-2 15 0,3-20-7,0 0 0,0 0 0,0 0 1,0 0-1,0 0 0,1 0 0,-1 0 0,1 0 0,-1 0 0,1 0 0,0 0 0,0 0 0,0 0 0,0 0 1,0 0-1,0-1 0,0 1 0,1 0 0,-1-1 0,1 1 0,-1-1 0,1 1 0,2 0 0,-2-1-5,0 0-1,0 0 1,0 0-1,0 0 1,1 0-1,-1-1 1,0 1-1,0-1 1,1 0-1,-1 0 1,0 0-1,1 0 1,-1 0-1,1 0 1,-1 0-1,0-1 1,0 1-1,1-1 1,-1 0-1,3-1 1,4-3-26,1-1 1,-1 0 0,-1-1-1,1 1 1,-1-2-1,11-12 1,21-17-45,-35 33 75,10-8 24,-15 12-27,1 0 1,-1-1 0,1 1-1,-1 0 1,1 0-1,-1-1 1,1 1-1,-1 0 1,1 0 0,-1 0-1,1 0 1,-1 0-1,1 0 1,-1 0 0,1 0-1,-1 0 1,1 0-1,-1 0 1,1 0-1,-1 0 1,1 0 0,-1 0-1,1 1 1,-1-1-1,1 0 1,0 1-1,-1-1 6,1 1 1,-1 0-1,0-1 0,0 1 0,0 0 0,1 0 0,-1 0 0,0-1 0,0 1 0,0 0 0,0 0 0,0-1 0,0 1 0,-1 0 0,1 0 0,0-1 0,0 1 0,0 0 0,-1 0 0,1-1 0,0 1 0,-1 0 0,1-1 0,-1 2 0,-4 12 124,5-7-67,0-1-1,0 1 0,1-1 1,0 1-1,3 11 0,3 17-253,-7-33 28,0-1 0,0 0 0,0 1 0,1-1 1,-1 0-1,0 1 0,0-1 0,1 0 0,-1 0 1,1 1-1,-1-1 0,1 0 0,0 0 0,-1 0 1,1 0-1,0 0 0,0 0 0,-1 0 0,1 0 1,0 0-1,0 0 0,0 0 0,0-1 0,1 1 1,-1 0-1,0-1 0,0 1 0,0-1 0,0 1 1,3 0-1,10 0-1381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39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 9026,'0'9'4361,"5"4"-1312,7 6-593,1 5-712,3-3-319,4 4-689,-5-5-200,-2 0-280,2 2-104,-6-5-208,2 2-272,-2-9-752,-2-2-513,-1-8 913</inkml:trace>
  <inkml:trace contextRef="#ctx0" brushRef="#br0" timeOffset="1">221 1 12163,'-22'20'5169,"-6"1"-2857,-7 8-407,3 4-713,0 2-432,6-7-568,4-3-136,8-15-432,4-5-528,22-5-1313,4-3 1353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39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9738,'-4'7'4321,"4"-4"-1696,3-3-577,-3 0-432,0 0-135,0 0-497,0 0-208,6 2-320,5 0-104,-5-1-216,-6-1-344,0 0-1056,0 0 3280,6 0-1880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26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5961,'1'-1'3409,"0"-1"-536,7 1-1273,-8 0 32,4 1-511,14 0-201,8 0-320,35 0-120,-30-4-208,13 1-80,-11-2-88,4 1 128,-10 2-1040,-7 2-1120,-7 6 1287</inkml:trace>
  <inkml:trace contextRef="#ctx0" brushRef="#br0" timeOffset="1">126 155 7538,'-16'9'3800,"13"-5"-911,2-3-793,10 1-407,10-2-321,3-2-496,6 0-144,1-4-263,3 2-113,0-2-136,-1 0-56,-7 0-96,-7 2 0,-6 1-656,-6-1-409,-4 4 601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40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4289,'-1'0'8118,"2"3"-3379,3 8-2198,11 19-2797,-5-6 676,29 56 1131,-34-71-1297,0 0 1,1-1-1,0 1 1,0-1-1,9 8 1,-12-12-186,0-1 1,1 0 0,-1-1 0,1 1-1,0-1 1,0 1 0,0-1-1,0 0 1,0-1 0,0 1 0,1-1-1,-1 0 1,1 0 0,4 1-1,-7-2-53,0 0-1,0 0 0,-1 0 1,1-1-1,0 1 0,0 0 1,0-1-1,0 1 0,0-1 0,0 0 1,-1 0-1,1 1 0,0-1 1,-1 0-1,1 0 0,0-1 1,1 0-1,1-3-3,1 0 0,-1 0 0,6-9 0,-9 12-11,13-20-31,-1 0 0,18-44 0,10-50-2874,-36 102 2039,-4 10 109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40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30 10914,'1'-28'4172,"1"26"-1643,0 5-805,3 6-43,-5-8-1527,9 19 866,-2-1 0,-1 1 0,5 24 0,7 62 280,-14-78-1021,0-7-3,-1-1 0,-1 1 1,-2 36-1,0-55-272,0 0 0,0-1 1,-1 1-1,1 0 0,0 0 0,-1-1 0,0 1 0,1 0 1,-1-1-1,0 1 0,1-1 0,-1 1 0,0-1 1,0 1-1,-1-1 0,1 0 0,0 1 0,0-1 1,-1 0-1,1 0 0,0 0 0,-1 0 0,1 0 1,-1 0-1,1-1 0,-1 1 0,0 0 0,1-1 1,-1 1-1,0-1 0,1 1 0,-1-1 0,0 0 0,-3 0 1,0 0-224,0 0 0,0 0 0,-1 0 0,1-1 0,0 0 0,0 0 0,0 0 0,0-1 0,0 0 0,0 0 0,0 0 0,1 0 0,-1-1 0,1 0 0,0 0 0,-1 0 0,1 0 0,-6-7 0,4 2-150,0-1-1,-10-17 1,16 25 350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8:41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8314,'11'10'4921,"-3"-8"136,-2-2-2248,3 2-1249,-3 1-264,-2 0-648,-2 1-336,-3-4-864,0 0-560,-1 0 184,1 0 288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9:56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812 81 3073,'-8'-4'1979,"0"0"0,1-1 0,0 0 0,-14-12 0,-14-11-595,32 26-1257,1 0 0,-1 0 0,0 0 0,1 1 0,-1 0 0,0-1 0,0 1 0,0 0 0,0 0 0,0 1 0,0-1 0,0 1 0,0-1 0,0 1 0,0 0 0,-1 0 0,-3 1 0,0-1 36,-4 1-46,0 1-1,0 0 1,0 1-1,0 0 1,0 0-1,0 1 1,-17 10 0,-67 45 20,87-54-118,-33 25 9,1 2 0,1 2 0,2 1 0,1 1-1,-46 64 1,60-69-29,2 1-1,2 0 1,0 2-1,-16 46 1,18-34-9,2 0 0,-14 92 0,23-86-2,2 92 0,5-100 5,1 0 0,3 0 0,2-1 0,16 54 0,-14-63 2,3-1 0,0 0 0,3-1 1,0 0-1,38 53 0,-29-52 1,1-1 0,2-2 0,1 0 0,1-2 0,60 43 1,-69-57 1,0-2 0,1 0 0,1-1 0,32 10 1,-36-15 1,0-1 0,0-1 0,1-1 0,0-1 0,-1 0 0,23-2 0,-18-2 4,0-1 0,-1-1 0,0-1 0,0-1 0,0 0 0,-1-2 0,29-14 0,-25 8 8,-1 0 1,0-2-1,-1 0 1,-1-2-1,33-32 1,-40 33 3,-1-1 1,-1 0 0,-1-1 0,0-1 0,-2 0 0,0 0 0,9-27 0,-1-6 42,22-100 0,-30 108-26,-3-2 1,-2 1-1,0-50 0,-6 67 12,-1 0-1,-1 0 1,-2 0-1,0 0 1,-12-36-1,3 26 16,-2 0 0,-1 1-1,-2 0 1,-2 2 0,-44-63 0,-42-32-5,-55-75-54,159 203-5,0 0 1,0 0 0,-1 0 0,0 0 0,1 0-1,-1 1 1,0-1 0,0 1 0,-1 0-1,1 0 1,0 0 0,-1 0 0,-7-2-1,8 3-161,0 0-1,0 1 0,-1-1 1,1 1-1,0 0 1,-1 0-1,1 0 0,0 1 1,0-1-1,-1 1 1,1-1-1,0 1 1,0 0-1,0 1 0,0-1 1,-4 3-1,-7 3-757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9:59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22 10266,'0'-1'204,"0"1"-1,0-1 1,0 1-1,0-1 1,0 1-1,0-1 0,0 1 1,0-1-1,0 1 1,0-1-1,0 1 1,1-1-1,-1 1 1,0-1-1,0 1 1,1-1-1,-1 1 1,0-1-1,0 1 1,1 0-1,-1-1 0,0 1 1,1-1-1,1 0-28,-1 0 0,0 1 0,1-1-1,-1 0 1,0 1 0,1-1 0,-1 1-1,3-1 1,3 0-47,0 0 0,12 0 0,-16 1 159,5-1-200,1 2 0,-1-1 0,1 1 0,-1 1 0,0-1 0,1 1 0,13 6 0,-19-7-77,0 1-1,-1-1 1,1 1-1,0 0 1,-1 0-1,1 0 1,-1 0 0,0 0-1,1 0 1,1 4-1,-2-4 2,-1 0 0,0 0 0,0 0-1,0 1 1,0-1 0,-1 0 0,1 0-1,-1 1 1,1-1 0,-1 0 0,0 0 0,0 1-1,0-1 1,0 0 0,-1 5 0,1-3 5,-1 0 1,-1 0-1,1-1 1,0 1-1,-1 0 1,0-1-1,0 1 1,0-1-1,-3 4 1,-2 3 47,-16 13 0,10-9 0,-106 104 1012,118-117-1055,0 0-1,0 0 1,0 0-1,0 0 1,0 0-1,1 0 1,-1 0-1,0 0 1,1 0-1,-1 1 1,1-1-1,-1 0 1,1 0-1,0 2 1,0-2-13,0 0 0,0-1 1,0 1-1,0 0 1,0-1-1,0 1 1,0 0-1,1-1 0,-1 1 1,0 0-1,1-1 1,-1 1-1,0 0 0,1-1 1,-1 1-1,1-1 1,-1 1-1,1-1 0,0 1 1,2 1 1,0 0-1,0-1 1,0 1-1,0-1 1,0 0 0,0 0-1,1 0 1,-1 0 0,6 0-1,10 0 17,0 0 1,0-1-1,0-1 0,0-1 0,0-1 0,35-10 0,-49 12-72,0 0 1,0-1-1,0 0 1,0 0-1,0 0 1,0-1-1,0 1 1,-1-1-1,1-1 0,-1 1 1,7-7-1,-10 9-30,0 0 1,-1 1-1,1-1 0,-1 0 0,1 1 0,-1-1 1,1 0-1,-1 1 0,1-1 0,-1 0 0,0 0 1,1-1-1,-1 1 28,0 0 1,-1 0-1,1 0 0,0 0 1,0 0-1,-1 0 1,1 1-1,-1-1 1,1 0-1,-1 0 1,0-1-1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59:59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20 9906,'-3'-2'385,"1"0"-1,-1 0 0,1 0 1,-1 0-1,0 1 0,0 0 1,0-1-1,0 1 1,0 0-1,0 0 0,0 1 1,0-1-1,0 0 0,0 1 1,-1 0-1,-2 0 1,2 1-232,0-1 1,0 1-1,0 0 1,1 1-1,-1-1 1,0 1 0,1-1-1,-1 1 1,1 0-1,0 1 1,-1-1-1,1 0 1,-3 4 0,-2 2-54,0 1 0,1 0 1,0 0-1,1 0 1,0 1-1,0 0 1,1 0-1,0 1 0,1 0 1,-5 19-1,3-7-54,2 0-1,0 0 0,1 0 0,1 31 1,3-21-3,1 0 0,12 58 0,-9-67-29,2 0-1,1 0 0,1-1 0,17 31 1,-14-32-4,1 0 1,1-1-1,1 0 1,23 22-1,-31-34-9,2-1 1,-1-1-1,1 0 0,0 0 1,1-1-1,0 0 0,0 0 0,0-1 1,0 0-1,1-1 0,0 0 1,11 2-1,-9-4-5,-1-1 0,1 0 0,0 0 0,-1-1 0,1-1 0,0 0 0,-1-1-1,1 0 1,12-5 0,-10 2-8,0-1-1,0 0 1,-1-1-1,0 0 0,0-1 1,-1-1-1,12-10 1,-8 5 1,-2 0 0,0-1 1,0-1-1,-2 0 0,0-1 0,0-1 1,11-22-1,-17 26 18,-1 1-1,0-1 1,-1 0-1,-1 0 1,0 0 0,-1-1-1,-1 1 1,0-1-1,0 0 1,-2 0-1,-1-18 1,-1 15 14,-1 1-1,-1-1 1,0 1-1,-1 0 1,-1 0 0,-1 1-1,0 0 1,-1 0 0,-1 1-1,0 0 1,-1 0 0,-1 1-1,0 0 1,-1 1-1,0 1 1,-25-20 0,28 25 12,-1 0 1,0 0-1,-1 1 1,1 0 0,-1 1-1,0 0 1,-1 1-1,1 0 1,-1 1 0,-23-4-1,16 4 52,0 1-1,0 1 0,0 0 1,-1 2-1,-30 4 1,38-3-61,1 0 1,-1 1 0,1 0-1,-1 1 1,1 0 0,0 1-1,1 1 1,-1-1-1,1 2 1,-15 11 0,3-2-79,12-9-101,1 0 1,0 1-1,-14 15 0,21-21-13,0 0-1,0 1 1,1-1 0,-1 1-1,1 0 1,-1 0-1,1-1 1,0 1-1,0 0 1,0 0 0,1 0-1,-1 0 1,1 0-1,-1 0 1,1 1-1,0-1 1,0 0 0,0 0-1,1 4 1,8 23-876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05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 7362,'-1'-2'8051,"1"4"-3439,-1 7-2425,-1 19-3018,3 85 1386,0-85-464,2-1 1,7 36-1,-8-54-231,-1-5-34,0 0 0,-1-1-1,1 1 1,0-1 0,1 1 0,-1-1-1,1 0 1,0 1 0,-1-1 0,4 4 0,-3-8-1741,-1-7 736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05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 9482,'-8'5'782,"0"1"0,0 0 0,1 1 1,0-1-1,0 1 0,0 1 0,1-1 0,-9 15 0,3-3-315,2 1-1,-15 36 1,21-44-392,0 0-1,1 1 1,0 0-1,1 0 1,0 0-1,1 0 1,1 0-1,0 0 0,1 0 1,0 0-1,1 0 1,6 24-1,14 31 126,46 102-1,-56-144-173,1-1-1,1 0 0,27 35 1,-34-51-22,0 0 1,1-1 0,0 0-1,0-1 1,1 0 0,0 0-1,1-1 1,-1 0 0,1 0-1,0-1 1,20 7-1,-15-8-1,1 0 0,-1-1 0,1-1 0,0 0 0,-1-1 0,1-1 0,26-3 0,-21 0-3,0-1-1,0-1 0,-1-1 1,1-1-1,20-10 0,-28 11-4,1-1 0,-1 0-1,-1-1 1,1 0-1,-2-1 1,1 0-1,-1-1 1,0 0-1,11-15 1,-11 11 4,0-1 0,-2 0 0,1 0 0,-2-1 1,0 0-1,-1 0 0,-1-1 0,0 0 0,-1 0 0,-1 0 0,-1-1 1,0 1-1,-1-1 0,-1 0 0,-1 0 0,-1 0 0,0 1 1,-1-1-1,-1 0 0,0 1 0,-10-26 0,8 27 33,-1 0 0,-1 0 1,-1 1-1,0 0 0,-1 0 0,0 1 0,-15-17 1,11 18 7,-1 0 1,0 1 0,-1 1-1,-1 0 1,0 1 0,0 1 0,0 1-1,-24-9 1,14 8 28,0 0 1,0 2-1,-1 2 1,-52-6-1,61 10-20,1 1 0,0 0-1,-1 2 1,1-1 0,0 2 0,0 1 0,0 0 0,-30 12-1,39-13-59,-1 2 1,1-1-1,0 1 0,0 1 0,0-1 0,1 1 0,0 0 0,0 1 0,0 0 0,1 0 0,0 0 0,0 1 0,1 0 0,0 0 1,0 1-1,1-1 0,-3 11 0,5-15-164,0 1 1,1-1 0,0 1 0,0 0-1,1 0 1,-1-1 0,1 1 0,0 0-1,0 0 1,0 0 0,2 5 0,-1-8 67,0 1 0,0-1 1,0 1-1,1 0 0,-1-1 1,3 3-1,-4-5 103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06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63 234 3273,'-1'0'441,"1"0"0,0 0-1,0-1 1,-1 1 0,1 0 0,0 0 0,0-1 0,-1 1 0,1 0 0,0 0 0,0-1 0,0 1-1,0 0 1,-1 0 0,1-1 0,0 1 0,0 0 0,0-1 0,0 1 0,0 0 0,0-1 0,0 1-1,0-1 1,6-2 1966,-1 1-2599,3-1 263,-1-1 1,1 0-1,-1 0 0,0-1 1,0 0-1,0 0 0,6-7 1,-8 7-31,1 0-13,0-1 0,0-1 0,-1 1 0,0-1 1,-1 0-1,1 0 0,-1 0 0,0-1 0,4-12 0,-7 17-13,0 0-1,0 0 0,0-1 0,0 1 1,-1 0-1,1-1 0,-1 1 0,0 0 1,0-1-1,0 1 0,-1 0 1,1-1-1,-1 1 0,0 0 0,0 0 1,0 0-1,0-1 0,-3-3 0,3 5 15,0-1-1,-1 1 0,1 0 0,-1 1 1,0-1-1,1 0 0,-1 0 0,0 1 1,0-1-1,0 1 0,0 0 0,-1 0 1,1-1-1,0 1 0,0 1 0,-1-1 1,1 0-1,-1 1 0,1-1 0,0 1 1,-1-1-1,1 1 0,-1 0 0,1 0 1,-4 1-1,0 0 72,-1 0 1,1 1-1,0 0 1,0 0 0,0 0-1,0 1 1,0 0-1,1 0 1,-11 8-1,10-7 10,0 1-1,1 0 0,-1 0 1,1 1-1,0 0 0,1-1 1,0 2-1,-5 7 1,7-10-72,0 0 0,1-1 0,0 1 0,0 0-1,0 0 1,0 0 0,0 0 0,1 0 0,0 0 0,-1 0 0,2 0 0,-1 0 0,0 0 0,1 0 0,0 0 0,0 0 0,0 0 0,0 0 0,1 0 0,-1 0 0,1-1 0,0 1 0,0-1 0,1 1 0,-1-1 0,5 5 0,-2-2-28,1-1 0,0 1-1,0-1 1,1 0 0,0-1 0,-1 1-1,1-1 1,1-1 0,-1 1 0,1-1-1,-1-1 1,11 3 0,47 5-1557,-33-7 980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08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0 215 9274,'87'-14'5805,"-85"13"-5580,1 1-1,-1-1 0,0 0 0,0 0 1,1 0-1,-1 0 0,0 0 1,0 0-1,0 0 0,0-1 0,0 1 1,-1-1-1,1 0 0,0 1 1,2-5-1,1-1-175,0-1 0,7-15 0,-5 8 121,-2 7-147,-1 0-1,-1-1 1,1 1-1,-1-1 1,3-17 0,-6 24-14,1 0 1,-1 0 0,0 0 0,0 0 0,0 0 0,0 0 0,0 0 0,0 0-1,-1 0 1,1 0 0,-1 1 0,1-1 0,-1 0 0,0 0 0,1 0 0,-1 1-1,0-1 1,0 0 0,-1 1 0,1-1 0,0 1 0,0-1 0,-1 1 0,1 0-1,-1 0 1,1-1 0,-1 1 0,1 0 0,-1 0 0,0 0 0,0 1 0,1-1 0,-1 0-1,0 1 1,-2-1 0,1 0 30,-1 0 0,1 1 0,0-1 0,0 1 0,0 0 0,0 0 0,-1 0-1,1 1 1,0-1 0,0 1 0,0-1 0,0 1 0,0 0 0,0 0 0,-4 2 0,0 2 55,-1 0 0,1 0 0,0 0 0,-8 10 0,13-14-82,-2 3 20,-1 0-1,1 1 1,1-1 0,-6 8 0,8-11-29,0 1 1,0-1 0,1 0 0,-1 1 0,1-1 0,-1 1 0,1-1-1,-1 1 1,1-1 0,0 1 0,0 0 0,0-1 0,0 1 0,0-1-1,0 1 1,0-1 0,0 1 0,0 0 0,1-1 0,-1 1 0,1-1-1,-1 1 1,2 1 0,-1-2-4,0 0 0,-1 1 0,1-1 0,0 0 0,0 0 0,0 0 0,0 0 0,0 0 0,1 0-1,-1-1 1,0 1 0,0 0 0,1 0 0,-1-1 0,0 1 0,1-1 0,-1 1 0,2-1 0,3 1-1,0 0-1,0-1 1,9 0 0,-12-1 2,1 1 0,-1 0-1,0 0 1,1 0 0,-1 0 0,1 1-1,-1-1 1,0 1 0,1 0 0,-1 0-1,0 0 1,0 0 0,4 3-1,-6-3 1,0 0 0,0 0 0,0 0 0,0 1 0,0-1 0,0 0 0,0 1 0,0-1 0,-1 1 0,1-1 0,0 1 0,-1-1 0,1 1 0,-1-1 0,0 1 0,0 0 0,1 1 0,-1 4 9,0 0-1,-2 12 1,1-12-4,-10 61 86,7-44-19,-4 40 1,7-38-24,2 0 1,1 0 0,4 27-1,-3-39-34,0-1-1,1 1 1,0-1-1,1 1 1,1-1-1,0-1 1,11 19-1,-15-29-13,0 1-1,-1-1 0,1 0 0,1 0 1,-1 0-1,0 0 0,0 0 1,1 0-1,3 2 0,-4-3-6,-1-1 0,1 1 1,0-1-1,-1 1 0,1-1 0,0 1 0,0-1 0,-1 0 0,1 0 0,0 0 1,0 0-1,-1 0 0,1 0 0,0 0 0,0-1 0,-1 1 0,1-1 0,1 0 1,1-1-87,-1 0 0,1 0 0,-1 0 0,0 0 0,0-1 0,0 1 0,0-1 0,-1 0 0,1 0 0,-1 0 0,1 0 0,-1-1 0,0 1 0,0 0 0,2-7 0,0 0-256,-1 1 1,0-1 0,-1 0 0,3-20 0,-5 20 252,1 0 1,-1 0 0,-1 0-1,1 1 1,-2-1-1,1 0 1,-1 0 0,-1 1-1,0-1 1,0 1 0,-9-16-1,-3-2 368,-2 0-1,-30-37 0,36 51 26,6 7 102,1 0-1,-1 0 0,0 1 1,0-1-1,-1 2 1,0-1-1,-9-6 1,12 10 410,4 4-402,6 4-175,-4-5-226,0 0 1,0 0-1,1-1 0,-1 1 0,1-1 1,-1 0-1,1 0 0,-1 0 0,1 0 0,-1 0 1,1-1-1,0 0 0,0 0 0,-1 0 0,1 0 1,0 0-1,-1-1 0,1 0 0,0 0 0,-1 0 1,6-2-1,2-1-207,0-1 0,-1 0 0,1-1 0,-1 0 0,15-12 0,-13 9-602,-1-1-1,1-1 1,-2 0 0,13-15 0,-20 21 582,1 0 0,-1 0 1,0-1-1,0 1 0,-1-1 0,1 0 1,-1 1-1,0-1 0,-1 0 0,0 0 1,0 0-1,0-1 0,0-9 0,-3 2 528,2 14-280,0-1 0,0 1 0,0 0 1,0 0-1,0 0 0,0-1 0,0 1 1,0 0-1,0 0 0,0 0 0,0-1 1,0 1-1,-1 0 0,1 0 0,0 0 1,0-1-1,0 1 0,0 0 0,0 0 1,-1 0-1,1 0 0,0 0 0,0-1 1,0 1-1,-1 0 0,1 0 0,0 0 1,0 0-1,0 0 0,-1 0 0,1 0 1,0 0-1,0 0 0,-1 0 0,1 0 1,0 0-1,0 0 0,0 0 0,-1 0 1,1 0-1,0 0 0,0 0 0,0 0 1,-1 0-1,1 0 0,0 0 0,0 1 1,0-1-1,-1 0 0,1 0 1,0 0-1,0 0 0,0 0 0,-1 0 1,1 1-1,0-1 0,0 0 0,0 1 1,-9 10 1214,4 2-535,0 0 0,1 0 0,0 1 0,-3 25 0,6-29-519,0 0 0,0 1 0,1-1 0,1 1 0,0-1 0,0 0 0,4 13 0,-4-19-155,1 0 1,-1 0-1,1 0 1,0 0-1,0 0 0,0 0 1,0-1-1,1 1 1,-1-1-1,7 6 0,-8-8-32,1 1-1,0-1 0,0 0 0,0 0 0,0 0 0,0 0 0,0 0 0,0 0 1,0 0-1,0-1 0,1 1 0,-1-1 0,0 0 0,0 1 0,1-1 0,-1 0 0,0 0 1,0-1-1,1 1 0,-1 0 0,0-1 0,3 0 0,2-2-72,-1 0 1,1 0-1,-1 0 0,0-1 0,0 0 1,0 0-1,0-1 0,-1 1 0,7-9 1,-4 5-98,0-1 1,-1-1-1,0 0 1,10-19-1,-16 27 175,0 0 0,0 0-1,0-1 1,-1 1 0,1 0 0,-1 0 0,1-1-1,-1 1 1,0 0 0,0-1 0,0-2-1,0 4 7,0 1 0,0 0 0,0 0-1,0 0 1,0 0 0,0-1-1,0 1 1,0 0 0,0 0-1,0 0 1,-1 0 0,1 0-1,0 0 1,0-1 0,0 1 0,0 0-1,0 0 1,0 0 0,0 0-1,-1 0 1,1 0 0,0 0-1,0 0 1,0 0 0,0 0-1,0-1 1,-1 1 0,1 0 0,0 0-1,0 0 1,0 0 0,0 0-1,0 0 1,-1 0 0,1 0-1,0 0 1,0 0 0,0 0-1,0 0 1,-1 1 0,1-1-1,0 0 1,0 0 0,0 0 0,0 0-1,0 0 1,-1 0 0,1 0-1,0 0 1,0 0 0,0 0-1,0 1 1,0-1 0,0 0-1,0 0 1,0 0 0,-1 0 0,1 0-1,0 0 1,0 1 0,0-1-1,0 0 1,0 0 0,0 6 55,0 0 0,1 0 0,-1 0 0,1 0 0,0-1 0,3 8 0,11 26 0,-13-36-68,-1 0 1,1-1 0,0 1-1,0-1 1,0 1 0,0-1-1,0 1 1,0-1 0,1 0-1,-1 0 1,1 0 0,0-1-1,-1 1 1,1-1 0,0 1-1,0-1 1,3 1 0,3 0-61,0 0 1,-1 0 0,1-1 0,10 0-1,-16-1 13,7 1-437,-1 0 1,1-1 0,-1 0 0,1-1-1,-1 0 1,0 0 0,1-1-1,-1 0 1,11-5 0,-9 2-392,-4 3 501,-1-1-1,0 0 1,0-1-1,0 1 1,6-6-1,-10 8 343,-1-1 0,1 1 0,-1-1 0,0 0-1,1 1 1,-1-1 0,0 0 0,0 0 0,0 0-1,0 0 1,-1 0 0,1 0 0,0 0 0,-1 0 0,0 0-1,1 0 1,-1 0 0,0-1 0,0 1 0,0 0-1,0-2 1,-2-3 206,1 0-1,-1 0 0,0 1 1,0-1-1,0 1 0,-1 0 0,0 0 1,-1 0-1,1 0 0,-1 0 1,0 1-1,-8-8 0,11 11-46,-1 1 0,1 0 1,0 0-1,-1 0 0,0 0 0,1 0 0,-1 0 0,1 1 0,-1-1 0,0 1 0,0-1 0,1 1 0,-1-1 0,0 1 0,0 0 0,0 0 0,1 0 0,-1 0 0,0 0 0,0 0 0,0 0 0,1 1 0,-1-1 0,-2 2 1,-3 0 218,0 1 1,1 0 0,-1 1-1,-8 5 1,13-7-268,-2 0 22,1 1-1,0 0 1,-1 1 0,1-1 0,0 1-1,0-1 1,1 1 0,-1 0-1,-2 5 1,3-6-62,1 0-1,0 0 0,-1 1 1,1-1-1,1 0 0,-1 0 1,0 1-1,1-1 0,-1 0 1,1 1-1,0-1 0,0 0 1,1 7-1,1-6-20,-1 0 0,1 1 0,0-1 0,0 0 1,0 0-1,0 0 0,1-1 0,-1 1 0,1 0 0,5 4 0,-7-7-17,1 0-1,-1 1 1,0-1-1,1 0 1,0 0 0,-1 0-1,1 0 1,0 0-1,-1-1 1,1 1-1,0 0 1,0-1 0,-1 1-1,1-1 1,0 0-1,0 1 1,0-1 0,0 0-1,0 0 1,0 0-1,0-1 1,-1 1 0,1 0-1,0-1 1,0 1-1,0-1 1,3-1 0,5-5-1,0 1 1,-1-2 0,1 1-1,8-11 1,3-2 18,-18 18-17,4-5 14,-7 7-17,0 0 0,0 0 0,1 0-1,-1 0 1,0-1 0,0 1 0,0 0 0,0 0 0,0 0-1,1 0 1,-1 0 0,0 0 0,0 0 0,0 0 0,0 0 0,0 0-1,1 0 1,-1 0 0,0 0 0,0 0 0,0 0 0,0 0-1,1 0 1,-1 0 0,0 0 0,0 0 0,0 0 0,0 0-1,0 0 1,1 0 0,-1 0 0,0 0 0,0 1 0,0-1 0,0 0-1,0 0 1,0 0 0,1 0 0,-1 0 0,0 0 0,0 0-1,0 1 1,0-1 0,0 0 0,0 0 0,0 0 0,0 0 0,0 0-1,0 1 1,2 4 11,-1 1-1,0-1 0,0 8 1,2 11 6,-1-14-85,5 21 218,-7-29-234,1-1 1,0 1-1,-1-1 1,1 1-1,0-1 0,0 1 1,0-1-1,0 1 1,0-1-1,0 0 1,0 0-1,0 1 0,1-1 1,-1 0-1,2 1 1,-3-2 16,1 0 0,-1 1 1,1-1-1,-1 0 1,1 0-1,-1 0 0,1 0 1,-1 0-1,0 0 0,1 0 1,-1 0-1,1 0 1,-1 0-1,1 0 0,-1 0 1,1 0-1,-1 0 1,0 0-1,1-1 0,14-7-776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34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49 4697,'-1'-1'384,"0"0"0,0-1 0,0 1 0,0 0 0,0-1 0,0 1 1,-1 0-1,1 0 0,-1 0 0,1 0 0,-1 0 0,1 1 0,-3-2 0,0 0 74,-34-18 2049,36 19-2047,-1-1 0,0 1 0,0 0 1,0-1-1,0 1 0,0 1 0,-1-1 0,1 0 1,0 1-1,0-1 0,-1 1 0,-5 1 0,27 1 1449,139 7-1701,-91-5-127,117-10-1,-172 5-118,7-1-83,-18 2 106,0 0-1,0 0 1,0 0 0,0 0-1,0 0 1,0 0 0,0 0-1,0 0 1,0 0 0,0 0-1,0 0 1,0 0 0,1 0-1,-1 0 1,0 0 0,0 0-1,0 0 1,0 0 0,0 0 0,0 0-1,0 0 1,0 0 0,0 0-1,0 0 1,0 0 0,0 0-1,0 0 1,0 0 0,0 0-1,0 0 1,0 0 0,0 0-1,0 0 1,0 0 0,0 0-1,0-1 1,0 1 0,0 0-1,0 0 1,0 0 0,0 0 0,0 0-1,0 0 1,0 0 0,0 0-1,0 0 1,0 0 0,0 0-1,0 0 1,0 0 0,0 0-1,0 0 1,0 0 0,0 0-1,0 0 1,0-1 0,0 1-1,0 0 1,0 0 0,0 0 0,-8-3-2039,-3 2-252,-14 1 983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08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17 9698,'-4'17'4633,"1"1"-1232,1 8-1025,-5 3-695,2 9-345,1 3-800,3-8-232,3 2-176,6-5-48,3-4-16,2-4-368,0-14-1056,6-4-617,0-9 1041</inkml:trace>
  <inkml:trace contextRef="#ctx0" brushRef="#br0" timeOffset="1">196 143 9874,'3'10'4593,"-3"8"-1560,5 10-713,-4 7-679,3-1-401,-1 1-784,4-10-216,1-10-144,0-6-272,-2-15-1120,-3-9-209,-11-2 721</inkml:trace>
  <inkml:trace contextRef="#ctx0" brushRef="#br0" timeOffset="2">104 1 10714,'0'5'4889,"3"-3"-2328,2 0-1089,-5-2-96,0 0-791,2 0-305,18 10-720,35 11 360,-33-34-56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09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0 10538,'-26'31'4641,"18"5"-1824,-1 4-617,0 13-503,11 6-433,1-4-864,9 3-216,-1-13-120,-1-7-16,5-12-136,4-10-328,6-14-1120,-1-6-1177,1-14 1641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09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3 10074,'-14'-3'6196,"14"3"-6132,0 0-1,0 0 1,0 1 0,1-1-1,-1 0 1,0 0 0,0 0-1,0 0 1,0 0 0,0 0-1,0 1 1,0-1 0,1 0-1,-1 0 1,0 0 0,0 0 0,0 1-1,0-1 1,0 0 0,0 0-1,0 0 1,0 0 0,0 1-1,0-1 1,0 0 0,0 0-1,0 0 1,0 1 0,0-1 0,0 0-1,0 0 1,0 0 0,0 0-1,0 1 1,0-1 0,0 0-1,-1 0 1,1 0 0,0 0-1,0 0 1,0 1 0,0-1-1,0 0 1,0 0 0,0 0 0,-1 0-1,1 0 1,0 0 0,0 1-1,0-1 1,0 0 0,-1 0-1,1 0 1,0 0 0,0 0-1,0 0 1,0 0 0,-1 0 0,1 0-1,0 0 1,0 0 0,0 0-1,-1 0 1,1 0 0,0 0-1,0 0 1,0 0 0,-1 0-1,3 2 37,0-1-1,0 1 0,0-1 0,1 1 1,-1-1-1,0 1 0,1-1 0,-1 0 0,0 0 1,1 0-1,-1-1 0,1 1 0,5 0 1,5 1-88,19-1 1,-29-1 21,58-3 19,-48 1-42,1 1 0,-1 0 0,1 1 0,-1 0 0,1 1 0,15 4 0,-26-4-8,0-1-1,0 1 1,-1 1-1,1-1 1,0 0-1,0 1 1,0-1-1,-1 1 1,1 0-1,-1 0 1,0 0-1,1 0 1,-1 0-1,0 1 1,0-1-1,0 1 1,0-1-1,-1 1 1,1 0-1,-1 0 1,1 2-1,1 4 19,-1-1 0,0 1 1,-1 0-1,0 0 0,0-1 0,-1 11 0,-1-2 60,1-7 36,0 1-1,0 0 1,1 0-1,0 0 1,6 20-1,-7-29-108,1-1-1,-1 0 0,0 0 1,1 0-1,-1 0 0,1 0 1,-1 0-1,1 0 0,0-1 1,0 1-1,-1 0 0,1 0 1,0 0-1,1 1 0,-1-2-26,-1 0-1,1 0 1,-1 0-1,1 0 1,-1 0-1,1 1 0,-1-1 1,1 0-1,-1 0 1,1 0-1,-1-1 0,1 1 1,-1 0-1,1 0 1,-1 0-1,1 0 1,-1 0-1,0 0 0,1-1 1,-1 1-1,1 0 1,-1 0-1,1-1 1,2-2-261,0 0 1,0-1 0,0 1-1,0-1 1,3-6 0,-4 7 72,10-16-885,-6 8 552,1 0 0,0 0 1,0 1-1,1 0 1,17-16-1,-24 25 550,0 0 0,0 1-1,-1-1 1,1 0 0,0 1-1,0-1 1,0 1 0,0-1-1,0 1 1,0 0 0,0-1 0,0 1-1,0 0 1,0-1 0,0 1-1,0 0 1,0 0 0,0 0-1,1 0 1,-1 0 0,0 0-1,2 1 1,-2 0 67,0 0 0,1-1 0,-1 1 0,0 1 1,0-1-1,0 0 0,0 0 0,0 0 0,0 0 0,0 1 0,0-1 0,0 1 0,0-1 0,0 2 0,7 18 951,0 1 0,-2 0 1,6 30-1,-10-43-828,6 33 695,14 53 533,19 29-498,-40-121-916,0 1 1,-1-1 0,1 1 0,-1-1-1,1 1 1,-1-1 0,0 1-1,0-1 1,-1 0 0,1 1-1,-1-1 1,-1 4 0,1-4-4,0-1 0,0 0 1,0 0-1,0 0 0,-1 1 1,1-1-1,-1-1 0,1 1 1,-1 0-1,0 0 0,0-1 1,0 1-1,0-1 0,0 1 1,0-1-1,0 0 0,-4 2 1,-4 1 35,0 0 1,-1-1 0,1-1 0,-1 1 0,1-2 0,-20 2 0,23-3-43,0 0 1,0-1-1,0 1 0,0-2 1,0 1-1,0-1 1,1 0-1,-1 0 0,0-1 1,1 1-1,-9-7 1,12 8-51,1-1 0,0 0 1,0 1-1,-1-1 0,2 0 1,-1 0-1,0 0 0,-3-5 1,4 6-38,1-1 0,-1 1-1,1 0 1,-1-1 0,1 1 0,-1 0 0,1-1 0,0 1 0,0-1 0,0 1 0,0-1 0,0 1 0,0-1-1,0 1 1,0 0 0,1-1 0,-1 1 0,0-1 0,1 1 0,1-3 0,1-1-295,0 0 0,0 0 0,1 1 0,0-1 0,0 1 0,0 0 0,1 0 0,-1 0 0,9-4 0,27-18-677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09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 9906,'-5'-9'4105,"6"24"-1913,2 10-303,3 16-265,-2 6-175,0-3-753,3-6-280,-4-14-264,2-8-8,2-13-976,-3-8-593,0-19 873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10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8 10394,'-18'-4'4425,"12"2"-2208,6 2-689,5 8-696,0-4-208,15 6-560,3 3-504,10-5-1792,10 3 1536</inkml:trace>
  <inkml:trace contextRef="#ctx0" brushRef="#br0" timeOffset="1">631 40 6905,'0'-1'349,"0"0"0,0 0 0,1 1 0,-1-1 0,-1 0 0,1 0 0,0 1 0,0-1 0,0 0 0,0 1 0,0-1 0,-1 0 0,1 0 0,0 1 0,-1-1 0,1 0 0,-1 0 0,0-1 67,-1 1-1,1 0 1,-1-1 0,1 1-1,-1 0 1,-2-2-1,-1 0 102,1 1 0,-1 0 0,0 0 0,-7-2 0,11 4-451,-1-1 0,1 1 0,0 0 0,-1 0 0,1-1 0,-1 1 0,1 0 0,0 0 0,-1 0 0,1 1 0,-1-1 0,1 0 0,-1 0 0,1 1 0,0-1 0,-1 1 0,1-1 0,0 1 0,0 0 0,-1-1 0,1 1 0,0 0 0,0 0 0,0 0 0,0 0 0,0 0 0,0 0 0,0 0 0,0 0 0,0 0 0,1 1 0,-1-1 0,0 0 0,0 2 0,-1 5 79,0-1-1,1 1 0,0 0 1,0 12-1,0-8-59,-1 46 65,2-1-1,2 0 1,3 1-1,3-1 1,2-1-1,18 58 1,-3-16 65,-23-87-212,-1-1 0,0 1 0,0 0 0,-1 0 0,-1 0 0,0 0 0,-2 12 0,2-20-138,1 0 1,-1 1 0,0-1 0,-1 0 0,1 0-1,0 0 1,-1-1 0,1 1 0,-1 0-1,0-1 1,0 1 0,0-1 0,-3 3 0,4-4 19,1-1 0,0 1 0,-1-1 0,1 1 0,-1-1 0,1 0 1,-1 1-1,1-1 0,-1 0 0,1 1 0,-1-1 0,1 0 1,-1 0-1,0 0 0,1 0 0,-1 1 0,0-1 0,0-1 17,0 1 0,1-1 0,-1 1-1,0-1 1,1 1 0,-1-1-1,1 1 1,-1-1 0,1 0 0,-1 1-1,1-1 1,-1-1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10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42 8546,'-11'-12'4353,"5"1"-1105,3 4-855,17 2-785,9 1-279,2 3-553,7-1-248,0 2-320,-6 3-80,19-2-688,3 2 2976,20-3-1960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11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 9674,'2'-9'2099,"2"2"3073,-4 7-5019,1 0 0,-1 0-1,1 0 1,-1 1 0,1-1 0,-1 0-1,1 1 1,-1-1 0,1 0-1,-1 1 1,0-1 0,1 0-1,-1 1 1,0-1 0,1 1-1,-1-1 1,1 2 0,9 11 921,13 25 1,-3-5-535,0-2-136,22 34 234,-37-58-578,1 0-1,0 0 1,0-1 0,1 0-1,0 0 1,10 7-1,-15-11-42,1-1 0,-1 1 0,1-1 0,-1 0 0,6 1 0,-7-1-12,0-1 0,0 0 0,0 0 0,0 0 0,0 0 0,0 0 1,0 0-1,-1 0 0,1 0 0,0 0 0,0-1 0,0 1 0,0 0 1,0-1-1,0 1 0,0 0 0,-1-1 0,1 1 0,0-1 0,0 1 0,-1-1 1,1 0-1,0 1 0,-1-1 0,2-1 0,6-9 16,-1-1 0,-1-1 0,0 1 0,6-17 0,-8 18-15,5-14-28,-1-1 0,-1 0 1,5-43-1,-11 58-499,0 0 0,-1 0 0,-3-19 0,1 19-3743,2 13 1866</inkml:trace>
  <inkml:trace contextRef="#ctx0" brushRef="#br0" timeOffset="1">548 256 10450,'6'8'4417,"1"1"-1872,2 5-601,2 6-239,-5 1-225,1 5-752,1 0-216,-3 0-232,6 0-104,1-13-112,-4-1-104,-1-11-856,-7-6-536,-4-12 832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11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10978,'6'-3'4769,"-6"5"-2024,2 3-1561,-2-5-104,0 0-399,0 0-265,0 0-552,8 3 136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12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13 12771,'-15'-7'5113,"7"4"-3161,7 1-375,5 3-497,-4-1-336,0 0-592,25 3-72,46-1-40,-30-4-8,-3 2-400,2 0-552,-9 4 600</inkml:trace>
  <inkml:trace contextRef="#ctx0" brushRef="#br0" timeOffset="1">83 171 8010,'0'8'3913,"3"-1"-769,5-1-1047,7 4-673,3-5-232,10-2-696,4-2-256,0-2 8,4 1-440,-9-2-856,-4 1 784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12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13123,'2'10'5142,"2"5"-3578,1 1-815,-4-12-594,23 86 1572,-19-74-1631,0 0-1,2-1 1,14 25-1,-18-35-59,2 1-1,-1-1 0,1 1 1,0-1-1,0-1 1,0 1-1,11 6 1,-13-9-17,-1 0 0,1-1-1,-1 1 1,1-1 0,0 0 0,0 1 0,0-2 0,0 1 0,0 0 0,0 0 0,0-1 0,0 0 0,0 1 0,0-1 0,0 0 0,0-1 0,0 1 0,0 0 0,5-2 0,-6 1-1,-1 0-1,1-1 1,0 1-1,-1 0 1,1 0 0,-1-1-1,1 1 1,-1-1-1,0 1 1,1-1-1,-1 1 1,0-1 0,0 0-1,1-3 1,9-28 119,-7 22-98,13-48 75,-3 14-81,25-59 0,-30 87-32,-7 14-18,0 0 1,-1 0-1,1 0 1,-1 0-1,1-1 1,0-5-1,-2 8-12,0 1-1,0 0 1,0-1-1,0 1 0,0-1 1,0 1-1,0-1 0,0 1 1,0 0-1,0-1 1,0 1-1,-1-1 0,1 1 1,0 0-1,0-1 1,0 1-1,-1 0 0,1-1 1,0 1-1,-1 0 0,1 0 1,0-1-1,-1 1 1,1 0-1,0 0 0,-1-1 1,1 1-1,0 0 0,-1 0 1,1 0-1,-1 0 1,1-1-1,0 1 0,-1 0 1,1 0-1,-1 0 0,1 0 1,-1 0-1,1 0 1,0 0-1,-1 0 0,1 0 1,-1 1-1,1-1 0,0 0 1,-1 0-1,1 0 1,-1 0-1,1 0 0,0 1 1,-1-1-1,-20 19-515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34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14 5009,'-6'-2'996,"-12"-3"2051,5 4 1875,13 0-2623,0 1-2253,0 0-1,0 0 1,0 0-1,0 0 1,0 0-1,0-1 0,0 1 1,0 0-1,0 0 1,0 0-1,0 0 1,0 0-1,0 0 1,0-1-1,0 1 1,0 0-1,0 0 1,0 0-1,0 0 1,0 0-1,0-1 0,0 1 1,0 0-1,0 0 1,0 0-1,0 0 1,0 0-1,0 0 1,0 0-1,0-1 1,1 1-1,-1 0 1,0 0-1,0 0 1,0 0-1,0 0 0,0 0 1,0 0-1,0 0 1,1 0-1,-1 0 1,0 0-1,0 0 1,0-1-1,0 1 1,0 0-1,0 0 1,1 0-1,-1 0 0,0 0 1,0 0-1,0 0 1,0 0-1,0 0 1,1 0-1,-1 1 1,0-1-1,0 0 1,0 0-1,0 0 1,0 0-1,11 0 187,0 1-1,-1 0 1,18 5-1,-22-5-159,5 2 20,0 1 1,0 0 0,-1 1-1,1 0 1,-1 0 0,0 1-1,0 1 1,15 13 0,4 2 47,-13-11-78,-1 0 0,0 1-1,-1 0 1,22 27 0,-33-35-55,0 0 0,1 1 1,-2-1-1,1 1 0,-1 0 0,1 0 1,-1 0-1,0 0 0,-1 0 0,0 0 1,1 0-1,-1 1 0,-1-1 0,1 0 1,-1 1-1,0-1 0,0 0 1,-1 1-1,0-1 0,0 0 0,-2 10 1,-1-7-1,0 0 1,0-1 0,0 1 0,-1-1 0,0 1 0,0-1 0,-9 8-1,1-2 13,-1 0-1,-20 14 1,-27 12 99,57-35-92,9-2-20,14-2-11,-15 0 7,146-5 34,35 1 393,-143 4-296,-35-1-261,-6 0-666,-8-3-1622,-3 3 1203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12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65 246 12907,'8'16'3461,"10"15"-1,8 14-1274,10 41 381,-5-8-1170,-27-69-1214,0 0 0,-1 1 0,0-1 0,0 1 0,-1-1 0,0 1 0,0 14 0,-2-20-141,0 1 0,0-1 1,-1 1-1,0-1 0,0 1 1,0-1-1,0 0 0,-1 0 1,1 0-1,-1 1 0,0-2 1,0 1-1,-1 0 0,1 0 1,-1-1-1,0 1 0,0-1 1,-5 6-1,5-7-141,0 1 0,-1-1 0,1 0 1,0 0-1,-1 0 0,0 0 0,1-1 0,-1 0 0,0 1 1,0-1-1,1 0 0,-1-1 0,0 1 0,0-1 0,0 0 0,0 0 1,0 0-1,0 0 0,0-1 0,0 1 0,0-1 0,0 0 1,1 0-1,-7-3 0,3 0-1052,0 0 0,-11-10 0,-21-17-951</inkml:trace>
  <inkml:trace contextRef="#ctx0" brushRef="#br0" timeOffset="1">9 2 10114,'22'-2'4849,"-2"5"-1648,-9 2-1657,1 1-208,-1 0-455,-9 0-833,14 10-32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13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14 9674,'-13'-13'6140,"15"16"-5791,0 0 0,0 0 0,0 1 0,-1-1 0,1 1-1,-1-1 1,0 1 0,0-1 0,0 1 0,0 5 0,2 4 217,10 46 603,-3-11-319,16 46-1,-21-80-735,1 0-1,0 0 1,0-1-1,1 0 1,1-1-1,0 1 1,19 19-1,-23-27-91,0-1-1,1-1 0,0 1 0,0 0 0,0-1 0,0 0 0,0 0 0,1-1 0,-1 1 1,11 2-1,-12-4-14,0 0 1,-1-1-1,1 1 1,0-1 0,0 0-1,-1 0 1,1 0-1,0-1 1,0 1-1,-1-1 1,1 0 0,-1 0-1,1 0 1,0-1-1,-1 1 1,0-1-1,1 0 1,2-2 0,1-1 0,-2 0 1,1 0 0,0-1 0,-1 0-1,0 0 1,-1 0 0,1 0 0,-1-1-1,0 0 1,-1 0 0,1 0 0,-2 0-1,1 0 1,-1-1 0,2-9 0,-2 9-85,-1-1 0,0 0 1,-1 0-1,0 0 1,0 0-1,-1 0 0,0 0 1,0 0-1,-1 0 0,-1 1 1,1-1-1,-1 1 0,-5-9 1,2 6-367,0 1 0,-9-11 0,-14-15-383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13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12691,'5'8'5041,"2"1"-3073,10 2-215,-1-7-249,2 0-376,14-4-712,2-3-144,3-4-128,0 1-384,0 3-648,2 2 608</inkml:trace>
  <inkml:trace contextRef="#ctx0" brushRef="#br0" timeOffset="1">764 1 12827,'0'9'5369,"3"4"-2793,-2 7-1183,2 4-137,1 2-472,-1-1-440,2-2-272,-2-5 0,1-10-632,-3-1-432,-2-8 1272,-1-5-616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14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 12067,'0'-2'5081,"-2"0"-2521,5 2-1183,-3 0-185,0 0-408,0 0-304,0 0 840,0 0-952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15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12227,'0'-3'4817,"0"1"-2865,0 0-464,0 1-455,0 0-233,0 0-928,0-1-576,0 1 448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15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17 145 8106,'-12'42'3825,"9"-41"-929,3 2-735,0-3-545,-1-2-240,1 2-784,0 0-232,0 0-920,10 0-2376,13-2 2080</inkml:trace>
  <inkml:trace contextRef="#ctx0" brushRef="#br0" timeOffset="1">575 0 13611,'-2'6'5321,"0"8"-3281,-2 8-1007,-5 2-105,2-1-256,-5 1-360,12-1-184,-4-2-328,4-2-1040,4 1-825,2-12 1129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16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11955,'4'-8'4713,"-4"4"-2657,2 4-576,6-4-367,-2 6-145,6 10-632,-1-2-160,-2 5-264,-2 1-480,2 7 384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16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197 247 10338,'15'27'5229,"-7"-12"-4315,12 29-1,-8-7-284,-2 1-1,-1 0 0,-2 0 1,-1 0-1,-2 1 0,-2 0 0,-4 51 1,0-67-146,-9 43 0,10-60-402,-1 0-1,0 0 1,0 0-1,-1 0 1,1-1-1,-1 1 1,0-1-1,-1 1 1,0-1-1,1 0 1,-10 8-1,10-11-103,0 0 0,0 0-1,0 0 1,0-1 0,-1 1 0,1-1-1,-1 0 1,1 0 0,-1 0-1,1 0 1,-1-1 0,0 1 0,1-1-1,-1 0 1,0 0 0,-4-1 0,2 1-197,1-1 1,0 0 0,0-1-1,0 1 1,0-1 0,0 0-1,0 0 1,0-1 0,0 1 0,1-1-1,-5-4 1,3 2-37,1-1-1,0 1 1,-7-12-1</inkml:trace>
  <inkml:trace contextRef="#ctx0" brushRef="#br0" timeOffset="1">1 1 9914,'29'6'4185,"-12"0"-2145,7 7-751,-8 2-609,-1 2 80,5 2 2881,5-2-2673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16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4 9466,'-6'-4'4937,"-4"4"-616,-3 4-2433,-4 3-231,-12 9-465,7 9-400,-7 12-520,10 9-104,5 4-88,-1 2-24,16-4-40,1-7-8,16-9-16,6-3-8,4-13-376,-2-5-504,8-18-2841,7-9 2489</inkml:trace>
  <inkml:trace contextRef="#ctx0" brushRef="#br0" timeOffset="1">27 185 11650,'1'-4'4697,"-1"4"-2392,3 2-777,-3-4-471,0 2-65,0-1-600,24-3-192,49-8-128,-33 1 16,12 2-976,-10 1 192,-5 9 311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17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11130,'7'14'4721,"5"-6"-1944,4-5-1265,6 1-487,6 3 7,8-6-448,8 4-304,-8-6-168,1 1-56,-7 0-216,-2-1-368,-11-6-1081,-6-2-807,-10-2 1424</inkml:trace>
  <inkml:trace contextRef="#ctx0" brushRef="#br0" timeOffset="1">135 61 5081,'-15'6'2881,"7"0"95,1 7-367,11 9-225,2 0-199,4 11-641,1-5-240,-2 12-351,-6 2-161,4 6-328,-3 0-112,-4-3-152,5-2-72,-6-7-128,1 1-352,0-9-1080,0-5 1976,2-17-824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34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9 6969,'-1'0'809,"-1"0"0,1 0-1,-1 0 1,1-1-1,-1 1 1,1 0-1,-1-1 1,1 0-1,-1 1 1,1-1-1,-2-1 1,-2 0 2362,5 2-3044,0 0-111,0 0-1,0 0 0,0 0 1,0 0-1,0 0 1,0 0-1,0 0 1,0 0-1,0 0 1,0 0-1,-1 0 0,1 0 1,0 0-1,0 0 1,0 0-1,0 0 1,0 0-1,0 0 0,0 0 1,0 0-1,0 0 1,0 0-1,0 0 1,0 0-1,0 0 1,-1 0-1,1 0 0,0 0 1,0 0-1,0 0 1,0 0-1,0 0 1,0 0-1,0 0 0,0 1 1,0-1-1,0 0 1,0 0-1,0 0 1,0 0-1,0 0 1,0 0-1,0 0 0,0 0 1,0 0-1,0 0 1,0 0-1,0 0 1,0 0-1,0 1 0,0-1 1,0 0-1,0 0 1,0 0-1,0 0 1,0 0-1,0 0 1,0 0-1,0 0 0,0 0 1,0 0-1,0 0 1,0 0-1,0 0 1,0 1-1,0-1 0,1 8 107,0-1 0,0 1 0,1 0 0,3 9 0,31 89 282,-34-100-443,-2-5-35,1 0 1,-1 1 0,0-1-1,1 1 1,0-1 0,-1 0-1,1 1 1,0-1 0,0 0 0,0 0-1,0 0 1,0 1 0,0-1-1,0 0 1,2 1 0,0-4-1677,-3-6 698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17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59 10794,'17'-15'4617,"-2"6"-2328,1 2-457,-3-2-688,2 1-311,-1 3-641,-2-1-96,7 6-32,-2 2-392,-1 3-1233,-3 3-711,3 9 1208</inkml:trace>
  <inkml:trace contextRef="#ctx0" brushRef="#br0" timeOffset="1">1 213 9650,'0'12'4561,"9"-1"-1768,8-3-857,6-3-264,10-3-567,3-2-409,-4-10-392,5 1-80,2 1-112,-2 3-32,0 2-424,-7 0-64,-11-3 216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24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10 8666,'-4'-2'4152,"4"2"-3931,-1 0 0,1 0 0,-1 0-1,1 0 1,0 0 0,-1 0 0,1 0 0,-1 0 0,1-1 0,0 1 0,-1 0-1,1 0 1,0 0 0,-1-1 0,1 1 0,0 0 0,-1 0 0,1-1-1,0 1 1,-1 0 0,1-1 0,0 1 0,0 0 0,0-1 0,-1 1-1,1-1 1,5 0 125,11 1-204,0 2 1,23 4 0,-18-2-59,14 1 59,-11-2-21,0 2 1,23 6 0,-43-10-109,-1 1 1,0-1 0,1 0-1,-1 1 1,0 0 0,0-1 0,0 1-1,0 0 1,0 1 0,-1-1-1,1 0 1,2 4 0,-4-4-5,0 0 0,0 0 0,0 0 0,0 0 0,0 0 0,0 0 0,-1 0 0,1 0 0,-1 0 0,1 0 0,-1 0 0,0 0 0,0 1 0,0-1 0,0 0 0,-1 0 0,1 0 0,0 0 0,-1 0 0,1 0 0,-1 0 0,-1 3 0,-2 4 28,-1 1 1,0 0-1,0-1 1,-1 0-1,0-1 1,-1 1-1,-9 9 0,3-6 20,0 0-1,-1-1 0,-23 14 0,17-13-2,11-7-3,1 0 0,0 0 0,0 1-1,0 0 1,1 0 0,-13 14 0,19-19-38,0 0 1,0 0 0,0 0 0,1 0-1,-1 0 1,0 0 0,1 0 0,-1 0-1,1 0 1,0 0 0,-1 1 0,1-1-1,0 0 1,-1 0 0,1 0 0,0 1 0,0-1-1,0 0 1,0 0 0,0 1 0,1-1-1,-1 0 1,0 2 0,1-2-5,0 0 0,0 0 1,0 0-1,0 0 0,0 1 0,0-1 0,0-1 1,0 1-1,1 0 0,-1 0 0,0 0 1,0-1-1,1 1 0,-1 0 0,1-1 0,-1 1 1,0-1-1,1 0 0,1 1 0,11 1 25,0 0-1,0-1 0,28-1 0,43-9 89,-50 4-12,38 0 0,-72 5-109,0 0 0,0 0 0,0 0 0,0 0 0,0 0 0,0 0 0,-1 0 0,1 1 0,0-1 0,0 0 0,0 1 0,0-1 0,1 1 0,-2 3-1554,-5 0-3391,3-3 2744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25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9 6185,'-6'-2'428,"0"0"-1,0 1 1,0-1-1,0 1 1,-1 1-1,1-1 1,-1 1-1,1 0 1,0 0-1,-1 1 0,1 0 1,0 0-1,0 1 1,-10 3-1,7-2-224,1 2 0,-1-1 0,1 1 0,0 0-1,0 1 1,1 0 0,-1 0 0,1 1 0,1 0 0,-1 0-1,1 0 1,1 1 0,-1 0 0,1 0 0,0 1 0,1-1-1,0 1 1,1 0 0,-1 0 0,2 0 0,-1 1 0,-1 15-1,3 3-60,0-1-1,2 0 0,5 33 0,1-17-54,17 53-1,-15-65-65,1-1-1,2-1 1,0 0 0,3-1 0,0 0-1,27 35 1,-31-48-15,1-1-1,0-1 1,1 0 0,1 0-1,0-1 1,1-1 0,0 0-1,1-1 1,0-1 0,0-1-1,1 0 1,24 8 0,-20-10-2,1-1 1,0-1-1,0 0 1,0-2 0,0-1-1,1 0 1,-1-2-1,25-3 1,-30 1-1,0-1-1,0-1 1,0-1-1,-1 0 1,1-1 0,-2 0-1,26-17 1,-31 17-3,-1 0 1,0 0-1,0-1 1,-1 0-1,0 0 1,-1-1-1,1 0 1,-2-1-1,1 1 1,-1-1-1,-1-1 0,7-16 1,-6 11 13,-1 0 0,-1-1 0,-1 1 0,-1-1 0,0 0 0,-1 1-1,0-1 1,-2 0 0,0 0 0,0 0 0,-2 1 0,0-1 0,-1 1 0,-1 0 0,0 0 0,-1 0 0,-1 1 0,-1 0 0,-13-22 0,4 14 41,0 1 1,-38-37 0,-52-30 81,82 71-104,-1 1 1,-1 1 0,-1 1-1,-40-16 1,49 24-14,-1 1 1,0 0-1,0 2 0,0 0 1,0 1-1,-1 1 0,-36 2 1,51 0-28,-1 1 0,1-1 0,-1 2 0,1-1 0,0 1 0,0 0 1,-11 4-1,15-4-16,0-1 1,0 0-1,-1 1 1,2-1 0,-1 1-1,0 0 1,0 0-1,0 0 1,1 0-1,-1 0 1,1 0-1,0 0 1,-1 0 0,1 1-1,0-1 1,0 1-1,1-1 1,-1 0-1,0 1 1,1-1-1,-1 5 1,1-2-210,-1 0 0,1 0-1,0 0 1,1 0 0,-1 0 0,1 0-1,0 0 1,0 0 0,4 8 0,-2-8 34,0 0 1,0 0-1,5 5 1,-7-9 165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28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261 293 3697,'0'0'603,"0"-1"0,0 1 0,0-1 1,0 1-1,-1-1 0,1 1 0,0 0 1,0-1-1,-1 1 0,1-1 0,0 1 1,0-1-1,-1 1 0,1 0 0,-1-1 1,1 1-282,-1-1 0,1 1 0,-1-1 0,1 1 0,-1-1 0,1 1 0,0-1 1,0 1-1,-1-1 0,1 1 0,0-1 0,0 0 0,-1 1 0,1-1 0,0-1 1,0-6 687,0 6-971,1-1 0,-1 1 0,0 0 0,-1 0 0,1 0 0,0-1 0,-1 1 0,1 0 0,-1 0 0,0 0 0,1 0 0,-1-1 0,0 1 0,0 1 0,-1-1 0,-1-3 0,-4-4-2,-11-13 0,16 20-33,0 1 1,1 0 0,-1-1 0,0 1-1,1 0 1,-1 0 0,0 0-1,0 0 1,0 1 0,0-1 0,0 0-1,0 1 1,0-1 0,0 1-1,0 0 1,-1 0 0,1 0 0,0 0-1,-3 0 1,-2 0 7,1 0-1,-1 1-1,0-1 0,1 1 1,-1 1-1,1-1 0,-1 1 0,1 0 1,0 1-1,0-1 0,0 1 1,0 0-1,0 1 0,0-1 1,1 1-1,0 0 0,0 1 1,0-1-1,0 1 0,-6 9 0,5-6 4,1 0-1,1 0 0,-1 0 1,1 1-1,1 0 0,-1 0 0,2 0 1,-1 0-1,1 0 0,0 0 1,1 1-1,0-1 0,1 13 0,0-12 2,1 0 0,0 0 0,1 0 0,0 0 0,0-1 0,1 1 0,5 10-1,-7-17-9,0 0-1,1 0 0,0 0 1,-1-1-1,1 1 1,0 0-1,0-1 0,0 1 1,1-1-1,-1 0 0,1 1 1,-1-1-1,1 0 0,0-1 1,0 1-1,0 0 0,0-1 1,0 0-1,0 1 0,0-1 1,0-1-1,0 1 0,0 0 1,1-1-1,4 1 0,-4-1-2,-1-1-1,1 1 0,0-1 0,-1 0 1,1 0-1,0 0 0,-1 0 0,0-1 0,1 1 1,-1-1-1,0 0 0,1 0 0,-1 0 0,0 0 1,-1-1-1,1 1 0,0-1 0,4-5 0,-1-1-15,0-1-1,0 1 1,0-1-1,-1 0 1,3-12-1,1-1-52,-2-1-1,-1 0 0,-1 0 1,3-32-1,-1-99-58,-7 124 154,1 18-9,-1-21 53,0 31-46,-1 0 0,1 1-1,0-1 1,-1 0 0,0 1 0,1-1-1,-1 1 1,0-1 0,-2-3-1,3 6-17,0 0-1,-1 0 0,1 0 0,0 0 1,0 0-1,0-1 0,0 1 0,-1 0 0,1 0 1,0 0-1,0 0 0,0 0 0,0 0 1,-1 0-1,1 0 0,0 0 0,0 0 0,-1 0 1,1-1-1,0 1 0,0 0 0,0 0 0,-1 1 1,1-1-1,0 0 0,0 0 0,0 0 1,-1 0-1,1 0 0,0 0 0,0 0 0,0 0 1,-1 0-1,1 0 0,0 0 0,0 1 1,0-1-1,0 0 0,-1 0 0,1 0 0,0 0 1,0 0-1,0 1 0,0-1 0,-7 10 238,5-4-154,1 0 0,0 0 0,0 0 0,0 0 0,1 7 0,-1 6 88,-2 18 49,3-1-1,0 1 1,3-1-1,1 1 0,10 43 1,-7-52-153,-5-15-43,1 0 0,1-1 0,0 1-1,9 20 1,-9-27-78,-1 0-1,1 0 0,1-1 0,7 9 0,-10-12-87,0 0 0,0 0 0,1-1 0,-1 1 0,1-1-1,-1 1 1,1-1 0,-1 0 0,1 0 0,-1 0 0,1 0 0,0-1 0,0 1 0,3 0 0,16-3-635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30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9 196 8946,'-8'28'3426,"8"-28"-3352,0 0 0,0 0 0,0 1 0,0-1-1,0 0 1,0 0 0,0 0 0,0 1 0,0-1 0,0 0 0,1 0 0,-1 0 0,0 0-1,0 1 1,0-1 0,0 0 0,0 0 0,0 0 0,1 0 0,-1 0 0,0 0 0,0 0-1,0 1 1,0-1 0,1 0 0,-1 0 0,0 0 0,0 0 0,0 0 0,0 0 0,1 0 0,-1 0-1,0 0 1,0 0 0,0 0 0,1 0 0,-1 0 0,0 0 0,0 0 0,0 0 0,0 0-1,1 0 1,-1 0 0,0 0 0,0 0 0,0 0 0,0 0 0,1-1 0,-1 1 0,0 0-1,0 0 1,13-4 590,-12 3-378,7-2-53,0-1 1,0 0 0,0-1 0,0 0-1,-1 0 1,0-1 0,11-11-1,-1-1-163,23-31-1,-37 45-58,-1 0-1,0 1 1,1-1-1,-1 0 1,0 0-1,-1 0 1,1-1-1,-1 1 1,0 0-1,1-6 1,-2 8 19,0 0-1,0 0 1,0 1-1,0-1 1,0 0-1,-1 0 1,1 0-1,-1 0 1,1 1-1,-1-1 1,0 0 0,1 0-1,-1 1 1,0-1-1,0 0 1,0 1-1,0-1 1,-1 1-1,1 0 1,0-1-1,-1 1 1,1 0-1,-1 0 1,1 0 0,-1 0-1,-2-2 1,-1 1 117,1 0 1,-1 1 0,0-1-1,0 1 1,0 0-1,0 0 1,0 0 0,0 1-1,0 0 1,-9 0 0,11 0-85,0 1 0,0-1 0,1 1 0,-1-1 0,0 1 0,0 0 1,1 0-1,-1 0 0,1 0 0,-1 1 0,1-1 0,-1 1 0,1-1 1,0 1-1,0 0 0,-1 0 0,1 0 0,1 0 0,-1 0 0,-3 5 1,3-2-29,0 0 1,0 0 0,0 1-1,1-1 1,0 1-1,0-1 1,0 1 0,1 0-1,0-1 1,0 1 0,0-1-1,1 1 1,0 0 0,0-1-1,0 1 1,1-1 0,-1 0-1,6 10 1,-5-9-29,1-1-1,0 0 1,0 0 0,1-1-1,-1 1 1,1 0 0,0-1-1,0 0 1,0 0 0,1 0-1,-1-1 1,1 0 0,0 0-1,0 0 1,0 0 0,0-1-1,1 1 1,7 1 0,-5-3 154,1 0 0,-1 0 0,1-1 1,-1 0-1,0 0 0,1-1 0,-1 0 1,0-1-1,16-5 0,20-3 609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30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44 191 10698,'-4'6'893,"0"1"1,1-1-1,-4 11 0,7-17-828,0 1-1,0-1 1,0 1-1,0-1 1,0 1-1,0 0 1,0-1 0,0 1-1,0-1 1,0 1-1,0 0 1,1-1-1,-1 1 1,0-1-1,0 1 1,0-1 0,1 1-1,-1-1 1,0 1-1,1-1 1,-1 1-1,1-1 1,-1 0 0,0 1-1,1-1 1,-1 1-1,1-1 1,-1 0-1,1 0 1,-1 1-1,1-1 1,-1 0 0,1 0-1,-1 1 1,2-1-1,0 0 99,0 1 0,0-1 0,0 1-1,0-1 1,0 0 0,0 0-1,4 0 1,-3-1-67,0 0 0,0 0 0,0 0 0,0 0 0,0-1 0,-1 1 0,1-1 0,0 1-1,4-5 1,-1 0-25,1 0-1,6-9 0,-7 7-36,0 0 0,-1 0 1,0-1-1,-1 0 1,0 1-1,0-1 0,-1-1 1,0 1-1,-1 0 0,0-1 1,-1 1-1,1-11 1,-2 17 18,0 0 0,-1 0 0,0 0 0,0 0 0,1 0 1,-2 0-1,1 0 0,0 1 0,-1-1 0,1 0 0,-1 1 1,0-1-1,0 1 0,0 0 0,0-1 0,0 1 1,0 0-1,-1 0 0,-3-2 0,2 1 62,0 1 0,0-1 1,0 1-1,-1 0 0,1 1 0,-1-1 0,1 1 1,-1 0-1,1 0 0,-1 0 0,-9 0 0,12 1-81,0 0-1,0 0 0,0 1 1,0-1-1,0 0 0,0 1 1,1 0-1,-1-1 0,0 1 1,0 0-1,1 0 0,-1 0 0,0 0 1,1 0-1,-1 0 0,1 1 1,-2 1-1,1-1-6,0 1 0,0 0 1,0-1-1,1 1 0,-1 0 0,1 0 1,0 0-1,0 0 0,-1 5 0,0 2 0,1 0 1,0 0-1,1 0 0,0 1 0,2 14 0,1 0-4,2-1 0,1 1-1,1-1 1,1-1 0,16 33-1,-2-14 79,51 75 0,-66-107-68,34 52 274,-37-55-207,-1 0-1,0 0 1,0 0-1,-1 0 1,1 1-1,-2-1 0,3 12 1,-4-18-64,0 1 1,0 0-1,0 0 1,0-1-1,0 1 1,-1 0-1,1 0 0,0-1 1,-1 1-1,1 0 1,-1-1-1,0 1 1,1 0-1,-1-1 0,0 1 1,0-1-1,0 1 1,0-1-1,-1 0 1,1 1-1,0-1 0,0 0 1,-1 0-1,-2 2 1,-2 0 50,0 0 0,0 0-1,0-1 1,-1 0 0,-7 2 0,7-2-57,-9 2-15,1-1 0,-22 2 0,30-4-188,1-1 0,-1 0 0,1 0 0,-1-1 0,1 0 0,0 0 0,-1-1 1,-8-2-1,13 3-66,0 0 1,0 0 0,1 0 0,-1 0-1,0 0 1,0-1 0,0 1 0,1 0-1,-1-1 1,1 0 0,-1 1 0,-2-4 0,4 3 12,-1 1 0,0 0 0,1 0 0,0-1 0,-1 1 1,1 0-1,0-1 0,-1 1 0,1 0 0,0-1 0,0 1 1,0-1-1,0 1 0,1 0 0,-1-1 0,0 1 0,0 0 1,1-1-1,-1 1 0,1 0 0,-1-1 0,2-1 0,3-4-482,0 0 0,12-12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31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 12835,'-7'20'5177,"-14"6"-3057,4 4-639,0 4-313,3 7-360,9 1-520,5 4-120,15-2-72,2-5-32,8-11-32,4-6-24,7-8-328,-9-6-376,6-7-1280,-5-1-3354,11 2 3578</inkml:trace>
  <inkml:trace contextRef="#ctx0" brushRef="#br0" timeOffset="1">403 186 9154,'0'46'7893,"1"0"-3784,3 94-544,6-46-2535,-5-63-774,-2 0 0,-1 0 0,-3 41 0,1-68-226,-1 0 1,0 0-1,0 0 1,0 0-1,-3 5 0,4-7-25,-1-1 0,0 1 0,0-1 0,1 1 0,-1-1 0,0 1-1,-1-1 1,1 0 0,0 0 0,0 0 0,0 1 0,-1-1 0,1 0-1,-1-1 1,-1 3 0,0-3-115,0 1-1,0 0 1,0-1-1,1 0 1,-1 0-1,0 0 1,0 0 0,0 0-1,0 0 1,1-1-1,-1 1 1,0-1-1,0 0 1,1 0-1,-1 0 1,0 0-1,-3-3 1,0 1-218,1 0 0,1 0 0,-1-1 0,0 0-1,1 0 1,0 0 0,0 0 0,-4-6 0,1-3-225,-11-20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31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 10354,'18'-4'4313,"0"-3"-2601,-5 3-455,2 4-193,5 6-784,9 4-216</inkml:trace>
  <inkml:trace contextRef="#ctx0" brushRef="#br0" timeOffset="1">327 1 9794,'15'10'3814,"17"13"1,13 18-1338,33 46-1116,-67-73-1133,-2 1 1,1 0-1,-2 0 1,0 1 0,-1 0-1,7 22 1,-11-27-132,-1 0 0,-1 1 0,0-1 0,-1 13 0,0-6-7,0-6-97,0-1 0,-1 1-1,-1-1 1,0 0 0,0 1 0,-1-1 0,-1 0 0,0 0 0,-8 15 0,10-22-112,0 0 0,0 0 0,-1-1 0,0 1 0,0-1-1,-3 5 1,4-7-98,0 1 0,1-1 0,-1 0 0,0 0 0,0 0 0,0 1 0,0-2-1,0 1 1,0 0 0,0 0 0,0-1 0,0 1 0,0-1 0,0 1 0,-3-1-1,-12-3-955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32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10978,'-16'21'4409,"3"-11"-2096,5 0-889,8-5-456,1 2-8,10-2-615,2-2-185,7 3-104,2 0-8,4-4 72,0 0-304,-2-2-1057,-5-3 905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32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9890,'8'0'4569,"3"3"-2200,8-3-561,2 0-80,7-1-655,3-2-329,2 4-392,-1-3-136,1 3-304,-6 3 1432,-17 7-1048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35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38 9202,'-4'-16'4145,"4"8"-1625,0 5-799,5-2-385,2 4-376,6-1-600,0 0-152,7 3-144,1 0-40,5 3-1416,3-4-1096,-1 15 1519</inkml:trace>
  <inkml:trace contextRef="#ctx0" brushRef="#br0" timeOffset="1">287 70 8050,'1'0'3761,"-1"0"-1129,1 0-1832,3 1-80,10 2-376,3 0-215,35 5-121,-32-10-193,0 2-1319,-3 0-1480,4 4 1823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32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260 305 10498,'1'-11'7591,"-1"8"-7274,0 0 1,0 0 0,0 1 0,0-1-1,-1-4 1,-1-2 36,-1 1 0,0 0 1,-1-1-1,-6-12 0,5 12-222,2 4-91,0 0 0,-1 1-1,1-1 1,-1 1 0,0 0-1,0 0 1,0 0 0,-1 0 0,1 1-1,-1 0 1,0 0 0,0 0 0,0 0-1,0 1 1,0 0 0,-1 0 0,1 0-1,-1 1 1,1 0 0,-1 0 0,0 0-1,1 1 1,-1 0 0,0 0 0,0 0-1,1 1 1,-1-1 0,0 1-1,1 1 1,-8 2 0,9-3-32,0 1 1,1 0-1,-1 0 0,1 0 0,-1 0 1,1 0-1,0 1 0,0-1 1,0 1-1,0 0 0,0 0 0,-3 6 1,2-4-4,1 1 0,0 0 0,1-1 0,-1 1 1,1 0-1,0 1 0,-1 8 0,1-3 5,1 1-1,0-1 0,1 0 1,0 1-1,1-1 1,0 1-1,6 21 0,-5-28 2,0 1 0,1-1 0,-1 0 0,1 0 0,0 0 0,1 0 0,0 0 0,7 8 0,-10-13-9,1 1 0,-1 0 0,1-1 0,-1 0 0,1 1 0,0-1 0,0 0 0,0 0 0,0 0-1,-1 0 1,2 0 0,-1 0 0,0-1 0,0 1 0,0-1 0,0 1 0,0-1 0,0 0 0,0 0 0,1 0 0,-1 0 0,0 0-1,0 0 1,0-1 0,0 1 0,0-1 0,1 1 0,-1-1 0,0 0 0,0 0 0,2-1 0,1-1-10,-1 0 1,0-1 0,0 1-1,0-1 1,-1 0 0,1 0 0,-1 0-1,6-9 1,1-4-129,8-20 0,-12 21-67,0 0 0,8-34 0,0-35-236,0-4 392,-12 82 92,0 0 0,-1 0 0,0 0 0,0 0 0,-1 0 0,0 0 0,0 0 0,-2-13 0,2 20-25,0-1-1,-1 0 1,1 1 0,0-1 0,0 0 0,0 1-1,-1-1 1,1 1 0,0-1 0,-1 1-1,1-1 1,0 0 0,-1 1 0,1 0 0,-1-2-1,1 2-8,-1 0 0,1 0 0,0 0 0,0 0 0,0 0 0,-1 0 0,1 0 0,0 0 0,0 1 0,0-1 0,-1 0 0,1 0 0,0 0 0,0 0 0,0 0 0,0 0 0,0 0 0,-1 0 0,1 0 0,0 0 0,0 1 0,0-1-1,0 0 1,0 0 0,-1 0 0,1 0 0,0 0 0,0 1 0,0-1 0,0 0 0,0 0 0,0 1 0,-1 0 29,0 1 0,0 0 0,1 0 0,-1 0 0,1 0 0,-1 1 0,1-1 0,0 2 0,0 15 43,2-1-1,0 0 1,5 18-1,18 52 271,-16-61-114,18 39 0,-21-54-482,1 0-1,0-1 1,0 0-1,1 0 1,14 13-1,-20-22-12,1 1 0,-1-1 0,1 0 0,5 3 0,14 5-591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33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8890,'5'32'7794,"-2"1"-3743,-2-11-3026,-2 0-1,-3 30 1,3-45-1003,4-21-656,5-4 264,18-32 0,-21 42 299,0-2 10,1 1-1,0 0 0,1 1 1,12-14-1,-16 19 71,1 0 0,-1 0 0,0 1-1,1-1 1,0 1 0,0 0 0,-1 0 0,1 0-1,0 0 1,1 1 0,-1 0 0,7-2 0,-8 3 29,-1 0 0,1 0 1,-1 0-1,1 0 0,-1 0 0,0 0 1,1 1-1,-1-1 0,1 1 0,-1-1 1,0 1-1,1 0 0,-1 0 0,0 0 1,0 1-1,1-1 0,-1 0 0,0 1 1,0-1-1,-1 1 0,1 0 0,0-1 1,0 1-1,-1 0 0,1 0 0,-1 0 1,0 1-1,0-1 0,0 0 0,2 3 1,0 5 177,0-1 1,-1 1 0,1 0 0,-2 0-1,0 0 1,1 10 0,-2-15-171,0-1 0,0 1 0,0-1-1,0 1 1,-1-1 0,1 1 0,-1-1 0,0 0 0,-1 1-1,1-1 1,-1 0 0,0 0 0,0 0 0,0 0 0,-3 4-1,5-8-44,0 0 0,0 0 0,0 0 0,0 0-1,0 0 1,0 0 0,0 0 0,0 1-1,0-1 1,0 0 0,0 0 0,0 0-1,0 0 1,0 0 0,-1 0 0,1 0-1,0 0 1,0 0 0,0 0 0,0 0 0,0 0-1,0 0 1,0 0 0,0 0 0,0 0-1,0 0 1,0 0 0,-1 0 0,1 0-1,0 0 1,0 0 0,0 0 0,0 0 0,0 0-1,0 0 1,0 0 0,0 0 0,0 0-1,-1 0 1,1 0 0,0 0 0,0 0-1,0 0 1,0 0 0,0 0 0,0 0-1,0 0 1,0 0 0,0 0 0,0 0 0,0 0-1,0-1 1,-1-6-11,3-10-89,3 1-126,2 1 0,-1 1 0,12-19 0,32-39-300,-48 68 524,11-10 23,-12 14-18,-1-1 1,1 1 0,0 0 0,-1-1-1,1 1 1,0 0 0,-1-1 0,1 1-1,0 0 1,0 0 0,-1 0 0,1 0-1,0 0 1,0 0 0,-1 0 0,1 0-1,0 0 1,0 0 0,-1 0 0,1 0-1,1 1 1,-1-1 6,-1 1 0,1-1 0,0 0 0,0 1-1,-1-1 1,1 1 0,0-1 0,-1 1 0,1 0 0,-1-1 0,1 1-1,-1 0 1,1-1 0,-1 1 0,1 0 0,-1 0 0,0-1 0,1 1-1,-1 0 1,0 0 0,0 0 0,1-1 0,-1 1 0,0 0 0,0 0-1,0 1 1,1 6 90,4 12 332,2 38 1,-1-12-137,-6-46-297,0 7 34,2-1-1,-1 0 1,4 10 0,-5-14-44,1 0 1,0-1 0,0 1-1,0 0 1,0 0 0,1-1-1,-1 1 1,0-1 0,1 1-1,-1-1 1,1 1 0,-1-1-1,1 0 1,0 0 0,0 0-1,2 1 1,-2-1-105,1 0 1,-1 0-1,1-1 0,0 1 1,0-1-1,-1 0 0,1 0 1,0 0-1,0 0 0,-1 0 1,4-1-1,3-1-744,0 0 1,11-5-1,12-4-372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33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131 105 9146,'1'-3'1443,"-1"0"1,1 0-1,-1 0 1,0 0 0,0 0-1,0-4 1,-6-18 513,4 19-2042,0 0-1,-1 1 1,0-1-1,0 1 1,-5-7-1,7 11 110,0 0 0,0-1 0,-1 1 0,1 0 0,0 0 0,0 0 0,-1 0-1,1 1 1,-1-1 0,1 0 0,-1 1 0,1-1 0,-1 0 0,1 1 0,-1 0 0,1-1 0,-3 1 0,0 0 74,-1 0 1,1 0 0,-1 1 0,-4 0-1,7-1-58,0 1 5,-1 0 0,1 0-1,0 0 1,0 0-1,-1 0 1,1 0 0,0 0-1,0 1 1,0-1-1,0 1 1,0 0 0,1 0-1,-1-1 1,0 1-1,1 0 1,-1 0 0,1 0-1,0 1 1,0-1-1,0 0 1,0 0 0,0 1-1,-1 4 1,0 1 70,0 0 0,1 1 0,0-1 0,0 1 0,1 15 0,0-20-79,1-1 0,-1 1 0,1-1 0,0 1-1,0-1 1,0 0 0,0 1 0,1-1 0,-1 0 0,1 0 0,0 0 0,0 0 0,0 0 0,0 0 0,1 0 0,-1-1 0,4 4 0,-4-5-25,0 1 0,1-1 0,-1 0 0,0 1 0,1-1 0,-1 0-1,1 0 1,-1-1 0,1 1 0,-1 0 0,1-1 0,-1 0 0,1 0 0,0 1 0,-1-1 0,1-1 0,0 1-1,-1 0 1,1-1 0,-1 1 0,1-1 0,-1 0 0,1 0 0,2-1 0,2-2-10,0 0 0,0 0 0,0-1 1,-1 0-1,0-1 0,0 1 0,8-9 0,33-50-62,-35 46 52,-11 17 9,1-2 1,0 0 0,0 1 1,0-1-1,0 1 0,0-1 1,1 1-1,4-3 0,-7 4 1,0 1-1,0 0 1,1 0-1,-1 0 1,0 0-1,0 0 1,1 0-1,-1 0 1,0 0-1,0 0 1,1 0-1,-1 0 1,0 0-1,0 0 1,1 0-1,-1 0 1,0 0-1,1 0 1,-1 0-1,0 0 0,0 0 1,1 0-1,-1 0 1,0 0-1,0 1 1,0-1-1,1 0 1,-1 0-1,0 0 1,0 0-1,1 1 1,-1-1-1,0 0 1,0 0-1,0 0 1,0 1-1,0-1 1,1 0-1,-1 0 1,0 1-1,0-1 1,0 0-1,0 0 1,0 1-1,0-1 1,0 0-1,0 0 1,0 1-1,0-1 1,3 21 70,-2-12-25,1 5 4,2 13 129,1-1 0,13 40 1,-17-63-244,0-1 1,0 1-1,0-1 1,0 1-1,1-1 1,-1 0-1,1 0 1,-1 0-1,4 3 1,-5-5 31,1 1 1,0 0-1,0-1 0,0 0 1,0 1-1,0-1 0,0 1 1,0-1-1,0 0 0,0 0 1,0 0-1,0 0 0,0 0 1,0 0-1,0 0 1,0 0-1,0 0 0,0 0 1,0 0-1,0 0 0,0-1 1,0 1-1,0 0 0,0-1 1,-1 1-1,1-1 0,2 0 1,13-10-13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34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11330,'7'13'4969,"11"10"-2264,5 6-488,4 4-601,2 0-432,1-3-744,6-1-112,-5-5-104,-1-1-88,-8-6-184,-5-5-336,-8-7-872,-3 0-4329,-8-5 3848</inkml:trace>
  <inkml:trace contextRef="#ctx0" brushRef="#br0" timeOffset="1">230 66 11899,'-12'11'5105,"-11"16"-2401,-5 11-743,-8 3-657,0 0-344,3-4-1064,4-3-488,9-12 2728,8-3-1872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37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 8450,'0'1'7754,"1"1"-4593,4 6-3447,-1 2 509,0 0-1,-1 0 1,0 0 0,-1 1 0,2 13 0,-2-11-55,1 8 49,-2 0-1,0 0 0,-1 0 1,-5 33-1,2-22-75,2-26-115,1-1 0,0 0-1,-1 0 1,0 0-1,0-1 1,-2 6-1,3-10-23,0 1 0,0-1-1,0 0 1,0 0 0,0 1 0,0-1 0,0 0-1,0 0 1,-1 1 0,1-1 0,0 0-1,0 0 1,0 0 0,0 1 0,-1-1 0,1 0-1,0 0 1,0 0 0,0 1 0,-1-1 0,1 0-1,0 0 1,0 0 0,0 0 0,-1 0-1,1 0 1,0 0 0,0 1 0,-1-1 0,1 0-1,0 0 1,-1 0 0,1 0 0,0 0 0,0 0-1,-1 0 1,1 0 0,0 0 0,0-1 0,-1 1-1,1 0 1,0 0 0,0 0 0,-1 0-1,1 0 1,-1-1-1,0 1 0,1-1 0,-1 0 0,0 1 0,1-1 0,-1 0 0,0 0 1,1 0-1,-1 1 0,1-1 0,-1-2 0,-2-6-12,1-1 1,1 0 0,-1 1-1,2-1 1,-1 0 0,1 0-1,2-10 1,0 3 5,0 0 0,1 1-1,1-1 1,1 1 0,0-1 0,1 2 0,1-1-1,1 1 1,0 0 0,19-27 0,-26 41 6,0-1 0,0 1-1,0-1 1,0 1 0,1-1 0,-1 1 0,0 0 0,1 0 0,-1 0 0,1 0 0,-1 0 0,1 0-1,0 0 1,-1 0 0,1 1 0,0-1 0,0 1 0,0-1 0,-1 1 0,1-1 0,0 1 0,0 0 0,0 0-1,0 0 1,2 1 0,-1-1 9,0 1-1,-1 0 0,1 1 0,-1-1 1,0 0-1,1 1 0,-1-1 1,0 1-1,0-1 0,0 1 0,0 0 1,0 0-1,0 0 0,0 0 0,-1 1 1,3 3-1,0 1 55,0 1 0,-1 0 0,0 0 0,0 0 0,3 14 0,3 46 385,-4-29-220,-2-13-112,-2-14-84,1 0 0,0 1 0,0-1-1,2 0 1,5 16 0,-8-27-111,-1 0 0,0-1 0,1 1 0,-1 0 0,0 0 0,1 0 0,-1-1 0,1 1 0,-1 0 0,1-1 0,-1 1 0,1 0 0,0-1 0,-1 1 0,1-1 0,0 1 0,0-1 0,-1 1 0,1-1 0,0 0 0,0 1 0,-1-1 0,3 1 0,8-4-600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38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77 9690,'-4'52'7895,"2"-21"-5824,6 54-1,-4-78-1919,1 0 0,1 0 0,-1 0 0,1 0 0,1 0 1,-1 0-1,1-1 0,4 9 0,-5-13-135,-1 0 0,0 0 0,1-1 0,-1 1 0,1 0 0,-1 0 0,1-1 0,0 1 0,0-1 0,0 0 0,0 0 0,0 1 0,0-1 0,0 0 0,0-1 0,0 1 0,0 0 0,1-1 0,-1 1 0,0-1 0,0 1 0,1-1 0,-1 0 0,0 0 0,1 0 0,-1-1 0,0 1 0,1 0 0,3-2 0,-1 0-17,1 0-1,0-1 1,-1 1 0,0-1-1,1 0 1,-1-1-1,0 1 1,-1-1-1,1 0 1,-1-1-1,0 1 1,0-1 0,0 1-1,0-1 1,-1 0-1,0-1 1,0 1-1,0 0 1,3-10-1,-4 9-5,0 0 0,-1 0-1,1 0 1,-1 0 0,0 0 0,0 0-1,-1 0 1,0-1 0,0 1-1,0 0 1,-1 0 0,0-1-1,0 1 1,-1 0 0,0 0-1,0 0 1,0 0 0,-6-9-1,3 7 14,-1 0 0,0 1 0,0 0 0,-1 0 0,0 0 0,0 1 0,0 0 0,-1 1 0,0-1 0,0 2 0,-1-1 0,1 1 0,-1 0 0,0 1 0,0 0 0,-19-4 0,25 6-4,1 1 0,-1 0 0,0-1 0,0 1 0,1 0 0,-1 0 0,0 1 0,0-1 0,1 1 0,-5 1 0,6-2-3,0 0 1,0 1 0,0-1 0,0 1-1,0-1 1,0 1 0,1-1-1,-1 1 1,0 0 0,1-1 0,-1 1-1,0 0 1,1 0 0,-1-1-1,1 1 1,-1 0 0,1 0-1,-1 0 1,1 0 0,0 0 0,-1 0-1,1 0 1,0 0 0,0 0-1,0 0 1,0 0 0,-1 0 0,1 0-1,1 1 1,-1 0-3,0 0 0,0 0 0,1-1 0,-1 1 0,1 0 0,-1 0 0,1-1 0,-1 1 0,1 0 0,0-1 0,0 1 0,0-1 0,0 1 0,0-1 0,0 1 0,3 1 0,-2-1-4,1 0 0,-1-1 0,0 0 0,1 0 0,-1 1 0,1-1 0,-1-1 0,1 1 0,-1 0 0,5 0 0,3 0-102,0-1 0,0 0 0,0 0 1,19-4-1,2-3-822,-1-1 0,42-17 0,0-1-534,-69 26 1427,1-2-17,1 1-1,0 0 0,0 0 1,8-1-1,-12 2 56,0 0 1,1 0-1,-1 0 1,0 0-1,0 1 1,0-1-1,0 0 1,1 1-1,-1-1 1,0 1-1,0-1 0,0 1 1,0-1-1,0 1 1,0 0-1,0-1 1,0 1-1,0 0 1,0 0-1,-1 0 1,1 0-1,0 0 1,0 0-1,0 1 1,2 5 84,-1 0-1,1 0 1,-1 1 0,-1-1 0,0 0 0,0 0 0,0 1 0,-1 10 0,2 7 276,-1-1 33,0-7 194,4 27-1,-4-39-473,0-1-1,0 1 1,1 0-1,0-1 1,-1 0-1,1 1 1,1-1-1,-1 0 1,1 0 0,4 6-1,-6-9-98,0-1-1,-1 1 1,1 0-1,0 0 1,0-1-1,0 1 1,-1-1-1,1 1 1,0-1 0,0 1-1,0-1 1,0 1-1,0-1 1,0 0-1,0 1 1,0-1-1,0 0 1,0 0 0,0 0-1,0 0 1,2 0-1,-1-1-5,-1 1-1,1-1 1,0 1 0,-1-1-1,1 0 1,-1 0-1,1 0 1,-1 0-1,0 0 1,1 0 0,-1 0-1,1-1 1,4-5-7,0 0 1,-1-1 0,8-15-1,-11 19 10,12-23-9,-10 18 4,10-17 0,-14 26-7,0 0 0,0-1 0,0 1 1,0 0-1,0-1 0,0 1 0,1 0 0,-1 0 1,0-1-1,0 1 0,0 0 0,0 0 0,1-1 0,-1 1 1,0 0-1,0 0 0,1 0 0,-1-1 0,0 1 1,0 0-1,1 0 0,-1 0 0,0 0 0,0 0 1,1 0-1,-1-1 0,0 1 0,1 0 0,-1 0 0,0 0 1,1 0-1,-1 0 0,0 0 0,1 0 0,-1 0 1,0 0-1,0 0 0,1 1 0,-1-1 0,0 0 1,1 0-1,-1 0 0,0 0 0,0 0 0,1 1 0,-1-1 1,8 15 2,-4-6 6,3 1 87,-1 1 0,2-1-1,-1-1 1,1 1 0,1-1-1,13 11 1,-18-17 1,1 1 0,-1-1 0,1-1-1,0 1 1,0-1 0,0 0 0,8 3 0,-10-4-51,1-1 0,-1 1 0,0-1 0,0 0 0,1 0 0,-1 0 1,0 0-1,0 0 0,0-1 0,1 0 0,-1 1 0,0-1 0,5-3 0,-5 3-33,0-1 1,-1 0-1,1 1 0,-1-1 1,0-1-1,1 1 1,-1 0-1,0 0 0,0-1 1,0 1-1,-1-1 0,1 0 1,-1 1-1,1-1 0,-1 0 1,0 0-1,0 0 1,1-4-1,0-5 13,0-1 0,0 0 0,-1-13 1,-2-48-769,-1 9-3277,3 38 2413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38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0 12331,'-2'15'4977,"2"-3"-2321,-2-1-951,-4-3-241,-3 1-184,-6-4-824,-2 0-296,0-2-752,0-3-504,9-4 640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39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94 317 11146,'-16'10'4865,"11"13"-1680,5 2-1176,-2 3-673,0 0-88,3-4-760,-2-3-144,1-9-1008,5-5-360,2-18 608</inkml:trace>
  <inkml:trace contextRef="#ctx0" brushRef="#br0" timeOffset="1">1 0 12059,'9'7'4713,"4"3"-3529,7 5-248,-4 1-624,6 1-728,7-5 264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39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21 8234,'-6'-3'1889,"0"-1"1,0 2 0,-13-5 0,14 6-1219,-1 0 0,0 0 0,1 0 0,-1 1 1,-7 0-1,10 0-540,0 0 0,0 0 0,0 1 0,-1 0 0,1-1 0,0 1 0,0 0 0,0 1 0,0-1 0,0 0 0,0 1 0,1 0 0,-1-1 1,0 1-1,1 0 0,-1 0 0,1 1 0,0-1 0,0 1 0,0-1 0,0 1 0,0-1 0,-1 4 0,-1 1-47,2 0 0,-1 0 0,1 0 0,0 1 0,0-1 0,1 0 0,-1 11 0,2 4 68,2 30 0,6 18 105,24 101-1,34 66-1,-63-225-316,2 1-243,-1 0 1,-1 0 0,0 0-1,-1 1 1,2 26 0,-4-39 205,0 0 0,0 0 1,0-1-1,0 1 1,0 0-1,-1 0 1,1 0-1,0-1 0,0 1 1,0 0-1,-1 0 1,1-1-1,0 1 1,-1 0-1,1-1 0,0 1 1,-1 0-1,0 0 1,0 0 15,0-1 0,0 0 0,0 0 1,0 0-1,-1 0 0,1 0 0,0 0 0,0 0 0,0 0 1,0 0-1,0 0 0,0-1 0,-1 1 0</inkml:trace>
  <inkml:trace contextRef="#ctx0" brushRef="#br0" timeOffset="1">0 356 9018,'0'-16'4273,"14"7"-1144,7 1-1153,7 5-616,4-1-208,6 3-631,6 1-201,7-5 8,3 1-328,12 4 48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40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239 154 9562,'-39'-77'7242,"34"70"-6779,0-1 0,0 1 1,-1 0-1,0 0 0,0 0 0,0 1 0,-10-7 1,14 11-381,-1 1 1,1-1-1,-1 1 1,0-1-1,0 1 1,0 0 0,0 0-1,0 0 1,0 0-1,0 1 1,0-1-1,0 1 1,0 0-1,0 0 1,0 0-1,0 0 1,0 1 0,0-1-1,0 1 1,0-1-1,0 1 1,0 0-1,0 0 1,0 1-1,1-1 1,-1 1-1,0-1 1,1 1 0,-4 2-1,1 0-42,1 1-1,0-1 1,-1 1 0,1 0-1,1 0 1,-1 0 0,1 0-1,0 1 1,0 0-1,0-1 1,1 1 0,0 0-1,-2 9 1,1 4-18,1 0 1,1 0-1,0 1 0,2-1 1,0 0-1,4 22 0,-1-17-15,2 1 0,1-1-1,0-1 1,15 31-1,-17-44-2,0-1 0,0 1 0,1-1 0,0-1 0,1 1 0,0-1 0,0-1 0,11 10 0,-14-14-89,0 0 1,0 0-1,0 0 0,0-1 0,1 0 1,-1 0-1,1 0 0,0 0 0,-1-1 0,1 0 1,0 0-1,0 0 0,0 0 0,0-1 0,0 0 1,0 0-1,0 0 0,0-1 0,8-1 0,-4-1-102,-1 0 0,12-6 0</inkml:trace>
  <inkml:trace contextRef="#ctx0" brushRef="#br0" timeOffset="1">170 241 9042,'-4'-1'4209,"4"0"-1273,12 6-1863,3 2-137,8-2-368,2 0-296,3-6-208,2-2-56,0 1-1216,2-1-1161,-6 8 1465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39:45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36 9738,'-6'6'3897,"2"-8"-2041,8-2-335,12 2 39,5-1-152,8 0-576,9-3-311,-8-1-297,2 0-64,0 2-80,-3 4-136,1-1-1217,-5 4-1991,11 0 2103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35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54 8290,'-3'6'3657,"16"4"-1785,2 0-440,9-1-344,1 2-423,11-6-473,3 1-72,-1-4-64,5-2 112,-14-1-1657,2-3 1153</inkml:trace>
  <inkml:trace contextRef="#ctx0" brushRef="#br0" timeOffset="1">334 6 7802,'0'-2'3913,"0"1"-1401,0 0-1040,0-1-87,0 2-569,2 2-232,2 10-176,0 12-48,29 35-176,-33-35-48,-1-8-64,0 0 16,0-8-592,1-5-616,0-7 720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40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7762,'-2'0'4025,"1"0"-1201,-3 11-743,0 12-9,1 39-368,6-29-239,-4 3-417,-1-1-232,1-1-416,-2-2-144,3-8-176,2-2-72,2-9-608,0-4-536,5-7 688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40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22 209 11178,'1'-6'4457,"3"24"-2272,1 8-729,3 10-248,0 2-47,-1-2-593,2 1-216,-1-7-208,0-8-64,1-8-928,-3-9-393,-1-14 705</inkml:trace>
  <inkml:trace contextRef="#ctx0" brushRef="#br0" timeOffset="1">0 1 11723,'7'18'4496,"6"-3"-3055,2 3-585,6-2-176,0-4-192,2-6-952,5-2-576,4 5 640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41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 11250,'-16'4'2823,"2"0"198,-24 9 0,35-11-2850,1-1-1,-1 0 1,0 1-1,1-1 1,0 1-1,-1 0 1,1-1-1,0 1 1,0 0-1,0 1 1,0-1-1,0 0 1,0 0 0,1 1-1,-2 2 1,2-2-140,1-1 1,0 0 0,-1 1 0,1-1 0,0 1 0,0-1 0,1 1 0,-1-1 0,0 0 0,1 1-1,0-1 1,-1 0 0,1 0 0,0 1 0,1 1 0,1 2 2,5 12 19,0-1 1,2 0-1,22 31 0,-27-41-42,5 6 38,24 23 0,-24-25 99,0 0-1,14 17 0,-23-26-103,0 0 1,0 0 0,0 1-1,0-1 1,0 0 0,0 0-1,-1 0 1,1 1-1,-1-1 1,1 0 0,-1 1-1,0 3 1,0-5-24,0 0 1,0 0-1,0 1 1,-1-1-1,1 0 1,0 0-1,-1 0 1,1 0-1,-1 0 1,0 1-1,1-1 1,-1 0-1,0 0 1,1 0-1,-1-1 1,0 1-1,0 0 1,0 0-1,0 0 1,0-1-1,0 1 1,0 0-1,0-1 1,0 1-1,-2 0 1,1 0-21,-1 0 1,0-1 0,-1 1-1,1-1 1,0 0-1,0 0 1,0 0 0,0 0-1,0 0 1,0-1-1,0 1 1,0-1 0,0 0-1,0 0 1,-3-1-1,0-1-339,0 1-1,1-1 1,-1-1-1,1 1 0,0-1 1,-7-6-1,11 9 175,0 0-1,0 0 1,0 0 0,0-1-1,0 1 1,0 0-1,0-1 1,0 1-1,0-2 1,1 2 82,0 0 1,-1 0 0,1 0-1,0 0 1,0 0-1,1 0 1,-1 0-1,0 0 1,0 0-1,0 0 1,1-2-1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41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69 9634,'-3'-6'1411,"0"-1"-409,0 0 0,-1 1 0,0-1 0,0 1 0,-1 0 0,-7-9 0,11 15-930,0-1-1,1 0 1,-1 0 0,0 1 0,0-1 0,0 1 0,1-1 0,-1 1 0,0-1 0,0 1 0,0-1 0,0 1 0,0 0 0,0-1 0,0 1 0,0 0 0,0 0 0,0 0 0,0 0 0,0 0 0,0 0 0,0 0 0,0 0 0,0 0 0,0 1 0,0-1 0,0 0 0,0 1 0,0-1 0,0 0 0,0 1 0,0 0 0,0-1 0,0 1 0,0-1 0,1 1 0,-1 0 0,0-1 0,0 2 0,-3 4 58,0-1 0,1 0 0,-1 1 0,1-1 0,-2 8 0,3-8-30,-5 11-36,2-1-1,0 1 1,1 1-1,0-1 1,1 1-1,1-1 1,1 1-1,0 0 1,1-1-1,1 1 1,1 0-1,4 20 1,-5-30-55,1 0 1,0 0 0,0-1 0,1 1-1,-1-1 1,1 0 0,1 0 0,5 9 0,-7-12-58,1-1 0,-1 1 1,1 0-1,0-1 0,0 1 1,0-1-1,0 0 0,0 0 1,1 0-1,-1-1 0,1 1 1,-1-1-1,1 1 1,-1-1-1,1 0 0,0-1 1,4 1-1,0 0-616,1-1-1,0 0 1,0-1 0,-1 1-1,1-2 1,-1 1 0,13-5 0,21-10-1493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41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47 8530,'5'23'4991,"-5"12"-2419,-1-12-1059,1-11-830,0 6 612,3 20 0,-2-33-1065,0 0 0,0 0-1,0 0 1,1 0 0,0-1-1,0 1 1,0-1 0,5 9-1,-6-12-208,0 0-1,-1 1 1,1-1-1,0 0 1,0 0-1,0 0 1,0 0-1,0 0 1,1 0-1,-1 0 1,0 0-1,0 0 1,1-1-1,-1 1 1,0 0-1,1-1 1,-1 1 0,1-1-1,-1 1 1,1-1-1,-1 0 1,1 0-1,-1 0 1,1 0-1,-1 0 1,1 0-1,-1 0 1,1 0-1,-1 0 1,0-1-1,1 1 1,-1-1-1,1 1 1,-1-1-1,0 0 1,1 1-1,1-2 1,1-1-32,-1 0 0,1 0-1,-1-1 1,1 1 0,-1-1 0,0 1 0,-1-1 0,1 0 0,0 0 0,3-8 0,-4 5-114,1 0 0,-1 0 0,0 0 0,0 0 0,-1-1 0,0 1 0,0 0 0,-1-1 0,0-13 0,-1 17 41,0-1 1,0 0 0,0 0-1,0 1 1,-1-1-1,0 1 1,0-1 0,0 1-1,0 0 1,-1 0 0,0 0-1,0 0 1,0 0 0,0 0-1,0 1 1,-5-4-1,-2-1-61,-1 0 0,-18-10 0,24 16 151,0-1 0,0 1 0,0 0 0,0 0 0,-1 1 0,1-1 0,-1 1 0,-10 0 0,15 0 10,1 1-1,-1 0 1,0 0-1,0 1 1,0-1-1,0 0 1,1 0-1,-1 0 1,0 0-1,0 1 1,1-1-1,-1 0 1,0 1-1,0-1 1,1 1-1,-1-1 1,0 1-1,1-1 1,-1 1-1,1-1 1,-2 2-1,2-2-5,0 0 0,0 0 0,0 1 0,0-1 0,0 0 0,0 1 0,0-1 0,0 0 0,0 0 0,0 1 0,0-1 0,0 0 0,0 0 0,0 1 0,0-1 0,0 0 0,0 0 0,0 1 0,0-1-1,0 0 1,1 0 0,-1 1 0,0-1 0,0 0 0,1 1 5,0 0-1,-1-1 1,1 1-1,0 0 1,0-1-1,-1 1 1,1-1-1,0 1 1,0-1-1,1 1 1,9 2 39,-1 0 0,0-1 0,1 0 1,14 1-1,43-1-16,-61-2-31,5 0 2,1-2 0,18-3 1,-29 5 2,1 0 0,-1-1 0,0 1 1,0 0-1,1 0 0,-1 0 1,0 1-1,0-1 0,1 0 0,-1 1 1,0 0-1,0-1 0,0 1 0,0 0 1,0 0-1,4 3 0,-3-2 40,0 1 0,0 0-1,0-1 1,0 1-1,-1 1 1,1-1 0,-1 0-1,4 7 1,-1 1 111,-1-1 1,0 1 0,0 0-1,-1 1 1,3 18 0,-5-22-74,0 1 0,0 0 0,0-1 0,-1 1 0,-1 0 0,0-1 0,-3 17 0,4-25-88,0 0-1,0 0 1,0 0 0,0 0 0,0 0 0,0 0-1,0 0 1,0 0 0,0 0 0,0 0 0,0 0 0,0 0-1,0 0 1,0 0 0,0 0 0,0 0 0,0 0-1,0 0 1,0 0 0,0 0 0,0 0 0,0 0-1,0 0 1,0 0 0,0 0 0,-1 0 0,1 0-1,0 0 1,0 0 0,0 0 0,0-9-48,2-12-216,22-93-1514,-19 92 1551,-4 18 191,0-1-1,1 0 0,-1 1 1,1-1-1,0 1 0,4-7 1,-5 9 42,1 1 1,-1-1-1,0 0 1,1 1 0,-1 0-1,1-1 1,0 1-1,-1 0 1,1 0 0,0-1-1,0 1 1,0 1-1,0-1 1,0 0 0,0 0-1,0 1 1,3-1-1,-4 1 20,0 0 0,0 0-1,0 0 1,0 0 0,0 0-1,0 0 1,0 1 0,0-1 0,0 0-1,0 1 1,0-1 0,0 0-1,0 1 1,0-1 0,0 1-1,0 0 1,0-1 0,-1 1-1,1 0 1,0-1 0,0 1-1,-1 0 1,1 0 0,-1 0 0,1 0-1,-1 0 1,1-1 0,-1 1-1,1 0 1,-1 0 0,1 2-1,1 4 150,0 0 0,0 0-1,0 11 1,0-8-29,1 22 539,1 41-1,0 10-524,-4-81-306,1 4-277,-1-6 397,0 0 0,0 0-1,0 0 1,0 0 0,0 0-1,1 0 1,-1 0 0,0 1-1,0-1 1,0 0 0,0 0-1,0 0 1,0 0 0,0 0-1,0 0 1,0 0 0,0 0-1,0 0 1,0 0 0,1 0-1,-1 0 1,0 0 0,0 0-1,0 0 1,0 0 0,0 0 0,0 0-1,0 0 1,0 0 0,0 0-1,0 0 1,0 0 0,0 0-1,1 0 1,-1 0 0,0 0-1,0 0 1,0-1 0,0 1-1,0 0 1,0 0 0,0 0-1,0 0 1,0 0 0,0 0-1,0 0 1,0 0 0,0 0-1,0 0 1,0 0 0,0 0-1,0 0 1,0 0 0,0-1-1,0 1 1,0 0 0,0 0-1,0 0 1,0 0 0,0 0 0,0 0-1,5-8-784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42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10386,'6'37'8321,"-5"2"-4307,-1-17-3318,-2-1 0,-1 1 0,-6 25 0,8-42-631,1-1-21,-1 0-1,0-1 0,0 1 0,-1 0 0,1-1 0,-1 1 1,0 0-1,-2 3 0,4-18-118,5-9-184,0 1 1,2 0-1,0 0 0,1 1 1,0 0-1,22-32 0,-26 45 266,-1 1 0,1 0 0,1 0 0,-1 0 0,10-6-1,-14 9 5,1 0-1,0 1 0,0-1 0,0 0 0,0 1 0,0-1 0,0 1 0,0 0 0,0-1 0,0 1 0,0 0 1,1 0-1,-1 0 0,0-1 0,0 1 0,0 0 0,0 0 0,2 1 0,-1 0 23,0-1 0,0 1-1,-1 0 1,1 0-1,0 0 1,-1 0 0,1 1-1,-1-1 1,1 0 0,1 3-1,2 2 35,-1-1-1,0 1 1,0 0-1,0 0 0,-1 1 1,0-1-1,-1 1 1,1 0-1,-1 0 1,0-1-1,-1 1 0,0 0 1,0 1-1,0-1 1,-1 0-1,0 0 1,0 0-1,-1 0 0,0 0 1,-2 7-1,-4 6-9,4-15-425,1 0 1,0 1-1,-1 7 1,3-13 344,0 0 0,0-1 0,0 1 0,0 0 0,0 0 0,0 0 0,0 0 0,0 0 0,0 0 0,0 0 0,0 0 0,0 0 0,0 0 0,0 0 0,0 0 0,0 0 0,0 0 0,0 0 0,0 0 1,0 0-1,0 0 0,0 0 0,0 0 0,1 0 0,-1-1 0,0 1 0,0 0 0,0 0 0,0 0 0,0 0 0,0 0 0,0 0 0,0 0 0,0 0 0,0 0 0,0 0 0,0 0 0,0 0 0,0 0 0,0 0 0,0 0 1,0 0-1,0 0 0,1 0 0,-1 1 0,0-1 0,0 0 0,0 0 0,0 0 0,0 0 0,0 0 0,0 0 0,0 0 0,0 0 0,0 0 0,0 0 0,0 0 0,0 0 0,0 0 0,0 0 0,0 0 0,0 0 0,0 0 1,0 0-1,0 0 0,7-5-976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42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57 223 8298,'11'-12'5378,"-9"11"-5094,-1 0 0,1 0-1,-1-1 1,0 1 0,0-1-1,1 1 1,-1-1 0,0 1 0,0-1-1,0-2 1,4-8 235,-1-1 0,-1 1 0,0-1 0,0 0 0,-2 0 0,1-27 0,-2 36-469,0 0 1,-1 0 0,0 0-1,1 0 1,-1 0-1,-1 0 1,1 1 0,-1-1-1,1 0 1,-1 0-1,0 1 1,0-1 0,-1 1-1,1 0 1,-1 0-1,1 0 1,-6-4 0,8 6-38,-1 0 0,0 1 0,1-1 0,-1 1 0,1-1 0,-1 1 0,0-1 0,0 1 0,1-1 0,-1 1 0,0 0 0,0 0 0,1-1 0,-1 1 0,0 0 0,0 0 0,0 0 0,0 0 0,1 0 0,-1 0 0,0 0 0,0 0 0,0 0 0,1 0 0,-1 0 0,0 0 0,0 1 0,0-1 0,1 0 0,-1 1 0,0-1 0,0 0 0,0 2 0,-2 0 43,1 1 0,0-1 0,0 1 0,0 0 0,1 0 0,-4 6 0,2-1 32,-2 3 64,2 0 0,-1 0-1,1 1 1,1-1-1,0 1 1,-1 16-1,2-18-58,1 8 85,0 1 0,1 0 1,6 36-1,-4-40-112,-3-12-60,0-1-1,1 1 1,0 0 0,-1-1-1,1 1 1,0-1 0,0 1-1,1-1 1,-1 1 0,2 1-1,-2-3-27,0 0-1,0 0 0,0 0 1,0 0-1,0 0 0,0-1 0,0 1 1,0 0-1,1-1 0,-1 1 0,0-1 1,0 1-1,1-1 0,-1 0 1,0 1-1,1-1 0,-1 0 0,0 0 1,1 0-1,-1 0 0,1 0 0,1-1 1,4 0-323,-1-1 1,1 1 0,-1-2-1,1 1 1,-1-1-1,9-5 1,34-24-3137,-46 30 3241,37-30-1601</inkml:trace>
  <inkml:trace contextRef="#ctx0" brushRef="#br0" timeOffset="1">359 34 5377,'-1'-8'3537,"-10"14"432,-1 2-1145,-5 10-599,-2 9-161,2 9-455,2 5-305,6 4-528,5-4-240,4-6-304,8-4-80,8-14-96,1-6-16,10-14-504,-2-12-432,3-14-1344,1-10-1313,-1-11 2240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43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0 9810,'0'8'4657,"-1"16"-1816,-6 7-377,7 17-871,4 5-345,-1 10-560,2 0-248,6-4-240,1-7-64,6-17-32,4-6-184,-4-24-840,3-10-528,2-18 792</inkml:trace>
  <inkml:trace contextRef="#ctx0" brushRef="#br0" timeOffset="1">1 92 11226,'10'4'4889,"-3"3"-2168,10 4-753,1-10-463,-2 4-425,8-2-720,-6-10-184,4-1-280,0 0-440,2 0 1496,7 7-896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43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66 395 9226,'8'5'3223,"-5"-3"-2374,-1 0-1,1-1 1,0 1-1,0-1 1,-1 0-1,6 2 1,-7-3-753,0 0 1,0 0-1,-1 0 0,1 0 1,0 0-1,0 0 1,-1-1-1,1 1 0,0 0 1,-1 0-1,1 0 1,0-1-1,-1 1 0,1 0 1,0-1-1,-1 1 0,1-1 1,-1 1-1,1 0 1,0-1-1,-1 0 0,1 1 1,-1-1-1,1 1 1,-1-1-1,0 1 0,1-1 1,-1 0-1,0 1 0,1-1 1,-1 0-1,0 0 1,1-1-1,2-7 52,0-1 0,-1-1 0,0 1 0,-1 0 0,1-17 0,-2 21-141,0 0 0,0 0 1,-1 0-1,0 0 1,0 0-1,0 0 1,-1 0-1,0 0 1,0 0-1,-5-9 1,6 14-5,-1-1 1,1 1 0,0-1 0,0 1 0,-1-1 0,1 1 0,0 0 0,-1-1 0,0 1 0,1 0 0,-1 0-1,1 0 1,-1 0 0,0 1 0,0-1 0,0 0 0,0 1 0,1-1 0,-1 1 0,0 0 0,0 0 0,0-1-1,0 1 1,0 0 0,0 1 0,-3-1 0,2 1 1,0 0 0,0 0-1,0 0 1,1 0 0,-1 0 0,0 1-1,1-1 1,-1 1 0,1-1-1,0 1 1,0 0 0,-1 0 0,1 0-1,0 0 1,1 1 0,-1-1-1,-2 3 1,1 1 1,0 1-1,0-1 0,1 1 1,-1-1-1,2 1 1,-1 0-1,1 0 0,0 0 1,0 0-1,0 0 1,1 0-1,1 0 0,0 9 1,0-12-55,0-1 1,-1 1-1,1 0 1,1 0 0,-1-1-1,1 1 1,-1-1-1,1 1 1,0-1-1,0 0 1,1 0-1,-1 0 1,0 0-1,1 0 1,0 0 0,0-1-1,0 1 1,0-1-1,0 0 1,0 0-1,1 0 1,-1 0-1,1-1 1,-1 1-1,6 0 1,1 1-289,1-1 0,0-1 1,-1 0-1,1 0 0,16-2 0,-1-2-752,31-7 1,-41 6 389,1 0 0,-1-1 0,0-1 0,0-1 0,23-13 0,-33 17 484,-1-1 0,1 0 0,-1 0 0,0 0 0,-1-1 0,1 0 0,6-9 0,-9 11 217,0-1 0,0 1 0,0-1 0,-1 1 0,1-1 0,-1 0 0,0 0 0,0 0-1,0 0 1,-1 0 0,0 0 0,1 0 0,-2-6 0,1 9 69,0 0 1,0 1-1,0-1 0,0 0 0,0 1 0,0-1 0,0 1 1,0-1-1,-1 1 0,1-1 0,0 0 0,0 1 1,-1-1-1,1 1 0,0-1 0,-1 1 0,1-1 1,0 1-1,-1-1 0,0 1 0,1 0 6,-1 0-1,1 0 1,-1 0 0,1 0-1,-1 0 1,1 0 0,-1 0-1,1 0 1,-1 0 0,1 0-1,0 1 1,-1-1 0,1 0-1,-1 0 1,1 1 0,0-1-1,-1 0 1,1 1 0,-1-1-1,1 0 1,0 1 0,0-1-1,-1 0 1,1 1 0,0-1-1,0 1 1,-1-1 0,1 1-1,-3 4 288,1-1 0,0 1 1,-1-1-1,2 1 0,-1 0 0,1 0 0,-1 0 0,1 0 0,0 7 0,0 4 692,2 26-1,0-5-89,-1-29-720,1 0 0,0 0 0,2 14 0,-2-17-156,0-1 23,5-7-48,-4 1-91,0 0 1,0-1-1,-1 1 0,1 0 0,0-1 1,-1 1-1,0-1 0,0 0 1,2-4-1,5-30-646,-5 24 375,6-42-1182,-1 0 0,-3-1-1,-4-87 1,-3 69 1610,3 62 422,1 9-37,-1 7 330,-1 3-281,0 0 0,0 1 0,-1 7 0,-1 8 292,-4 133 2238,14 2-1608,-3-117-1127,16 60-1,-17-88-376,0 0 0,0-1 0,1 1 0,1-1 0,0 0 0,1-1 0,0 0-1,13 16 1,-18-25-133,0 0 0,0 0 0,0 0 0,1 0-1,-1-1 1,0 1 0,1-1 0,-1 1 0,4 0-1,-4-1-178,0-1 0,0 1-1,-1-1 1,1 1-1,0-1 1,0 0 0,0 0-1,0 0 1,-1 0 0,1 0-1,0-1 1,0 1-1,0 0 1,2-2 0,0 0-217,1 0 1,-1-1 0,0 0 0,7-5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1:44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89 3825,'-1'-2'11359,"0"-3"-10049,1 2-1222,1 1 1,1-1-1,-1 1 0,0-1 0,1 1 1,-1-1-1,1 1 0,0 0 0,-1 0 1,1 0-1,3-3 0,-4 5 224,-1 0 32,0 7 229,0-5-522,0-1 1,0 1 0,0-1-1,0 1 1,0-1 0,0 1-1,0-1 1,-1 1-1,1-1 1,-1 1 0,1-1-1,-1 1 1,1-1 0,-2 2-1,0 2 41,1-3-56,0 0 1,1 0 0,-1-1-1,0 1 1,0 0 0,0 0-1,-1 0 1,1-1 0,0 1-1,-1 0 1,1-1 0,-1 0-1,0 1 1,1-1 0,-1 0-1,0 0 1,0 1 0,0-2-1,1 1 1,-1 0 0,0 0-1,-3 0 1,-2 0 64,0 0 0,0 0 0,1-1 0,-1 0 0,-9-1 0,13 1-97,1 0 1,0-1-1,0 1 0,0-1 1,0 0-1,0 0 0,0 1 1,0-1-1,0 0 1,1 0-1,-1-1 0,0 1 1,0 0-1,1-1 0,-1 1 1,1-1-1,0 1 0,-1-1 1,1 0-1,-2-3 1,3 5-10,0-1 1,-1 1 0,1-1 0,0 0 0,0 1 0,0-1 0,-1 0-1,1 1 1,0-1 0,0 0 0,0 1 0,0-1 0,0 0 0,0 0 0,1 1-1,-1-1 1,0 0 0,0 1 0,0-1 0,1 1 0,-1-1 0,0 0-1,1 1 1,-1-1 0,0 1 0,1-1 0,-1 1 0,1-1 0,-1 1 0,1-1-1,-1 1 1,1-1 0,-1 1 0,1 0 0,0-1 0,-1 1 0,1 0-1,0-1 1,-1 1 0,2 0 0,2-2-10,-1 1-1,1 0 1,0 0-1,0 1 1,6-2-1,-7 3 13,0-1 0,1 0 0,-1 1 0,0-1 0,0 1 0,0 0 0,0 0 0,0 0 0,0 1 0,0-1 0,-1 1-1,1 0 1,0-1 0,-1 1 0,4 3 0,-5-3 20,1-1 0,-1 0-1,0 0 1,0 1 0,0-1-1,0 1 1,0-1 0,0 1-1,0-1 1,0 1 0,0 0 0,-1 0-1,1-1 1,-1 1 0,1 0-1,-1 0 1,0-1 0,0 1 0,0 0-1,0 0 1,0 0 0,0-1-1,0 1 1,-1 0 0,1 0-1,0-1 1,-1 1 0,-1 2 0,1-2 26,0 0 0,0 0 0,-1 0 1,1-1-1,-1 1 0,0-1 1,1 1-1,-1-1 0,0 1 1,-4 1-1,-21 10 286,24-12-293,-5 2 16,0 0 0,-1-1 0,1 0-1,0 0 1,-1-1 0,0 0 0,1 0-1,-1-1 1,1 0 0,-1-1-1,0 0 1,-12-3 0,20 4-52,0 0-1,0 0 1,0-1 0,0 1-1,0 0 1,0-1 0,0 1-1,0-1 1,1 1 0,-1-1-1,0 1 1,-1-2 0,2 2-4,0-1 0,0 1 0,-1-1 0,1 1 0,0-1 0,0 1 0,0-1 1,0 0-1,0 1 0,0-1 0,0 1 0,0-1 0,0 1 0,0-1 0,0 1 1,1-1-1,-1 1 0,0-1 0,0 1 0,0-1 0,1 1 0,-1-1 0,0 1 0,1-1 1,-1 1-1,0 0 0,1-1 0,3-4-19,0 1-1,0 0 1,1 0 0,-1 0 0,1 1-1,-1 0 1,1 0 0,0 0-1,10-4 1,-1 1 2,1 1-1,22-5 1,-33 9 19,2 0 2,-1-1 1,1 1-1,-1 0 1,1 1 0,0-1-1,0 1 1,-1 0-1,1 1 1,7 1-1,-12-2 3,0 0 0,0 0 0,-1 1 0,1-1 0,0 0 0,-1 1 0,1-1 0,0 1 0,-1-1 0,1 1 0,0-1 0,-1 1 0,1-1 0,-1 1 0,1 0 0,-1-1 0,0 1 0,1 0 0,-1-1 0,1 1 0,-1 0 0,0 0 0,0-1 0,1 1 0,-1 0 0,0 0 0,0-1 0,0 1 0,0 0 0,0 0 0,0 0 0,0-1 0,0 1 0,0 0 0,-1 0 0,1 0 0,0-1 0,0 1-1,-1 0 1,1 0 0,-1 0 0,-1 4 25,0-1 0,0 0 0,-1-1 0,1 1 0,-6 6 0,3-5 5,1-1 0,-1 0 0,1 0 0,-1 0 0,0-1 0,-6 3 0,8-4-19,0-1 1,-1 0 0,1 1 0,0-1 0,-1 0 0,1-1 0,0 1-1,-1-1 1,1 1 0,-1-1 0,1 0 0,-5-1 0,8 1-16,-1 0 0,0 0-1,0 0 1,0 0 0,0-1 0,0 1 0,1 0 0,-1-1 0,0 1 0,0-1 0,1 1 0,-1-1 0,0 1 0,1-1 0,-1 1 0,0-1 0,1 0 0,-1 1 0,1-1 0,-1 0-1,1 1 1,-1-2 0,0 0-4,1 0 0,-1 0 0,1 1 1,0-1-1,-1 0 0,1 0 0,0 0 0,0 0 0,0 0 0,1-2 0,0-3-27,1 0 0,0 0 1,1 0-1,3-9 0,-1 6-17,1-1 0,0 1 0,0 0 1,9-9-1,-12 15 37,0 0 0,0 1 0,1 0 0,-1 0 0,1 0 0,0 0 0,0 0 0,0 1 0,0-1 1,1 1-1,-1 0 0,0 1 0,6-2 0,-8 2 11,0 1-1,1 0 1,-1 0 0,0 0-1,1 0 1,-1 0 0,0 0-1,1 1 1,-1-1 0,0 1-1,1-1 1,-1 1 0,0 0-1,0 0 1,0 0 0,0 0-1,1 0 1,-2 1 0,1-1-1,0 1 1,0-1 0,0 1-1,-1 0 1,1 0 0,-1-1-1,3 5 1,-2-3 19,-1-1 0,0 1 0,0-1 0,0 1 0,0-1 0,0 1 0,-1 0 0,1-1-1,-1 1 1,0 0 0,0-1 0,1 1 0,-2 0 0,1 0 0,0-1 0,-1 1 0,1 0 0,-1-1 0,0 1 0,0 0 0,0-1-1,0 1 1,-1 1 0,-2 1 40,1 0 0,-1 0 0,0-1 0,0 0 0,-1 0 0,1 0 0,-1 0 0,0-1 0,-6 4 0,8-5-36,0 0-1,-1-1 0,1 1 0,0-1 0,-1 0 0,1 0 1,-1 0-1,1 0 0,-1-1 0,1 1 0,-1-1 0,1 0 1,-1 0-1,0-1 0,1 1 0,-6-2 0,7 2-21,0-1 0,1 0 0,-1 0-1,1 0 1,-1 0 0,1 0 0,-1 0 0,1 0 0,0 0-1,0 0 1,-1-1 0,1 1 0,0-1 0,0 1 0,0-1-1,0 1 1,1-1 0,-1 1 0,0-1 0,1 0 0,-1 1-1,1-1 1,-1 0 0,1 0 0,0 1 0,0-1 0,0 0-1,0-2 1,0 1-11,0-1 0,1 0 0,-1 1 0,1-1 0,0 1 0,0-1 0,0 1 0,1-1 0,-1 1 0,1 0 0,0-1 0,3-4-1,-2 5 5,-1 0 0,1 0 0,0 1 0,0 0 0,0-1 0,0 1 0,0 0 0,0 0 0,1 0 0,-1 1 0,1-1 0,-1 1-1,1 0 1,0 0 0,-1 0 0,1 1 0,0-1 0,-1 1 0,1 0 0,0 0 0,0 0 0,0 0 0,-1 1 0,1-1-1,0 1 1,-1 0 0,1 0 0,-1 1 0,1-1 0,-1 1 0,1 0 0,-1-1 0,4 4 0,-3-1 14,1-1 1,0 1-1,-1 1 0,7 8 1,-10-12-3,0 0 1,-1 0 0,1 0 0,0 0-1,-1 0 1,1 0 0,-1 0-1,1 0 1,-1 1 0,0-1-1,0 0 1,1 0 0,-1 0-1,0 0 1,0 1 0,0-1-1,0 0 1,0 0 0,0 0 0,-1 1-1,1-1 1,0 0 0,-1 0-1,1 0 1,0 0 0,-1 0-1,1 0 1,-1 0 0,0 0-1,1 0 1,-1 0 0,0 0 0,-1 1-1,-1 1 27,-1 0-1,1-1 0,-1 1 1,0-1-1,0 0 0,0 0 1,0 0-1,0 0 1,0-1-1,-1 0 0,1 0 1,0 0-1,-1 0 1,-4-1-1,0 1 3,-1-1 1,1-1-1,0 1 1,0-2-1,-17-3 1,23 4-35,0 0-1,1 0 1,-1 0-1,0 0 1,1-1 0,-1 1-1,1-1 1,-1 1 0,1-1-1,0 0 1,-1 0-1,1 0 1,0-1 0,0 1-1,1 0 1,-3-4 0,3 5-6,1-1 1,-1 0 0,0 1 0,1-1 0,0 0 0,-1 1 0,1-1 0,0 0 0,0 1 0,0-1 0,0 0-1,0 0 1,0 1 0,0-1 0,1 0 0,-1 1 0,0-1 0,1 0 0,0 1 0,-1-1 0,1 0 0,0 1 0,0-1-1,0 1 1,0 0 0,0-1 0,0 1 0,3-3 0,-2 3-2,0-1 1,0 1-1,0-1 0,0 1 0,1 0 1,-1-1-1,0 1 0,1 0 0,-1 1 1,1-1-1,-1 0 0,1 1 1,-1-1-1,1 1 0,-1 0 0,1 0 1,3 0-1,5 1-1,0 1 0,20 5 0,-12-2 22,-18-5-13,0 0 0,-1 0 0,1 0 0,-1 1 0,1-1 0,-1 0 1,1 0-1,-1 0 0,1 1 0,-1-1 0,1 0 0,-1 0 1,1 1-1,-1-1 0,0 0 0,1 1 0,-1-1 0,1 1 0,-1-1 1,0 0-1,1 1 0,-1-1 0,0 1 0,0-1 0,1 1 0,-1-1 1,0 1-1,0-1 0,0 2 0,0-2 3,0 1 0,0 0 0,0 0 0,0-1 0,-1 1 0,1 0 0,0-1 0,-1 1-1,1 0 1,0-1 0,-1 1 0,1 0 0,-1-1 0,1 1 0,-1-1 0,1 1 0,-1-1 0,0 1 0,1-1 0,-2 1 0,-7 5 25,-1 0 1,0-1 0,0-1-1,-20 7 1,26-10-29,-1 1 1,1-2-1,-1 1 1,1 0-1,-1-1 0,1 0 1,-1 0-1,1 0 1,-1-1-1,1 1 0,-1-1 1,1 0-1,0 0 1,-7-3-1,10 3-4,0 1 0,1 0 0,-1-1 0,1 1 0,-1-1-1,1 0 1,-1 1 0,1-1 0,-1 1 0,1-1 0,-1 0 0,1 1 0,0-1 0,-1 0 0,1 1 0,0-1 0,0 0-1,-1 0 1,1 1 0,0-1 0,0 0 0,0 0 0,0 1 0,0-1 0,0 0 0,0 0 0,0 1 0,0-1-1,0 0 1,1 0 0,0-3-11,0 0 0,0 1 1,1-1-1,3-6 0,-2 5-8,1-1 1,-1 1 0,1 0-1,1 0 1,-1 0 0,1 0-1,0 1 1,0 0 0,10-7-1,-13 10 14,1-1 0,-1 1 0,1 0-1,0 0 1,0 0 0,-1 0 0,1 0 0,0 1-1,0-1 1,0 1 0,0 0 0,0-1-1,0 2 1,0-1 0,0 0 0,0 0-1,0 1 1,-1 0 0,1-1 0,0 1-1,0 0 1,-1 1 0,1-1 0,3 2 0,-3-1 9,0 1 1,0-1 0,0 0 0,0 1-1,0 0 1,-1 0 0,0-1 0,1 1-1,-1 1 1,0-1 0,0 0 0,-1 0-1,1 1 1,-1-1 0,0 1 0,0 0-1,0-1 1,0 1 0,0 0 0,-1-1-1,0 1 1,0 5 0,0-4 17,0-1 0,-1 1 0,0-1 0,0 1 0,0-1 1,-1 0-1,0 1 0,1-1 0,-1 0 0,-1 0 0,1 0 0,-1 0 0,1-1 1,-1 1-1,0-1 0,0 1 0,-8 4 0,7-4 14,-2 0 0,1-1 0,0 0-1,-1 0 1,0 0 0,1-1 0,-9 3 0,12-5-30,0 1 1,0-1-1,0 0 1,0 1-1,0-1 1,0 0-1,0 0 0,0 0 1,0-1-1,0 1 1,0 0-1,0-1 1,0 1-1,0-1 0,0 0 1,0 0-1,1 1 1,-1-1-1,0 0 1,0-1-1,1 1 1,-1 0-1,1 0 0,-1-1 1,1 1-1,-3-3 1,3 1-11,0 1 0,0 0 1,0 0-1,0-1 0,1 1 1,-1-1-1,0 1 0,1 0 0,0-1 1,0 1-1,0-1 0,0 1 1,0-1-1,0 1 0,0-1 1,1 1-1,-1 0 0,3-5 0,-2 1-9,1 1 0,1 0 0,-1-1 0,1 1-1,0 0 1,7-9 0,-8 11 7,1 0 0,0 1 0,0-1 1,0 1-1,1 0 0,-1-1 0,0 2 0,1-1 0,0 0 0,-1 1 0,1-1 0,0 1 1,0 0-1,-1 0 0,1 1 0,0-1 0,0 1 0,0 0 0,0 0 0,0 0 1,6 1-1,-9-1-15,-1 0 1,1 0-1,0 1 1,-1-1-1,1 0 1,0 1-1,-1-1 1,1 0-1,0 1 1,-1-1-1,1 1 1,-1-1-1,1 1 1,-1-1-1,1 1 1,-1-1-1,1 1 1,-1 0-1,0-1 1,1 1-1,-1 0 1,0-1-1,1 1 1,-1 0-1,0-1 1,0 1-1,0 0 1,0 0 0,1-1-1,-1 1 1,0 0-1,0-1 1,-1 2-1,1 0-234,0-1 0,-1 1-1,1 0 1,-1-1 0,1 1-1,-1 0 1,0-1 0,0 1 0,1-1-1,-1 1 1,0-1 0,-1 1 0,0 0-1,-2 3-722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36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24 9570,'-6'2'8338,"2"2"-5689,0 11-4027,3-6 2194,-3 14-669,-1 35 1,6-40-67,-2-25-176,1 1-1,1-1 1,-1 1-1,3-8 1,-3 11 85,8-36-100,-7 35 105,1 0 0,-1-1 0,1 1-1,0 0 1,0 0 0,1 0-1,-1 0 1,6-5 0,-6 6 12,1 0 0,0 1 0,0 0 0,0-1 0,0 1 0,0 0 0,1 0 0,-1 1 0,0-1 0,1 1 0,0-1 0,-1 1 0,1 0 0,0 1 0,-1-1 0,1 0 0,0 1 0,0 0 0,0 0-1,-1 0 1,1 1 0,0-1 0,0 1 0,-1 0 0,1 0 0,0 0 0,4 3 0,0 0 96,0 0 1,0 1-1,0 0 0,-1 0 0,0 0 0,0 1 0,0 1 0,-1-1 0,0 1 0,9 12 0,-14-17-59,1 1-1,-1-1 0,0 1 0,0-1 0,0 1 0,0 0 0,0 0 0,0-1 0,-1 1 0,1 0 0,-1 0 0,0 0 0,0 0 0,0 0 0,0 4 0,-1-3-228,0 0-1,0 0 1,0 0 0,-1-1 0,1 1 0,-1 0 0,0 0 0,0-1-1,-1 0 1,-3 6 0,4-6-1973,4-1 723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49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135 546 9090,'-12'-49'3931,"12"48"-3728,0 0-1,0 0 0,-1 0 0,1-1 1,0 1-1,0 0 0,0 0 0,0 0 1,1 0-1,-1 0 0,0 0 0,1-2 1,1 3 1394,-1 5 360,-4 125 2781,0 39-3706,4-166-1025,-1 8 34,0 0-1,-2 15 1,2-25-48,-1 0 1,1 0-1,0-1 1,0 1-1,0 0 1,-1-1-1,1 1 1,0 0-1,-1-1 0,1 1 1,-1 0-1,1-1 1,-1 1-1,1-1 1,-1 1-1,1-1 1,-1 1-1,1-1 1,-1 1-1,0-1 0,1 1 1,-1-1-1,0 0 1,1 1-1,-1-1 1,0 0-1,0 0 1,1 0-1,-1 1 0,0-1 1,0 0-1,1 0 1,-1 0-1,0 0 1,0 0-1,1 0 1,-2-1-1,-2 0-283,0 0-1,-1 0 1,1 0 0,0-1-1,-4-2 1,3 1-414,0 1-1,0-1 1,0 0 0,1 0-1,-1-1 1,1 1 0,0-1 0,-4-4-1,-15-26-1346</inkml:trace>
  <inkml:trace contextRef="#ctx0" brushRef="#br0" timeOffset="1">13 13 9058,'10'-12'3713,"10"12"-2081,3 1-248,-7 2-487,5 2-153,-9 6-448,1-2-600,1 10 216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45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94 4769,'15'8'1317,"20"8"0,-34-16-1237,-1 0 0,1 0 0,-1 0 0,1 0 0,-1 1 0,1-1 0,-1 0 0,1 0 0,0 0 0,-1 0-1,1 0 1,-1 0 0,1-1 0,-1 1 0,1 0 0,-1 0 0,1 0 0,-1 0 0,1-1 0,-1 1 0,0 0 0,1 0 0,-1-1 0,1 1 0,-1 0 0,1-1 0,4-11 1532,-3 7-986,1-3 179,0 1 1,-1-1-1,1 0 1,0-9-1,-2 15-685,-1 0-1,0 1 0,0-1 1,0 1-1,0-1 0,0 0 0,0 1 1,0-1-1,0 1 0,-1-1 1,1 0-1,0 1 0,-1-1 1,0 1-1,1-1 0,-1 1 1,0 0-1,0-1 0,0 1 1,0 0-1,0-1 0,0 1 1,0 0-1,0 0 0,0 0 1,0 0-1,-1 0 0,1 0 0,-2-1 1,-2 1-15,1-1 0,0 1 0,-1 0 0,1 1 0,-1-1 1,1 1-1,-1 0 0,1 0 0,-1 0 0,1 0 0,-1 1 0,1 0 0,-1 0 1,1 0-1,0 0 0,-7 4 0,5-3-56,0 1 0,0 1 1,0-1-1,1 1 0,-1 0 0,1 0 0,0 1 1,0-1-1,0 1 0,-5 8 0,6-7-26,0 0 0,1 0 1,0 0-1,0 0 0,0 1 0,1-1 0,0 1 0,0 0 0,1 0 0,0-1 0,0 1 0,1 0 0,0 0 0,0 10 0,1-12-19,0 0 1,0 0-1,0 0 0,1 0 0,-1 0 0,1 0 0,0 0 0,1-1 0,-1 1 0,1-1 0,0 0 1,0 1-1,0-1 0,1 0 0,-1-1 0,1 1 0,0-1 0,0 1 0,8 3 0,-5-3-3,0 0 0,1 0-1,-1-1 1,1-1 0,0 1 0,0-1-1,0 0 1,0-1 0,0 0-1,0 0 1,15-1 0,-18-1 0,1 1 0,-1-1 1,1 0-1,-1-1 1,0 1-1,0-1 0,0 0 1,0 0-1,0-1 1,0 0-1,-1 1 0,1-2 1,-1 1-1,0 0 1,0-1-1,0 0 0,0 0 1,5-7-1,-6 5 4,0 1 0,0 0 0,0-1 0,-1 0 1,0 1-1,-1-1 0,1 0 0,-1 0 0,0 0 0,0 0 0,-1 0 0,0 0 0,0 0 0,-1-9 1,0 7 7,-1 0 0,1 1 1,-1-1-1,-1 1 1,1 0-1,-1 0 0,0 0 1,-1 0-1,0 0 1,0 1-1,-6-7 0,7 9-5,0 1 0,-1 0-1,0 0 1,0 0-1,0 0 1,0 0-1,0 1 1,0 0-1,-7-3 1,9 5-11,1-1 0,0 1-1,-1-1 1,1 1 0,-1 0 0,1-1 0,-1 1-1,1 0 1,-1 0 0,1 0 0,-1 0 0,1 0 0,-1 0-1,1 1 1,-1-1 0,1 0 0,-1 1 0,1-1-1,-1 1 1,1 0 0,0-1 0,-1 1 0,1 0-1,0 0 1,0 0 0,-1 0 0,1 0 0,0 0 0,0 0-1,0 0 1,0 0 0,0 0 0,1 1 0,-2 1-1,0 1-242,1 0 1,0 0-1,-1 0 0,2 0 0,-1 0 0,0 1 0,1-1 0,0 0 0,0 0 0,0 0 0,0 1 0,1-1 0,2 8 0,5 12-930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46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980 7 7642,'0'0'110,"-2"-5"6199,2 4-6123,-1 1 1,1 0-1,-1 0 0,1 0 0,-1 0 0,0-1 0,1 1 0,-1 0 0,1 0 1,-1 0-1,0 0 0,1 1 0,-1-1 0,1 0 0,-1 0 0,0 0 1,0 1-1,-8 1 313,1 2 0,-16 7 0,-12 8 134,1 1 0,-45 36 0,-55 59 416,26-21-552,14-18-218,-44 38-69,7 11-92,34-14-54,89-100-114,0 0 1,0-1-1,-1 0 0,-17 13 1,25-22-600,3-3 300,6-7-399,17-14-1003,5-4 691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47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0 6945,'0'2'8552,"1"30"-6719,-21 140 865,6-79-2152,-28 438 329,41-510-1518,2-15-555,0-7 340,3-10-375,2-20 152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47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10554,'16'3'4081,"1"13"-2481,-1 8-263,7 17-9,3 11-96,11 20-424,2 5-135,-2 16-241,-3 6-80,-12 2-160,2 0-80,-1-13-32,-3-6-24,0-15-16,-2-9 8,-8-14-840,-5-15-697,-4-15 921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48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10522,'7'0'993,"-1"1"1,1-1-1,-1 1 0,12 3 0,-10-1-602,0 0-1,-1 0 0,10 6 1,2 4 153,35 29 1,79 86 797,-72-67-945,81 77 90,187 189-222,0 19-153,-284-290-1396,-31-38-1630,-13-16 1381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48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 9818,'-4'-1'1261,"1"-1"780,5 5-495,5 5-697,12 11-164,0 0 0,1 0-1,0-2 1,32 20 0,24 4-365,103 38 0,-66-30-207,8 7 178,127 81 0,21 56 237,-57-38-52,87 28 646,-44-29-268,-233-139-852,39 31 0,-48-31-229,-12-15 201,-1 0 1,0 0-1,0 0 0,0 1 0,0-1 0,1 0 0,-1 0 1,0 0-1,0 1 0,0-1 0,0 0 0,0 0 0,0 0 1,0 1-1,0-1 0,0 0 0,1 0 0,-1 1 0,0-1 1,0 0-1,0 0 0,0 1 0,0-1 0,-1 0 0,1 0 1,0 1-1,0-1 0,0 0 0,0 0 0,0 1 0,0-1 1,0 0-1,0 0 0,0 0 0,-1 1 0,1-1 0,0 0 1,0 0-1,0 0 0,-1 1 0,1-1 0,0 0 0,0 0 1,0 0-1,-1 0 0,1 0 0,0 0 0,0 0 0,0 1 1,-1-1-1,1 0 0,0 0 0,0 0 0,-1 0 0,1 0 1,0 0-1,0 0 0,-1 0 0,1 0 0,0 0 0,0 0 1,-1 0-1,1-1 0,-3 1-219,1 0 1,-1 0-1,0-1 1,1 0-1,-1 1 1,1-1-1,-3-1 0,-32-16-956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49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49 9602,'-2'-4'919,"-1"1"-1,1 0 0,-1 0 1,0 0-1,0 0 1,0 0-1,-5-3 1,7 5-827,-1 1 0,1-1 0,-1 0 0,1 1 0,-1-1 0,1 1 0,-1 0 0,1-1 0,-1 1 0,0 0 0,1 0 0,-1 0 0,0 0 0,1 0 0,-1 0 0,1 1 0,-1-1 1,1 1-1,-1-1 0,1 1 0,-1-1 0,-1 2 0,-3 1-7,1 0 0,0 1-1,0 0 1,0 0 0,1 0 0,0 0 0,-1 1 0,1 0 0,-4 7 0,2-4-53,1 1 1,1 0-1,0-1 1,0 1-1,-3 13 1,6-19-28,0 1 0,0 0 0,1 0 0,-1-1 0,1 1-1,0 0 1,0 0 0,0-1 0,1 1 0,0 0 0,-1 0 0,1-1 0,0 1 0,1-1 0,-1 1 0,1-1 0,0 1 0,-1-1-1,1 0 1,1 0 0,-1 0 0,0 0 0,4 3 0,-2-3-3,-1 0 1,1 0-1,0 0 0,0-1 1,0 0-1,0 0 1,0 0-1,0 0 0,0-1 1,1 1-1,-1-1 0,1 0 1,-1-1-1,1 1 0,-1-1 1,1 1-1,-1-2 1,1 1-1,4-1 0,0-1 3,-1 1 0,1-2 0,-1 1 0,0-1 0,0-1 0,0 1 0,0-1 0,-1-1 0,10-6-1,-13 8 2,0-1-1,0 1 1,-1-1-1,1 1 1,-1-1-1,0 0 0,0 0 1,0-1-1,-1 1 1,1-1-1,-1 1 0,0-1 1,-1 0-1,1 1 1,-1-1-1,0 0 1,1-8-1,-2 8 7,0 1 0,-1-1 0,1 1 0,-1-1 0,0 1 0,-1-1 0,1 1 1,-1 0-1,1 0 0,-1 0 0,-1 0 0,1 0 0,0 0 0,-1 0 0,0 1 0,0-1 0,0 1 0,-5-5 0,2 3-24,0 1-1,0-1 1,0 1-1,0 0 1,-1 0-1,0 1 1,1 0-1,-1 0 1,0 1 0,-11-3-1,16 5-47,1 0 0,0-1-1,-1 1 1,1 0 0,-1 0 0,1 0-1,0 0 1,-1 0 0,1 0 0,-1 0-1,1 0 1,0 1 0,-1-1 0,1 1 0,-1-1-1,1 1 1,0-1 0,0 1 0,-1 0-1,1-1 1,0 1 0,0 0 0,-2 2-1,3-2 4,-1 0 0,1 1 0,-1-1 0,1 1 0,-1-1 0,1 1 0,0-1 0,0 3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50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55 7882,'0'0'118,"-1"-3"1033,0-1-1,0 1 0,0 0 0,0-1 0,-2-2 0,3 5-1053,-1 1 0,1-1 0,0 1 0,-1-1 0,1 1 0,0 0 0,-1-1 0,1 1 0,0 0-1,-1-1 1,1 1 0,-1 0 0,1-1 0,0 1 0,-1 0 0,1 0 0,-1 0 0,1-1 0,-1 1 0,1 0 0,-1 0 0,1 0 0,-1 0 0,1 0 0,-1 0 0,1 0 0,-1 0 0,1 0 0,-1 0 0,1 0 0,-1 0 0,1 0 0,-1 1 0,1-1 0,-1 0-1,1 0 1,-1 0 0,1 1 0,0-1 0,-1 0 0,1 1 0,-1-1 0,1 0 0,-1 1 0,-1 2 15,-1 0 1,1 0-1,-1 0 0,1 0 0,0 0 0,0 0 1,0 1-1,1-1 0,-1 1 0,1-1 1,0 1-1,0 0 0,0-1 0,1 1 0,-1 4 1,0-1-76,1-1 0,-1 0 0,2 0 0,-1 1 0,1-1 0,-1 0 0,2 0 0,2 9 0,-2-10-23,1 1 0,0-1 0,0-1 0,0 1 0,0 0 0,1-1 0,0 0 0,0 1 0,0-2 0,0 1 0,1 0 0,-1-1 0,1 0 0,0 0 0,0 0 0,0-1 0,0 1 0,1-1 0,-1-1 0,1 1 0,-1-1 0,1 0 0,8 1 0,-9-2-11,0 1 0,0-1 0,0 0 0,0-1 0,0 1 1,-1-1-1,1 0 0,0 0 0,0-1 0,0 1 0,-1-1 0,1 0 0,-1 0 0,1-1 0,-1 1 1,0-1-1,0 0 0,0 0 0,-1-1 0,1 1 0,-1-1 0,1 0 0,-1 1 0,0-1 0,-1-1 1,5-7-1,-5 7 4,-1 1 0,0-1 0,0 1 0,0-1 1,0 0-1,-1 0 0,0 1 0,0-1 0,0 0 0,0 0 1,-1 1-1,0-1 0,0 0 0,0 1 0,0-1 0,-1 1 1,0-1-1,0 1 0,0 0 0,-1 0 0,-3-5 0,3 4-15,-1 0 0,1 0 0,-1 1 0,0 0 0,-1 0 0,1 0 0,-1 0 0,1 1-1,-1-1 1,0 1 0,0 0 0,-1 1 0,1 0 0,-1-1 0,1 2 0,-12-3 0,15 3-85,-1 1 1,1 0-1,-1 0 1,1 0-1,0 0 1,-1 1-1,1-1 0,-4 2 1,5-2-100,0 0 0,0 1 0,0-1 1,0 1-1,0-1 0,1 1 0,-1-1 0,0 1 0,0 0 1,1-1-1,-1 1 0,1 0 0,-1-1 0,0 1 0,1 0 1,-1 0-1,1 0 0,0 0 0,-1-1 0,1 1 0,0 0 1,-1 0-1,1 0 0,0 0 0,0 0 0,0 0 1,0 1-1,4 27-2034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50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7 9274,'0'0'164,"0"0"0,0-1-1,0 1 1,0 0 0,0-1 0,-1 1-1,1 0 1,0 0 0,0-1 0,0 1-1,0 0 1,0-1 0,0 1 0,-1 0-1,1 0 1,0-1 0,0 1 0,0 0 0,-1 0-1,1 0 1,0-1 0,0 1 0,-1 0-1,1 0 1,0 0 0,0 0 0,-1-1-1,1 1 1,-1 0 0,1 0-3,-1 0 0,0 0 0,1 0 0,-1 1-1,0-1 1,1 0 0,-1 0 0,1 0 0,-1 1 0,0-1 0,1 0 0,-1 1-1,0 0 1,-18 17 1256,18-16-1149,-4 4-99,0-1-1,1 1 1,0 1-1,1-1 1,-1 0 0,1 1-1,0 0 1,1 0 0,0 0-1,0 0 1,0 0 0,-1 11-1,3-14-139,0 1 0,0-1 0,0 0 0,0 1 1,1-1-1,0 0 0,0 0 0,0 1 0,0-1 0,0 0 0,1 0 0,0 0 0,0 0 0,0-1 0,0 1 0,1-1 0,-1 1 0,1-1 0,0 0 0,0 0 0,0 0 0,6 4 0,-4-4-20,1 0 0,-1 0-1,1-1 1,-1 0 0,1 0-1,0 0 1,-1-1 0,1 0-1,0 0 1,0-1-1,0 1 1,0-1 0,0 0-1,0-1 1,0 0 0,8-1-1,-10 1-2,0 0-1,0 0 0,0-1 1,0 1-1,0-1 0,-1 0 1,1 1-1,-1-2 0,1 1 1,-1 0-1,0-1 0,0 1 1,0-1-1,0 0 0,0 0 1,0 0-1,-1-1 0,0 1 1,0-1-1,0 1 0,0-1 1,0 0-1,-1 1 0,3-8 1,-4 7 7,0 1 1,1-1-1,-1 1 1,-1-1 0,1 1-1,0-1 1,-1 1-1,0 0 1,0-1 0,0 1-1,0 0 1,0-1-1,-1 1 1,1 0 0,-1 0-1,0 0 1,0 0-1,0 1 1,0-1 0,-5-4-1,-4-3 36,-1 0-1,0 0 0,-19-10 1,18 11-46,8 6-16,-18-12-153,22 15 109,0-1 1,0 0-1,0 1 0,1 0 1,-1-1-1,-1 1 1,1 0-1,0-1 0,0 1 1,0 0-1,0 0 0,0 0 1,0 0-1,0 0 0,0 0 1,0 0-1,0 0 0,0 0 1,-2 1-1,3-1 34,0 1 1,-1-1-1,1 0 0,0 0 1,0 1-1,-1-1 0,1 0 1,0 1-1,0-1 0,0 0 1,0 1-1,-1-1 0,1 0 1,0 1-1,0-1 0,0 1 1,0-1-1,0 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37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156 115 4081,'7'-8'2584,"-3"4"-1498,0 0 0,-1 0-1,0-1 1,0 1 0,3-8-1,-5 11-900,-1-1 0,1 0-1,-1 0 1,1 1 0,-1-1 0,0 0-1,0 0 1,0 1 0,0-1-1,0 0 1,0 0 0,0 0 0,-1 1-1,1-1 1,-1 0 0,1 1-1,-1-1 1,0 0 0,1 1 0,-3-4-1,1 3-30,1-1-1,-1 1 0,0 0 1,0-1-1,0 1 0,0 0 1,0 0-1,-1 0 0,1 1 1,0-1-1,-1 0 0,0 1 1,1 0-1,-1-1 0,0 1 1,0 0-1,1 0 0,-1 1 1,0-1-1,-6 0 0,5 1-88,-1 0 0,0 1 0,1-1 0,-1 1-1,0 0 1,1 0 0,-1 0 0,1 1-1,0 0 1,-1 0 0,1 0 0,-7 5 0,6-3-51,0-1 0,0 2 0,1-1 0,0 0 0,0 1 0,0 0 0,0 0 1,1 0-1,0 1 0,0-1 0,0 1 0,1-1 0,-1 1 0,2 0 0,-1 0 1,0 0-1,0 12 0,1-10-6,1 0 0,0 0 1,0 0-1,1 0 0,0 0 1,0 0-1,1 0 0,0 0 1,0 0-1,1-1 0,0 1 1,0-1-1,8 12 0,-8-15 4,0 0 0,1 0-1,0 0 1,0 0 0,0 0-1,0-1 1,1 0 0,-1 0-1,1 0 1,0-1 0,0 1 0,0-1-1,0 0 1,0 0 0,1-1-1,-1 0 1,8 1 0,0 0-318,0-1 1,-1-1-1,1 0 0,0-1 1,0 0-1,16-5 1,-19 4-1200,17-7 0,4-7-269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51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108 148 7426,'-17'-62'3668,"15"57"-3126,1 0 0,-1 0 0,0 0 0,0 0-1,-1 1 1,0-1 0,-4-6 0,6 10-405,-1 0 0,1-1 0,0 1 1,0 0-1,-1 0 0,1 0 0,-1 0 0,1 0 0,-1 1 1,1-1-1,-1 0 0,1 1 0,-1-1 0,1 1 0,-1-1 0,0 1 1,0 0-1,1-1 0,-1 1 0,-3 1 0,4-1-64,0 0 0,-1 1-1,1-1 1,0 1 0,-1-1 0,1 1-1,0 0 1,0 0 0,-1 0 0,1-1-1,0 1 1,0 0 0,0 0 0,0 0-1,0 1 1,1-1 0,-1 0 0,0 0-1,0 0 1,1 1 0,-1-1-1,0 3 1,-1 1 10,0 0 0,0 1 0,1-1 0,-1 9-1,2-7-52,-1-1 0,2 0 0,-1 0-1,1 0 1,-1 0 0,2 0 0,-1-1-1,1 1 1,0 0 0,0 0-1,0-1 1,1 1 0,0-1 0,0 0-1,0 0 1,1 0 0,0 0 0,0-1-1,5 6 1,-6-8-22,-1-1 0,1 1 0,0-1 0,-1 0 0,1 0 0,0 0 0,0 0 0,0-1 0,-1 1 0,1-1 0,0 1 0,0-1 0,0 0 0,0 0 0,0-1 0,0 1 0,0-1 0,0 1 0,-1-1 0,1 0 0,0 0 0,2-1 0,1-1-2,-1 1 1,0-1-1,0 0 1,0 0 0,0-1-1,0 1 1,-1-1-1,0 0 1,0 0 0,4-5-1,-4 3 7,0 0 0,-1 1-1,0-1 1,0 0 0,0-1-1,-1 1 1,0 0 0,0-1-1,-1 1 1,1-1 0,-1-11-1,0 14-5,-1 1 0,-1 0 0,1 0-1,0 0 1,-1 0 0,1 0 0,-1 0 0,0 0-1,0 0 1,0 0 0,-1 0 0,1 1-1,-1-1 1,1 0 0,-1 1 0,0-1-1,0 1 1,0 0 0,0-1 0,-1 1-1,1 0 1,-1 0 0,1 1 0,-1-1-1,1 0 1,-7-1 0,6 1-41,1 1 1,-1 0-1,0 0 0,0 1 0,0-1 1,0 1-1,0-1 0,-3 1 0,4 0-31,0 0 0,0 1 0,0-1 0,1 1-1,-1-1 1,0 1 0,1-1 0,-1 1-1,0 0 1,1 0 0,-1 0 0,1 0 0,-1 0-1,1 0 1,-2 2 0,-13 14-414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0:51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63 5017,'0'-2'348,"-1"1"1,0-1-1,1 1 1,-1-1-1,0 0 1,0 1-1,0 0 0,0-1 1,0 1-1,0 0 1,0-1-1,-1 1 0,1 0 1,-1 0-1,1 0 1,0 0-1,-1 0 0,1 0 1,-1 1-1,0-1 1,1 0-1,-1 1 0,-3-1 1,-1 0 84,0 0 1,0 1-1,-1 0 1,1 0-1,0 0 1,0 1-1,-1 0 1,1 0-1,0 1 0,-7 2 1,10-2-334,0-1 1,0 0 0,0 1-1,1-1 1,-1 1 0,0 0-1,1 0 1,0 0-1,-1 0 1,1 0 0,0 0-1,0 1 1,0-1-1,0 1 1,1 0 0,-1-1-1,1 1 1,-1 0 0,1 0-1,0 0 1,-1 6-1,1-7-83,1 1 1,0-1-1,0 1 0,1-1 0,-1 1 0,0-1 0,1 1 0,-1-1 0,1 0 1,0 1-1,0-1 0,0 0 0,0 0 0,0 1 0,0-1 0,1 0 0,-1 0 1,1 0-1,0-1 0,-1 1 0,1 0 0,3 2 0,1 1 19,1-1 0,-1 0 1,1 0-1,0 0 0,13 4 0,-16-6-22,0-1 0,0 0 0,0 0 0,1 0 0,-1-1 0,0 1 0,1-1 0,-1 0 0,1-1 0,-1 1 0,0-1-1,1 1 1,-1-1 0,0 0 0,0-1 0,0 1 0,5-3 0,-6 2 1,0 0 0,0 0-1,-1 1 1,1-2 0,-1 1-1,0 0 1,1-1 0,-1 1 0,0-1-1,0 1 1,0-1 0,-1 0-1,1 0 1,-1 0 0,1 0 0,-1 0-1,0 0 1,0 0 0,-1 0-1,1-1 1,-1 1 0,1 0 0,-1-6-1,0 5 18,-1 0-1,0-1 0,0 1 0,0 0 1,0 0-1,0 0 0,-1-1 0,0 2 1,0-1-1,0 0 0,0 0 0,0 0 1,-1 1-1,0 0 0,0-1 0,-6-4 1,5 4-111,0 1 0,0-1 0,-1 1 0,1 0 0,-1 1 0,0-1 0,0 1 0,0 0 0,0 0 0,0 1 1,0-1-1,-1 1 0,-7-1 0,11 2-87,0 1 0,0-1 0,1 0 1,-1 0-1,0 1 0,0-1 0,0 1 1,0 0-1,1 0 0,-1-1 0,0 1 0,1 0 1,-1 0-1,0 1 0,-1 1 0,-12 12-771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1:05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80 111 6921,'-50'-44'3283,"48"43"-2625,0-1 1,1 1 0,-1-1-1,0 1 1,0 0 0,0 0-1,-3-1 1,5 2-569,0 0-1,-1-1 1,1 1 0,0 0-1,-1 0 1,1 0 0,0 0-1,0 0 1,-1 0 0,1 0-1,0 0 1,-1 0 0,1 0-1,0 0 1,-1 0 0,1 0-1,0 1 1,-1-1 0,1 0-1,0 0 1,0 0 0,-1 0-1,1 0 1,0 1 0,0-1 0,-1 0-1,1 0 1,0 0 0,0 1-1,-1 1 73,0-1 0,1 1 0,-1 0 1,1 0-1,0 0 0,0-1 0,0 1 0,0 0 0,0 0 0,0 3 0,1 1 442,0 8-250,0 0 1,1-1 0,1 0 0,0 1-1,1-1 1,1-1 0,0 1 0,11 20-1,-12-25-285,1-1 0,-1-1-1,1 1 1,1-1 0,6 7-1,-9-10-44,-1-1-1,1 0 0,0 0 0,0 0 0,0 0 0,1 0 0,-1-1 0,0 1 1,1-1-1,-1 0 0,0 0 0,1 0 0,-1 0 0,5-1 0,-6 0-9,0 0 0,1 0 0,-1 0 0,0-1 0,0 1 0,-1-1 0,1 1 0,0-1 0,0 0 0,0 0 0,0 0 0,0 0 0,-1 0-1,1 0 1,-1 0 0,1-1 0,-1 1 0,1-1 0,-1 1 0,2-3 0,2-3 17,0 0 0,-1-1 1,5-11-1,-8 17-27,11-22 17,-2-1 1,8-29-1,-15 46-230,-1 0-1,-1-1 0,0 0 0,0 1 0,0-1 1,-1 0-1,-1 1 0,1-1 0,-1 0 0,-4-13 1,4 20-2,-4-12-800,5 13 910,-1 1-1,1 0 0,0-1 1,0 1-1,-1 0 0,1-1 1,0 1-1,0 0 1,-1-1-1,1 1 0,0 0 1,-1 0-1,1-1 0,-1 1 1,1 0-1,0 0 1,-1 0-1,1-1 0,-1 1 1,1 0-1,0 0 0,-1 0 1,1 0-1,-1 0 1,1 0-1,-1 0 0,1 0 1,0 0-1,-1 0 1,0 0-1,-8 5-1378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1:06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226 263 8690,'7'7'6306,"-2"8"-4575,-4-13-1218,4 24 762,-1-1 0,-2 1 1,0 0-1,-3 39 1,1-47-873,-1-5-136,1 0 0,-2-1 0,0 1 0,-5 18 1,5-25-196,1-1-1,-2 0 1,1 1 0,-1-1 0,1 0 0,-1 0 0,-1 0-1,1-1 1,-1 1 0,0-1 0,0 0 0,-6 5 0,2-3-20,0-1 1,0 0-1,0-1 1,0 0-1,-1 0 1,-14 4 0,18-7-214,1 1 1,-1-1 0,0-1-1,1 1 1,-1-1 0,0 0 0,0 0-1,0 0 1,1-1 0,-1 1-1,0-1 1,0 0 0,1-1-1,-8-2 1,9 2-61,1 1 0,-1-1 0,1 1 0,-1-1 0,1 0-1,0 0 1,0 0 0,0 0 0,-3-4 0,1 0-110,1 0 0,0-1 0,-4-11 0,7 17 321</inkml:trace>
  <inkml:trace contextRef="#ctx0" brushRef="#br0" timeOffset="1">227 11 10770,'20'-1'4353,"-12"-2"-2736,-3-1-529,1 4-736,-4-2 24,-2 2-936,0 0-1249,0 0 1193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1:06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10458,'0'-7'4185,"0"2"-2352,4 1-1121,-1 1-96,-3 2-152,0 0-152,2-1-256,18 2-48,38 0-200,-34-4-416,-2 4-1857,1 0 1657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1:06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17 6177,'-5'12'3257,"9"-7"-360,1-2-1361,3-2-688,0 0-40,3-2-336,5-4-256,1-5-944,3-2-696,-3 2 856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1:07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273 148 10506,'9'-34'5651,"-8"28"-5073,0 1 1,0-1-1,-1-10 0,0 12-489,0 1 0,-1 0 0,1 0 0,-1-1 0,0 1 0,0 0 0,0 0 0,-1 0 0,1 0-1,-1 0 1,1 0 0,-1 0 0,0 1 0,0-1 0,0 0 0,-1 1 0,1 0 0,-5-4 0,3 3-21,-1 1 0,1-1 0,-1 1 0,0-1 0,0 2 0,0-1-1,0 0 1,0 1 0,0 0 0,-1 0 0,1 1 0,0-1 0,-1 1-1,1 0 1,-10 2 0,7-1-7,1 0 0,-1 1-1,1 0 1,-1 1 0,1-1-1,-1 1 1,1 1 0,0-1 0,1 1-1,-9 6 1,8-4-46,0 1 0,1-1-1,0 1 1,0 1 0,0-1-1,1 1 1,1 0 0,-1 0 0,1 0-1,0 0 1,-5 18 0,8-19-14,-1-1 0,1 0 0,0 1 0,0-1 0,1 1-1,-1-1 1,2 1 0,-1-1 0,1 1 0,0-1 0,0 0 0,0 1 0,1-1 0,0 0 0,1 0 0,-1 0-1,7 10 1,-4-8 16,1-1-1,0 0 1,1-1-1,-1 0 1,1 0-1,1 0 0,-1-1 1,1 0-1,-1 0 1,2-1-1,13 6 1,6 0-30,1-1 0,34 5 1,-36-8-88,-14-3-336,-1-1-1,0-1 0,20 1 0,-10-3-203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1:19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16 6601,'-4'-6'7182,"2"5"-4251,1 5-716,1 6-1977,1 1-1,0-1 0,0 0 0,1 1 0,6 17 0,-4-18-70,0-1 0,0 0 0,0 0 0,1 0-1,1 0 1,-1-1 0,13 13 0,5 9 283,-19-24-372,-2-2 0,1 0 1,0 0-1,0 0 0,0-1 0,0 1 0,0-1 1,8 6-1,-10-8-68,-1-1 1,1 0-1,-1 0 1,1 1-1,-1-1 1,1 0-1,-1 0 1,1 0-1,-1 1 1,1-1-1,-1 0 1,1 0-1,-1 0 1,1 0-1,0 0 1,-1 0-1,1 0 0,-1 0 1,1 0-1,-1-1 1,1 1-1,-1 0 1,1 0-1,-1 0 1,1-1-1,-1 1 1,1 0-1,-1 0 1,1-1-1,-1 1 1,0 0-1,1-1 1,-1 1-1,1-1 1,-1 0-1,2-1 25,-1 0 1,1-1-1,-1 0 1,0 1-1,1-5 0,-1 2-7,25-57 217,-16 41-307,10-34-1,-16 38-344,-3 9 53,1 0-1,1 0 1,3-11-1,-5 18 149,0 0 0,-1-1 0,1 1 0,0 0 0,-1-1 0,1 1 0,0 0 0,0 0-1,0 0 1,0 0 0,0 0 0,0 0 0,1 0 0,-1 0 0,0 1 0,0-1 0,1 0 0,-1 1 0,0-1 0,1 1 0,-1-1 0,0 1 0,1-1 0,-1 1 0,3 0-1,-4 0 35,1 0-1,0 0 0,0 0 1,0 0-1,-1 0 0,1 0 1,0 1-1,0-1 0,0 0 0,-1 0 1,1 1-1,0-1 0,1 1 1,-1 0 9,-1 0 0,1 0 0,0 1 0,0-1 0,0 0 0,0 0 1,0 3-1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1:19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4 213 6425,'-4'11'3609,"7"5"-8,1 4-865,0 2-495,0 2-257,-2-2-815,4-2-337,-5-7-432,0-4-144,1-5-440,-2-4-464,0-5-1457,0 4-3272,0-1 3553</inkml:trace>
  <inkml:trace contextRef="#ctx0" brushRef="#br0" timeOffset="0.99">65 0 9442,'0'2'4457,"2"2"-1776,3 0-1049,-5-4-256,0 0-640,0 0-336,0 0-736,8 2-552,5 2 560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1:20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23 9642,'-10'-10'4121,"0"10"-1633,6 0-711,6-1-385,4 2-168,-6-1-687,6 0-241,26 0-168,38 0-48,-38-5-200,-3 0-457,-9 4-1295,-10-1 1216</inkml:trace>
  <inkml:trace contextRef="#ctx0" brushRef="#br0" timeOffset="1">0 166 10530,'4'3'4481,"11"-2"-2384,5-1-177,10-1-536,0 0-383,2-3-633,1 0-80,-8-1-896,7-3-729,5 1 849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37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95 176 11378,'5'12'4889,"2"-4"-2808,-2 7-153,-3 1-671,-2-2-457,0 4-504,-2-8-112,4 5-248,0-7-384,2-7-1201,-2-2-1087,-2 0 1632</inkml:trace>
  <inkml:trace contextRef="#ctx0" brushRef="#br0" timeOffset="1">0 2 10066,'0'-2'4873,"3"2"-1992,1 2-1233,-4-2-192,0 0-839,0 0-289,1 0-216,11 6-448,3 2-4561,29 20 3584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1:20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52 10138,'-2'-4'828,"-1"0"1,1 0-1,-1 0 0,0 1 1,1-1-1,-1 1 0,-7-5 1,7 5-602,-1 1 0,1 0 0,0 0 0,-1 1 0,0-1 0,1 1 0,-1 0 0,0 0 0,0 0 1,0 0-1,0 1 0,1-1 0,-1 1 0,-6 1 0,4-1-64,-1 1 1,1 0-1,0 0 1,0 0-1,-1 1 0,1 0 1,0 1-1,0-1 0,1 1 1,-1 0-1,1 0 1,-1 1-1,1 0 0,-6 5 1,7-5-111,0 0 0,1 0 0,-1 0 0,1 1 1,0-1-1,0 1 0,1-1 0,-1 1 0,1 0 0,0 0 0,1 0 1,-1 1-1,1-1 0,0 0 0,0 1 0,0-1 0,1 8 0,0-8-44,0 0-1,1 0 1,0 0-1,0 0 0,0 0 1,0 0-1,1 0 0,0-1 1,0 1-1,0 0 1,1-1-1,0 0 0,-1 1 1,1-1-1,1 0 1,-1-1-1,1 1 0,-1 0 1,1-1-1,0 0 1,0 0-1,1 0 0,5 3 1,-1-3-31,0 0 0,0 0 1,1-1-1,-1 0 0,1 0 1,-1-1-1,14-1 0,69-6-1131,-40-1 721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1:23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17 5177,'-5'-7'4405,"3"4"-864,2 6 1118,7 22-3723,19 40 0,-15-42-422,0 0-1,2-1 1,1-1 0,24 31 0,-37-51-482,0 0 0,0 0-1,-1 0 1,1 0-1,0 0 1,0-1-1,0 1 1,0 0-1,0 0 1,0-1 0,0 1-1,0-1 1,0 1-1,0-1 1,1 1-1,0-1 1,-1 0-15,0 0 0,0 0 0,0 0-1,0 0 1,0 0 0,0-1 0,0 1 0,0 0 0,0-1-1,0 1 1,0-1 0,0 1 0,0-1 0,-1 0 0,1 1 0,0-1-1,0 0 1,-1 1 0,2-3 0,1 0 5,-1-1-1,1 0 1,-1 1-1,0-1 1,0 0-1,0-1 1,-1 1 0,0 0-1,1 0 1,0-7-1,0-8 28,1-21 0,0 4-49,-1 25-371,0 0 0,1 0 0,0 1 0,1 0 0,8-18 0,-11 26 206,-1 1 37,1 0 0,-1 1 0,0-1 0,1 0-1,-1 0 1,1 0 0,-1 1 0,1-1 0,0 0 0,-1 1 0,1-1 0,0 0 0,0 0 0,2 0-31,-1 1 0,0-1 0,1 1 0,-1-1 0,0 1 0,4 0 0,-6 0 156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1:23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11 233 6161,'3'6'3962,"-1"-6"-748,1-9 611,-1 1-3597,13-20 71,-7 16-246,1-2 34,8-16-1,-14 24-56,0 0 0,-1 0 0,0 0-1,0-1 1,0 1 0,1-13 0,-3 13-4,0 0 0,0 0 0,-1 0 0,0 0 0,0 0 0,-2-6 0,3 10-8,0 0 0,-1 1 0,0-1 0,1 0-1,-1 0 1,0 1 0,0-1 0,0 0 0,0 1 0,0-1 0,0 1 0,0 0 0,-1-1-1,1 1 1,0 0 0,-1 0 0,1-1 0,-1 1 0,0 0 0,1 1 0,-1-1 0,0 0 0,1 0-1,-3 0 1,2 1 4,1 0 0,-1 0 0,1 0 0,0 0 0,-1 0 0,1 1 0,-1-1 0,1 0 0,0 1 0,-1-1 0,1 1 0,0-1 0,0 1 0,-1 0-1,1 0 1,0-1 0,0 1 0,0 0 0,0 0 0,0 0 0,0 0 0,0 0 0,0 0 0,0 0 0,1 1 0,-2 1 0,-1 2 53,1 0-1,0 0 1,0 0 0,0 1 0,-1 9 0,1-3 21,2 0 0,-1 0 1,1 1-1,1-1 0,0 0 0,1 0 1,6 22-1,-4-21-21,0 0 0,1 0 0,1 0 1,0 0-1,1-1 0,13 19 0,-16-26-89,0 0 0,1 0 0,0 0 0,0-1-1,0 1 1,1-1 0,7 4 0,-11-6-79,1-1 1,0 0-1,0 1 1,0-1-1,0 0 1,0-1-1,0 1 1,0 0-1,0-1 1,0 0-1,0 0 1,0 0-1,0 0 1,0 0-1,0 0 1,0-1-1,0 0 1,4 0-1,-3-1-8,-1 0-1,1 0 1,-1 0-1,5-4 1,-1 1-40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1:23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11707,'3'0'4536,"8"2"-2727,3-2-681,8 0-224,4 0-152,5-5-511,-1 2-113,0 1-777,-4-4-607,-8 6 776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1:24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0 134 8002,'10'0'4177,"3"2"-1425,4 2-1007,3 0-369,4 0-800,-2-2-264,2-1-136,-2-1-280,-6-1 2537,4 2-1841</inkml:trace>
  <inkml:trace contextRef="#ctx0" brushRef="#br0" timeOffset="1">405 1 11530,'-20'0'4882,"-3"2"-2642,-3 6-1016,-1 5-176,5 7-287,3 2-185,14 2-240,-1-3-72,12-1-144,7-3-32,7-6-48,9-1-16,6-6-56,-1-4-224,-2-1-800,-3-4-3561,-7 2 3176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1:25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22 107 8066,'-16'-45'3211,"10"27"309,6 16-1940,2 4-213,8 19 583,-1 1-1292,5 14-260,2-1 0,1 0 0,24 37 1,-36-65-364,0-1 1,0 1-1,1-1 1,9 8 0,-13-13-6,0 1 1,1 0 0,-1 0 0,1-1 0,-1 1 0,1-1 0,-1 0 0,1 0-1,0 0 1,0 0 0,-1 0 0,1-1 0,0 1 0,0-1 0,0 0 0,3 0-1,-3 0-1,-1-1-1,0 0 0,0 1 0,0-1 0,0 0 0,0 0 1,0-1-1,0 1 0,0 0 0,0 0 0,-1-1 0,1 0 0,2-1 1,17-26 174,-18 24-192,3-3 22,-1-1 1,-1 0 0,0 0 0,0 0 0,5-20 0,4-49-309,-9 52-103,-3 18-255,0-1 0,0 1 0,-1 0 0,0 0 0,0-1 0,-1 1 0,-3-14 0,1 8-754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1:27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186 107 6257,'-7'-2'8783,"1"-4"-4891,-2-13-4093,-2-3 518,-14-14-133,22 34-169,1 1 1,0-1-1,-1 0 1,0 1-1,1-1 0,-1 1 1,0-1-1,0 1 0,0 0 1,0 0-1,0-1 0,0 2 1,0-1-1,0 0 1,-3 0-1,3 0-3,0 1 0,0 0 0,0 0 0,0 0 0,0 1 0,0-1 0,0 0 0,0 1 0,0-1 0,0 1 0,0 0 0,0-1 0,0 1 0,-1 2 0,-2 0 10,1 0 0,0 1 0,-1-1 0,2 1 0,-1 0 0,0 1 0,1-1 0,0 1 0,0-1 0,-3 7 0,2-2 10,0 0-1,0 1 0,1-1 0,-3 20 0,5-25-21,0-1 0,1 1 0,0 0-1,0 0 1,0-1 0,0 1-1,1 0 1,-1-1 0,1 1 0,0 0-1,0-1 1,0 1 0,1-1 0,-1 1-1,1-1 1,3 6 0,-3-8-5,-1 1 1,0-1 0,1 1-1,-1-1 1,1 0 0,-1 0 0,1 1-1,-1-1 1,1 0 0,0 0-1,0-1 1,-1 1 0,1 0 0,0-1-1,0 1 1,2 0 0,-1-1 0,0 0 1,0 0-1,0 0 0,0 0 1,0-1-1,0 1 1,-1-1-1,1 0 1,5-2-1,2-2 4,-1 0 1,0 0-1,0-1 0,-1 0 0,8-8 0,49-48 164,-65 61-163,0 1 0,0 0 0,0 0 0,0 0 1,1 0-1,-1 0 0,0-1 0,0 1 0,0 0 0,0 0 1,0 0-1,0 0 0,1 0 0,-1 0 0,0 0 1,0-1-1,0 1 0,0 0 0,1 0 0,-1 0 0,0 0 1,0 0-1,0 0 0,1 0 0,-1 0 0,0 0 0,0 0 1,0 0-1,0 0 0,1 0 0,-1 0 0,0 0 0,0 0 1,0 0-1,1 1 0,-1-1 0,0 0 0,0 0 1,0 0-1,0 0 0,0 0 0,1 0 0,-1 0 0,0 1 1,2 11 380,-4 22 85,1-27-404,0 0-62,0 0-1,1 1 0,0-1 0,0 0 0,0 0 0,1 0 0,1 0 0,-1 0 1,5 14-1,-5-20-132,-1 0 1,1 0 0,-1 0 0,1 0-1,0 0 1,0-1 0,-1 1 0,1 0-1,0 0 1,0 0 0,0-1-1,0 1 1,0 0 0,0-1 0,0 1-1,0-1 1,0 1 0,0-1 0,0 0-1,0 1 1,1-1 0,-1 0-1,0 0 1,0 0 0,0 1 0,0-1-1,1-1 1,-1 1 0,0 0 0,2-1-1,13-3-1135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1:27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12283,'10'-11'4857,"2"5"-3017,-3 2-1192,8-4-400,1-3-24,-1 7-80,11-1-64,-7 7-16,-4-2-160,-1 7-728,-10-4-720,3 5 896</inkml:trace>
  <inkml:trace contextRef="#ctx0" brushRef="#br0" timeOffset="1">47 155 8794,'5'1'3881,"10"2"-1521,3-3-1448,9 0-79,1-3-177,-3-1-152,7 2-408,-16 0-392,0 0-1361,-1 2 1121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1:27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0 17692,'-1'0'42,"-1"0"1,1 0 0,-1 1-1,1-1 1,-1 0-1,1 1 1,0-1-1,-1 1 1,0 0 0,-6 2 67,-20 7 219,14-5-157,-1 0 0,-23 14-1,33-17-132,1 1-1,0 0 0,0 0 0,0 1 0,0-1 0,1 1 0,-1 0 1,1 0-1,0 0 0,0 0 0,0 0 0,-3 8 0,3-5-12,1 0-1,-1 1 0,1-1 1,1 0-1,-1 1 0,1-1 1,1 1-1,-1-1 0,1 1 1,0 0-1,1-1 0,0 1 1,3 10-1,-3-16-26,0 1 0,0-1 0,1 0 0,-1 0 1,1 0-1,-1 0 0,1 0 0,0 0 0,0 0 0,0 0 0,0-1 0,0 1 0,0-1 1,0 0-1,0 1 0,1-1 0,-1 0 0,1 0 0,-1 0 0,1-1 0,3 1 0,3 1-23,-1 0 0,1-1-1,0-1 1,17 0 0,-9-3-463,0 0 0,0 0 0,32-13 1,-42 14 264,25-9-419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1:31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14 7122,'-40'-6'2885,"27"1"-1014,13 5-1753,0 0-1,0 0 1,0 0 0,0 0 0,0 0 0,0 0 0,0 0 0,0 0 0,0 0 0,0 0 0,0 0-1,0 0 1,0 0 0,0 0 0,1 0 0,-1 0 0,0 0 0,0 0 0,0 0 0,0-1 0,0 1 0,0 0-1,0 0 1,0 0 0,0 0 0,0 0 0,0 0 0,0 0 0,0 0 0,0 0 0,0 0 0,0 0 0,0 0-1,0 0 1,0 0 0,0 0 0,0-1 0,0 1 0,0 0 0,0 0 0,0 0 0,0 0 0,0 0-1,0 0 1,0 0 0,0 0 0,-1 0 0,22 3 225,0 1 0,0 1 0,36 15 0,-56-20-336,74 24 313,-39-14-843,65 29 1,-102-38-1335,-7 2 726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37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12635,'5'39'6222,"-1"-5"-5151,2 18 100,-5-36-917,1 0 0,0 0 1,1 0-1,7 20 0,-8-31-187,0-1-1,1 0 1,-1 1 0,1-1 0,0 0-1,0 0 1,0 0 0,0-1-1,0 1 1,1-1 0,0 0-1,0 0 1,4 3 0,-6-6-47,-1 1 1,0 0-1,0-1 0,0 1 1,1-1-1,-1 1 1,0-1-1,1 0 1,-1 0-1,0 0 1,1 0-1,-1 0 0,0 0 1,1 0-1,-1 0 1,0 0-1,1 0 1,-1-1-1,0 1 1,0 0-1,1-1 0,-1 1 1,0-1-1,0 0 1,0 1-1,1-1 1,-1 0-1,0 0 0,1-1 1,4-4 50,0 0 0,-1 1-1,8-13 1,-10 14-45,2-4-7,0 0-1,-1 0 0,1 0 0,4-17 0,9-38 228,-13 40-1539,11-25 0,-15 45-2481,4 6 1558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1:31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7746,'7'3'1464,"-1"2"0,-1-1 1,8 7-1,15 18 981,-18-18-2018,0 0 0,12 8 0,35 18 228,-42-28-519,0 0 1,-1 0 0,-1 2-1,15 13 1,-27-23-122,0 0 0,-1 0 0,1 0 0,0 0 0,0 0 0,0 0 0,0 0 0,-1 1 0,1-1 1,-1 0-1,1 0 0,-1 1 0,1-1 0,-1 0 0,0 1 0,0-1 0,0 1 0,1-1 0,-1 0 0,-1 1 0,1-1 1,0 1-1,0-1 0,0 0 0,-1 1 0,1-1 0,-1 0 0,1 1 0,-1-1 0,1 0 0,-1 0 0,0 1 1,0-1-1,1 0 0,-3 2 0,-3 2 48,0 1 0,0-1 0,0-1 0,0 1 0,-9 3 0,4-1 3,-22 17 92,17-13-254,0 0 1,-28 14 0,36-21-150,6-3-1,-1-1 1,1 1-1,0 0 1,0 1-1,-1-1 0,1 0 1,0 1-1,0-1 0,0 1 1,0 0-1,1-1 0,-1 1 1,-2 3-1,-1 3-825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1:33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201 313 5233,'-6'31'2499,"7"-26"-253,1-5-342,2-7 3563,-4-3-5181,0 1-1,-2-1 1,1 1-1,-1-1 1,0 1 0,-6-13-1,6 18-273,0 1 0,0-1 0,-1 1-1,0-1 1,0 1 0,0 0 0,0 0 0,0 0 0,0 1-1,-1-1 1,1 1 0,-1 0 0,0 0 0,0 0 0,-6-2 0,7 3-10,-1 0 0,1 0 0,-1 0 0,1 1 1,-1-1-1,1 1 0,-1 0 0,1 0 0,-1 0 1,1 0-1,-1 1 0,0 0 0,1-1 1,0 1-1,-1 1 0,1-1 0,0 0 0,-1 1 1,1 0-1,0-1 0,0 1 0,-4 4 1,2-2 5,1 0 0,0 0 0,0 0 0,1 1 0,-1-1 0,1 1 0,0 0 0,0 0 0,1 0 0,-1 1 0,1-1 0,0 1 0,-1 7 1,1 1 72,1 0 0,0 0 1,1 0-1,1 0 0,3 19 1,-3-28-35,-1-1 1,1 0 0,0 1-1,0-1 1,1 0 0,-1 0-1,4 6 1,-4-8-31,0-1 0,0 1 0,0-1 0,1 0 0,-1 0 0,0 1 0,1-1 0,-1 0-1,0 0 1,1 0 0,-1-1 0,1 1 0,0 0 0,-1 0 0,1-1 0,0 1 0,-1-1 0,1 0 0,0 1 0,-1-1 0,1 0 0,3 0-1,0 0-5,-1-1-1,1 0 0,-1 0 1,1 0-1,-1-1 0,0 1 0,1-1 1,-1 0-1,0 0 0,0-1 1,0 1-1,0-1 0,-1 0 0,1 0 1,-1 0-1,1 0 0,2-5 1,5-5-28,-1-1 1,-1 0 0,12-21 0,2-9-90,20-56 1,-33 71 90,-1 1-1,-2-1 0,5-36 0,-10 52 67,-2-25 1,-1 33 51,0 6-27,-4 9 80,-2 13 149,1 0 0,0 1 1,-4 46-1,8-31 138,4 63 0,0-76-223,2 1 0,8 35 1,-7-46-114,0 0-1,1 0 1,1-1 0,16 28 0,-20-36-243,1-1 0,1 0 1,-1-1-1,1 1 1,0-1-1,0 0 1,1 0-1,0-1 1,-1 0-1,13 7 1,6-4-420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1:33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8498,'6'24'6686,"0"-5"-3843,4 13 525,-8-27-3146,0 0 0,0 0 0,0 0 0,-1 0 0,0 1 0,0-1 0,-1 0 0,1 9 0,-5 32 75,4-46-295,1 0-1,-1 0 0,0 0 1,0 0-1,0 0 0,0 0 0,0 1 1,-1-1-1,1 0 0,0 0 0,0 0 1,0 0-1,0 0 0,0 0 1,0 1-1,0-1 0,0 0 0,0 0 1,0 0-1,0 0 0,0 0 1,0 0-1,0 0 0,-1 1 0,1-1 1,0 0-1,0 0 0,0 0 1,0 0-1,0 0 0,0 0 0,0 0 1,-1 0-1,1 0 0,0 0-26,0 0 0,0 0 0,-1-1 0,1 1 0,0 0 0,0 0 0,0-1 0,0 1 0,0 0 0,0 0-1,-1-1 1,1 1 0,0 0 0,0 0 0,0-1 0,0 1 0,0 0 0,0 0 0,0-1 0,0 1 0,0 0 0,0 0 0,0-1-1,1 1 1,-1 0 0,0-1 0,3-15-116,2 1 0,-1 0 0,2-1 0,8-15 0,-11 24 136,1 0 0,1-1 0,-1 1-1,1 1 1,0-1 0,8-6 0,-10 10 10,-3 2 3,0 1 1,0 0-1,0 0 0,1-1 0,-1 1 0,0 0 1,0 0-1,1 0 0,-1-1 0,0 1 1,0 0-1,1 0 0,-1 0 0,0 0 1,0 0-1,1 0 0,-1-1 0,0 1 0,1 0 1,-1 0-1,0 0 0,0 0 0,1 0 1,-1 0-1,0 0 0,1 0 0,-1 0 0,0 0 1,1 1-1,5 7 161,0 15 143,-6-23-290,2 16 215,-1 0-1,-1 17 1,0-21-106,0 1 0,1 0 0,0-1 0,4 18 0,-3-25-91,0 0 5,-2-5-44,0 0 0,0 0 1,0 0-1,0 0 0,0 1 0,0-1 1,0 0-1,0 0 0,0 0 1,0 0-1,-1 0 0,1 0 0,0 0 1,0 0-1,0 0 0,0 0 1,0 1-1,0-1 0,0 0 0,0 0 1,0 0-1,0 0 0,0 0 1,-1 0-1,1 0 0,0 0 1,0 0-1,0 0 0,0 0 0,0 0 1,0 0-1,0 0 0,0 0 1,-1 0-1,1 0 0,0 0 0,0 0 1,0 0-1,0 0 0,0 0 1,0 0-3,-1 0 1,1-1 0,0 1 0,0 0 0,-1 0 0,1-1 0,0 1 0,0 0-1,0 0 1,-1-1 0,1 1 0,0 0 0,0-1 0,0 1 0,0 0 0,0-1-1,0 1 1,0 0 0,0-1 0,0 1 0,0 0 0,0-1 0,0 1 0,0 0-1,0-1 1,0 1 0,0 0 0,0 0 0,0-1 0,2-12-137,-2 13 132,2-6-75,-1 1 0,1-1 0,1 1-1,-1 0 1,4-6 0,2-3-64,-7 11 141,0 0 1,1 1-1,-1 0 1,1-1 0,0 1-1,0 0 1,0 0-1,0 0 1,0 0-1,0 0 1,1 0-1,-1 0 1,1 1 0,-1-1-1,1 1 1,-1 0-1,1 0 1,0 0-1,0 0 1,-1 0-1,1 1 1,0-1 0,5 1-1,-7 0 9,-1 0-1,1 0 1,-1 0-1,1 0 0,-1 0 1,0 0-1,1 1 1,-1-1-1,1 0 1,-1 0-1,1 0 1,-1 1-1,0-1 1,1 0-1,-1 1 1,0-1-1,1 0 1,-1 1-1,0-1 1,1 0-1,-1 1 1,0-1-1,0 1 1,0-1-1,1 1 1,2 13 122,-2-8-86,0 4-42,0-2 54,1 0 1,0 0 0,0 0-1,4 9 1,-5-15-116,0 0-1,0 0 1,0 0-1,0 0 1,1-1 0,-1 1-1,1 0 1,-1 0 0,1-1-1,0 1 1,-1-1 0,1 0-1,0 1 1,0-1-1,0 0 1,0 0 0,0 0-1,0 0 1,1-1 0,1 2-1,6-1-968,-1 0 1,0-1-1,1 1 0,10-3 0,6 1-1681,-14 2 1760,0-2 1,0 0-1,0 0 1,0-1-1,16-5 1,-25 6 1066,1-1 0,0 1 0,-1-1 0,0 0 0,1 0 0,-1 0-1,0 0 1,0 0 0,3-4 0,-4 4 190,0 0 0,-1-1 0,1 1 0,-1 0 0,0-1-1,1 1 1,-1-1 0,0 1 0,0-1 0,-1 0 0,1 1-1,0-1 1,-1 0 0,0-3 0,0 4-96,0 0-1,0 0 1,0 1 0,0-1 0,-1 0 0,1 0-1,-1 0 1,1 1 0,-1-1 0,0 0 0,0 1-1,1-1 1,-1 1 0,0-1 0,-1 1 0,1-1-1,0 1 1,0-1 0,-1 1 0,1 0-1,0 0 1,-1 0 0,1 0 0,-1 0 0,0 0-1,1 0 1,-4-1 0,0 1 18,1-1 0,-1 1 0,0 0-1,1 0 1,-1 1 0,0-1 0,1 1 0,-1 0 0,-8 1-1,7 0-121,0 1 0,-1-1 0,1 1 0,0 1 0,0-1 0,0 1 0,1 0 0,-1 0 0,1 1 0,-1-1 0,1 1 0,0 1 0,1-1 0,-1 1 0,1-1 0,0 1 0,0 0 0,-3 6 0,6-10-103,0 0 0,1 0 0,-1 0 0,1 0 0,-1 0-1,1 1 1,0-1 0,-1 0 0,1 0 0,0 0 0,0 0 0,0 0 0,-1 0 0,1 1 0,1-1-1,-1 0 1,0 0 0,0 0 0,0 0 0,0 0 0,1 0 0,-1 0 0,1 0 0,-1 1 0,1-1-1,-1 0 1,1-1 0,-1 1 0,1 0 0,0 0 0,0 0 0,-1 0 0,2 0 0,0 1-6,-1-2 0,1 1 0,-1 0 1,1 0-1,0 0 0,-1-1 1,1 1-1,0-1 0,0 1 0,-1-1 1,1 0-1,0 0 0,0 0 1,0 0-1,-1 0 0,1 0 0,0 0 1,0 0-1,-1-1 0,1 1 0,2-1 1,7-4-103,-1 1 1,0-1 0,15-10-1,-20 11 68,0 1-1,0 0 0,0 0 0,0 0 0,0 1 1,1 0-1,-1 0 0,1 0 0,0 0 0,-1 1 1,10-1-1,-15 2 40,1 0 0,0 0 0,-1 1 0,1-1 0,0 0 0,-1 0 0,1 0 0,0 1 0,-1-1 0,1 0 0,-1 1 1,1-1-1,0 1 0,-1-1 0,1 1 0,-1-1 0,1 1 0,-1-1 0,0 1 0,1-1 0,-1 1 0,1-1 0,-1 1 0,0 0 0,0-1 0,1 1 0,-1 0 0,5 21 36,-5-18-33,2 10-92,-2-6 20,1 0-1,0 0 1,3 9 0,-3-16-151,-1 1 1,0-1-1,1 1 1,0-1 0,-1 0-1,1 1 1,0-1-1,0 0 1,-1 0-1,1 0 1,0 1 0,0-1-1,1 0 1,-1 0-1,0 0 1,0 0-1,0-1 1,1 1 0,-1 0-1,0-1 1,1 1-1,2 0 1,10 1-1058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1:34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10746,'13'16'4705,"0"5"-2472,3-3-337,3 4-696,-10-2-351,3 0-457,2-3-88,-4-1-120,0-3-176,3-2-712,-2-1-465,-7-6-1783,6-2 1800</inkml:trace>
  <inkml:trace contextRef="#ctx0" brushRef="#br0" timeOffset="1">178 39 9338,'-13'7'4673,"-6"2"-1456,0 14-1201,-6 1-384,1 2-719,4 2-449,-3-6-680,9-4-480,2-6 3296,4-3-2200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02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1067 19 2385,'-1'-1'1364,"-9"-8"6364,-2 2-5220,11 7-2416,-1-1-1,0 1 1,0 0 0,0-1-1,0 1 1,0 0-1,1 0 1,-1 0-1,0 1 1,0-1 0,0 0-1,0 1 1,0-1-1,1 1 1,-1-1-1,-2 2 1,-1 1 35,-1-1-1,0 2 1,1-1-1,0 0 1,-1 1 0,1 0-1,1 1 1,-1-1-1,1 1 1,-1-1-1,2 1 1,-7 10 0,-251 340 3055,253-344-3122,-268 367 1386,182-244-985,-157 170 98,240-291-568,1-4-101,2 1 1,-14 20-1,23-29-840,3-2 371,6-4-876,15-14-2354,12-13 1655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02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7338,'-1'0'152,"1"0"1,-1 0 0,1 0 0,-1 0-1,1 0 1,-1 1 0,1-1-1,-1 0 1,1 0 0,-1 1 0,1-1-1,-1 0 1,1 1 0,-1-1 0,1 0-1,-1 1 1,1-1 0,0 1 0,-1-1-1,1 1 1,0-1 0,-1 0 0,1 1-1,0 0 1,0-1 0,0 1-1,-1-1 1,1 1 0,-1 21 1571,1-16-1384,20 172 3093,-10-105-2901,46 401 2162,-16-125-1277,-36-314-1335,17 219 384,-23-221-1816,5-63-2861,2-11 2896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03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6305,'0'3'6005,"6"25"-3519,7 4-1502,1 0 0,23 36-1,44 59 50,-19-32-266,135 255 819,-35-59-1108,40 10 154,-180-272-536,63 88 318,-60-81-208,24 51 1,-45-79-207,35 76-344,-38-80-847,-2-4 380,-5-6-521,-7-14 120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05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93 107 5209,'-14'-12'706,"-45"-36"3314,57 47-3650,1 0-156,1 0 0,-1 1 0,0-1-1,0 1 1,1-1 0,-1 1 0,0-1 0,0 1-1,0 0 1,0-1 0,0 1 0,1 0 0,-1 0-1,-2-1 1,3 1-154,0 0 0,-1 0 0,1 0 0,0 1-1,0-1 1,0 0 0,0 0 0,-1 0 0,1 0-1,0 0 1,0 0 0,0 0 0,0 1 0,0-1 0,0 0-1,0 0 1,-1 0 0,1 0 0,0 1 0,0-1-1,0 0 1,0 0 0,0 0 0,0 0 0,0 1 0,0-1-1,0 0 1,0 0 0,0 0 0,0 0 0,0 1 0,0-1-1,0 0 1,0 0 0,0 0 0,0 1 0,0-1-1,2 10 403,-1-8-181,13 50 1174,2 0 1,35 77 0,-45-116-1307,1 0-1,1 0 1,0-1-1,12 14 1,-18-23-123,1-1 0,-1 1-1,1-1 1,0 0 0,0 0 0,0 0 0,0 0-1,0 0 1,0 0 0,0-1 0,1 0 0,4 2-1,-6-3-17,0 0-1,0 1 0,-1-1 1,1 0-1,0 0 0,0-1 1,-1 1-1,1 0 0,0 0 0,0-1 1,-1 1-1,1-1 0,0 0 1,-1 1-1,1-1 0,-1 0 1,1 0-1,-1 0 0,1 0 1,-1 0-1,0-1 0,0 1 0,1 0 1,-1 0-1,1-3 0,3-4 15,0 0-1,0 0 0,-1-1 0,-1 1 0,1-1 1,3-18-1,7-57 53,-4-94-520,-10 177 441,0-6-139,0 5 36,0 0 0,1 0-1,-1 0 1,0-1 0,0 1-1,-1 0 1,1 0-1,0 0 1,-1 0 0,1 0-1,-2-3 1,1 5 43,1 0 0,0 0 0,0 0 0,-1 0 0,1 0 0,0 0 0,0 0 0,-1 0 0,1 0 0,0 0 0,0 0 0,-1 0 0,1 0 0,0 0 0,0 1 1,0-1-1,-1 0 0,1 0 0,0 0 0,0 0 0,0 1 0,0-1 0,-1 0 0,1 0 0,0 0 0,0 1 0,0-1 0,0 0 0,0 0 0,0 0 0,0 1 0,-1-1 0,1 0 0,0 0 0,0 1 0,0-1 0,-4 13-1458,-1 17 250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06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 4537,'-5'-4'8316,"2"7"-4805,3 15-2854,0-9-160,5 90 971,-3-71-897,13 53-1,3-18-215,-17-58-326,1-1 0,-1 1 1,4 5-1,-1-2 6,-2-5 6,-1-5-43,-1-9-59,-6-10-126,3 8 79,0 1 0,0-1 0,-1-23-1,4 33 100,0 0-1,0-1 1,0 1 0,1 0-1,-1-1 1,1 1-1,0 0 1,0 0 0,0 0-1,0 0 1,1 0-1,-1 0 1,1 0 0,0 0-1,0 0 1,0 1-1,0-1 1,0 1 0,5-5-1,-4 6 15,-1-1 0,1 1 1,0 0-1,0 0 0,-1 0 0,1 0 0,0 0 0,0 0 0,0 1 0,0-1 1,0 1-1,0 0 0,0 0 0,0 0 0,0 1 0,0-1 0,0 1 0,0-1 1,0 1-1,0 0 0,0 0 0,0 0 0,-1 1 0,4 1 0,-4-2 44,1 0 0,-1 0-1,0 1 1,0-1 0,0 1-1,1 0 1,-2-1 0,1 1-1,0 0 1,0 0 0,-1 0-1,1 1 1,-1-1 0,1 0-1,-1 0 1,0 1 0,0-1-1,0 1 1,0-1 0,0 1-1,-1-1 1,1 1 0,-1 0 0,0-1-1,0 1 1,0 0 0,0 4-1,-2-2 13,1 1 1,-1-1-1,0 0 0,0 1 0,-1-1 0,0 0 1,0 0-1,0 0 0,-1-1 0,1 1 0,-1-1 0,0 0 1,0 0-1,-1 0 0,1-1 0,-8 6 0,11-9-153,1 1 0,-1-1 0,0 0 0,0 1 0,1-1-1,-1 0 1,0 1 0,0-1 0,1 0 0,-1 0 0,0 0-1,0 0 1,0 1 0,1-1 0,-1 0 0,0-1 0,0 1-1,0 0 1,0 0 0,1 0 0,-2-1 0,1 1-93,1-1 0,-1 1 0,1-1 0,-1 1 0,1-1 0,-1 1 1,1-1-1,0 0 0,-1 1 0,1-1 0,0 0 0,-1 1 0,1-1 0,0 0 1,0 1-1,0-1 0,-1 0 0,1 0 0,0 1 0,0-1 0,0 0 0,1 0 0,0-13-1203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07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10794,'0'-2'4289,"8"2"-2512,0 2-289,3-2-328,-1 1-280,2-1-664,4 0-104,3-4-344,0 0-496,-2-3-2985,-3 6 2537</inkml:trace>
  <inkml:trace contextRef="#ctx0" brushRef="#br0" timeOffset="1">93 89 6249,'-32'69'3329,"44"-65"-336,2-4-625,3 1-463,1 1-281,1 0-768,-2-2-296,-2 0-288,0-1-384,-5-4-1280,1 1 1000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38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36 225 10954,'7'13'4585,"-6"3"-1912,0 0-921,-1 7-103,2 0-353,0-3-864,4 2-200,-2-7-152,1-5 24,-5-3-688,1-4-624,-3-7-3593,0 2 3104</inkml:trace>
  <inkml:trace contextRef="#ctx0" brushRef="#br0" timeOffset="1">0 2 13235,'3'-2'5233,"2"2"-3545,2 0-271,-7 0-257,0 0-456,4 0-504,8 0 24,0 0-536,-3 2 256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07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7 9922,'-3'-1'515,"1"0"0,0 0 0,0 0-1,-1 1 1,1-1 0,0 1 0,-1-1 0,1 1-1,-1 0 1,1 0 0,0 0 0,-4 1 0,2-1-116,0 1 1,0 0 0,1 1 0,-1-1-1,0 1 1,1 0 0,-4 2-1,-1 1-60,0 1 1,0 0-1,1 1 0,0 0 0,-8 10 0,9-10-206,-4 5 118,0 2 0,-11 17 0,19-27-209,-1 0-1,1 0 1,0 1-1,1-1 1,-1 1-1,1 0 1,0-1-1,0 1 1,1 0-1,-1 0 1,1-1-1,0 9 1,1-10-31,0 0 1,0 0-1,0 0 0,0 0 1,0 0-1,1 0 0,-1-1 1,1 1-1,0 0 0,0-1 1,0 0-1,0 1 0,0-1 1,1 0-1,-1 0 1,1 0-1,-1 0 0,1 0 1,-1-1-1,6 3 0,0 0-13,1-1 0,-1 0 0,0 0 0,1-1 0,0 0 0,12 1 0,-6-2-615,1 0 0,0-1-1,-1-1 1,1-1 0,30-6 0,-6-4-765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08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64 5953,'-13'-9'6477,"9"8"-6172,1-1 1,-1 0 0,1 0 0,-4-3 0,-29-27 1565,35 31-1774,0 0 0,0 0 0,0 0-1,0 1 1,0-1 0,0 0 0,-1 0 0,1 1 0,0-1 0,0 1 0,-1-1-1,1 1 1,0 0 0,-1-1 0,1 1 0,0 0 0,-1 0 0,1 0-1,0 0 1,-1 0 0,1 0 0,-2 1 0,-2-1 170,-1 1-85,-1 1-1,1 0 0,-1 0 1,1 0-1,-1 0 0,1 1 1,0 0-1,0 1 0,1-1 1,-1 1-1,-5 5 0,6-5-108,1 0 0,-1 0-1,1 1 1,0 0 0,0 0 0,0 0 0,1 0-1,0 0 1,0 1 0,0 0 0,1-1-1,-3 8 1,5-10-60,-1 1 0,0-1 0,1 1 0,0-1 0,0 1 0,0 0 0,0-1 0,0 1 0,1-1 0,0 1 0,0-1 0,0 1 0,0-1 0,0 0 0,1 1 0,-1-1 0,1 0 0,0 0 0,0 0 0,0 0 0,0-1 0,0 1 0,1 0 0,0-1 0,-1 1 0,6 2 0,-1 0-70,0-1 0,0 0-1,1-1 1,-1 1 0,1-1 0,0-1-1,0 0 1,0 0 0,0 0 0,16 0 0,27-2-993,3-4 455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09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2 7338,'28'4'3187,"-29"-4"-3092,1 0 1,0 0-1,0 0 0,0 0 1,0 0-1,0 0 0,0 0 1,0 0-1,0 0 0,0 0 1,0 0-1,0-1 1,0 1-1,0 0 0,0 0 1,0 0-1,0 0 0,0 0 1,0 0-1,0 0 0,0 0 1,0 0-1,0 0 0,0 0 1,0-1-1,0 1 1,1 0-1,-1 0 0,0 0 1,0 0-1,0 0 0,0 0 1,0 0-1,0 0 0,0 0 1,0 0-1,0 0 0,0 0 1,0 0-1,0 0 1,0 0-1,1 0 0,-10-4 3559,0 5-3130,-1 0 1,1 0 0,-1 1 0,1 0-1,-16 6 1,13-4-174,2-1-117,1 0 1,1 0-1,-1 1 1,-15 9-1,22-11-198,-1-1-1,1 1 0,0 0 1,0 0-1,0 0 1,0 0-1,0 0 0,1 0 1,-1 1-1,1-1 0,-1 0 1,1 1-1,0-1 1,0 1-1,0 0 0,0-1 1,1 1-1,-2 4 0,2-5-24,0 1 0,1 0 0,-1-1 0,0 1-1,1 0 1,-1-1 0,1 1 0,0-1 0,0 1-1,0-1 1,0 1 0,0-1 0,1 0 0,-1 0-1,1 1 1,-1-1 0,1 0 0,0 0-1,0-1 1,0 1 0,0 0 0,4 2 0,0 0 8,1 0 1,-1 0-1,1-1 1,0 0 0,0 0-1,13 3 1,1-3-353,0 0 0,0-1 0,0-1 0,1-2 0,-1 0 0,42-7 0,-60 7-75,0 1 0,0-1 1,0 0-1,-1 0 0,1 0 0,3-1 1,-6 2 339,1-1-1,-1 1 1,0 0 0,1-1 0,-1 1 0,0 0 0,0-1 0,1 1 0,-1 0-1,0-1 1,0 1 0,0-1 0,1 1 0,-1 0 0,0-1 0,0 1 0,0-1-1,0 1 1,0-1 0,0 1 0,0-1 0,0 1 0,0-1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11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6465,'-1'-1'4672,"1"1"-4610,0 0-1,0 0 1,0 0-1,0 0 1,0 0 0,0 0-1,0 1 1,1-1-1,-1 0 1,0 0 0,0 0-1,0 0 1,0 0 0,0 0-1,0 0 1,0 0-1,0 0 1,0 0 0,0 0-1,0 0 1,0 0 0,0 0-1,0 0 1,0 1-1,0-1 1,0 0 0,0 0-1,0 0 1,0 0-1,0 0 1,0 0 0,0 0-1,0 0 1,0 0 0,0 0-1,0 0 1,0 0-1,0 0 1,0 1 0,0-1-1,0 0 1,-1 0 0,1 0-1,0 0 1,0 0-1,0 0 1,0 0 0,0 0-1,0 0 1,0 0-1,0 0 1,0 0 0,0 0-1,0 0 1,0 0 0,0 0-1,0 0 1,0 0-1,-1 0 1,1 0 0,0 0-1,0 0 1,0 0 0,0 0-1,0 0 1,0 0-1,0 0 1,0 0 0,2 7 437,1 0 1,-1-1-1,2 1 1,6 10-1,5 6 76,2 0 0,19 21 0,10 15 558,-35-47-996,-1 0-1,-1 1 1,0 0-1,-1 0 1,9 21-1,-16-31-180,11 23 233,-12-26-257,1 1-1,-1 0 1,1 0-1,-1 0 0,1 0 1,-1-1-1,1 1 1,0 0-1,-1-1 0,1 1 1,0 0-1,0-1 1,0 1-1,-1-1 1,1 1-1,0-1 0,0 0 1,0 1-1,0-1 1,0 0-1,0 0 0,0 1 1,0-1-1,1 0 1,-2 0 21,0 0 1,0 0-1,1 0 1,-1 0-1,0 0 1,0 0-1,0 0 1,0 0-1,0 0 1,0-1-1,0 1 1,0 0-1,1 0 1,-1 0-1,0 0 1,0 0-1,0 0 1,0 0-1,0 0 1,0 0-1,0 0 1,0 0-1,0 0 1,0-1-1,0 1 1,0 0-1,1 0 1,-1 0-1,0 0 1,0 0-1,0 0 1,0 0-1,0 0 1,0-1-1,0 1 1,0 0-1,0 0 1,0 0-1,0 0 1,0 0-1,0 0 1,0-1 0,-4-5-1201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11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8810,'10'19'4325,"21"43"2071,-29-57-6141,1-1 0,0 0 1,0 1-1,1-1 0,4 5 0,4 4 186,-11-12-412,0 0 1,-1 0-1,1 0 0,0 0 0,0-1 0,-1 1 0,1 0 1,0 0-1,0-1 0,0 1 0,0-1 0,0 1 0,0-1 1,0 1-1,0-1 0,1 1 0,-1-1-17,0 0 0,0-1 0,0 1 0,-1 0 0,1-1 0,0 1 0,0 0 0,0-1 0,-1 1 0,1-1 0,0 1 0,-1-1-1,1 0 1,-1 1 0,1-1 0,0 0 0,-1 1 0,1-1 0,-1 0 0,1-1 0,16-27 91,-12 20-92,-1 1 1,1 0 0,1 0 0,8-10-1,63-53-2907,-63 60 914,1 8 893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12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280 341 2865,'-1'-4'10265,"-4"-7"-6545,-1-4-3269,-5-4 81,6 11-400,-1 0 0,-10-11 0,13 16-88,-1-1 0,1 1 0,-1 0 0,0 1 0,0-1 0,0 1 0,0-1 0,-1 1 0,-6-2 0,5 2-25,1 1 0,0 0 0,-1 0 0,1 0 0,-1 1 0,0-1 0,1 1-1,-1 1 1,1-1 0,-1 1 0,1 0 0,-1 0 0,1 1 0,0 0 0,-1 0 0,1 0-1,0 0 1,0 1 0,0 0 0,1 0 0,-1 0 0,1 0 0,0 1 0,-1 0 0,2 0 0,-1 0-1,0 0 1,1 1 0,-5 7 0,3-4 31,1 0 0,0 0-1,1 1 1,-1-1 0,2 1-1,-1 0 1,-2 17 0,4-20-27,1-1 1,0 1-1,0 0 1,0-1-1,0 1 1,1-1-1,0 1 1,0 0-1,1-1 1,0 0-1,0 1 1,0-1-1,5 9 1,-5-11-15,-1-1-1,1 0 1,0 0 0,0 0 0,0 0 0,0 0-1,1 0 1,-1 0 0,0-1 0,1 1-1,-1-1 1,1 0 0,0 0 0,-1 0-1,1 0 1,0 0 0,0 0 0,-1-1-1,1 1 1,0-1 0,0 0 0,0 0-1,5-1 1,-2 1-1,-1-1-1,1-1 1,0 1-1,-1-1 1,0 0-1,1 0 1,-1 0-1,0-1 1,0 0-1,0 0 1,6-5-1,0-2-27,0-1-1,0 0 1,-1-1 0,0 0-1,-1-1 1,8-14-1,39-88-535,-41 77 344,-2-1 0,16-76 0,-18 67 305,-12 42 90,-1 10 41,-5 14 111,2 5 42,1 0 1,-2 38 0,3-31-143,1 4 192,2 55 0,1-68-299,2 0 0,0 0 0,12 36 0,-9-38-25,-3-9-327,7 18 1,-8-25-3,0 0 1,-1 0 0,1 0-1,1 0 1,-1 0-1,0-1 1,1 1 0,-1-1-1,4 3 1,10 4-694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13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20 7538,'-2'3'1102,"0"1"0,0-1-1,0 1 1,1 0 0,0-1 0,0 1 0,-1 5 0,-2 28 2671,4-29-3388,-1 0 1,1 0-1,-2-1 0,-3 16 1,2-15-241,-5 14 98,8-21-235,0 0 1,-1 0-1,1 0 1,0 0-1,-1-1 1,1 1-1,-1 0 0,0 0 1,1-1-1,-1 1 1,1 0-1,-1-1 1,0 1-1,0 0 1,1-1-1,-1 1 0,-1 0 1,1-1-13,1-1 0,0 1 0,-1 0 0,1-1 0,0 1 0,0 0 0,-1-1-1,1 1 1,0 0 0,0-1 0,0 1 0,0 0 0,-1-1 0,1 1 0,0-1 0,0 1 0,0 0 0,0-1 0,0 1 0,0-1 0,0 1 0,0 0 0,0-1 0,0 1 0,0-1 0,1-13-155,1 4 54,1 0 0,-1 0 0,2 0 0,-1 0 0,2 1-1,-1-1 1,1 1 0,0 0 0,1 0 0,0 1 0,1 0 0,9-11 0,15-7 110,-30 25 16,0 1-1,0-1 0,0 0 1,0 0-1,0 1 0,0-1 1,0 1-1,0-1 0,0 1 1,0 0-1,0-1 0,0 1 1,0 0-1,0 0 0,1-1 1,-1 1-1,0 0 0,0 0 0,0 0 1,0 1-1,0-1 0,0 0 1,1 0-1,-1 1 0,0-1 1,0 0-1,0 1 0,0-1 1,0 1-1,0-1 0,0 1 1,0 0-1,0-1 0,-1 1 1,1 0-1,0 0 0,0 0 0,-1-1 1,1 1-1,0 0 0,-1 0 1,1 0-1,0 2 0,1 1 81,1 1 0,-1-1 0,-1 1 0,1 0 0,-1-1 0,1 1 0,-1 0 1,0 6-1,-1 6 146,-2 22 0,-1 5 73,4-50-310,1 0 0,-1 0 0,1 0 0,0 0 0,0 0 0,6-10 0,-3 8-18,-1-1 0,1 0 0,0 0 0,0 1 0,1-1 0,7-7 0,-8 11 5,9-11-5,-13 16 9,-1-1 0,1 0 0,0 1 0,0-1 0,0 0 0,0 1 0,0-1 1,0 1-1,0 0 0,0-1 0,0 1 0,1 0 0,-1 0 0,0 0 0,0 0 1,1 0-1,-1 0 1,-1 0 1,1 0-1,-1 0 1,1 1-1,-1-1 1,1 0-1,-1 0 1,1 1 0,-1-1-1,0 0 1,1 1-1,-1-1 1,1 1-1,-1-1 1,0 0-1,0 1 1,1-1-1,-1 1 1,0-1-1,0 1 1,1-1 0,-1 1-1,0-1 1,0 1-1,0-1 1,0 1-1,0-1 1,0 1-1,0 0 1,1 20 72,-1-16-42,-1 10 120,-3 19 0,2-22-56,1 0-1,0 19 1,1-30-156,0 0 0,0-1 0,0 1 0,0 0 0,0 0 0,0-1-1,0 1 1,0 0 0,1-1 0,-1 1 0,0 0 0,1-1 0,-1 1 0,0-1 0,1 1 0,-1 0 0,0-1 0,1 1 0,-1-1 0,1 1 0,-1-1 0,1 1-1,-1-1 1,1 0 0,0 1 0,1 0-473,0-1-1,0 1 0,0-1 1,1 0-1,-1 0 1,0 1-1,2-2 0,-3 1 413,16 0-1699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13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202 124 7826,'1'-2'539,"1"1"0,-1-1 0,-1 0 0,1 0 1,0 0-1,0 0 0,-1 1 0,1-1 0,-1 0 1,1 0-1,-1 0 0,0 0 0,0 0 0,0 0 0,0-1 1,0 1-1,0 0 0,-1-2 0,0 1-251,0 0 0,-1 0-1,1 0 1,-1 0 0,1 0-1,-1 1 1,0-1 0,0 0-1,0 1 1,-4-4 0,-1 0-204,0 0 0,-1 1 0,0-1 0,0 2 0,-1-1 0,-15-6 0,20 10-37,-1-1 0,0 1 0,1 0 1,-1 0-1,0 0 0,0 1 0,0 0 0,1 0 0,-11 1 0,12-1-32,1 1 0,-1 0-1,1-1 1,-1 1 0,1 0 0,-1 0 0,1 1-1,0-1 1,0 0 0,-1 1 0,1-1 0,0 1-1,0 0 1,0 0 0,1 0 0,-1 0 0,0 0 0,1 0-1,-3 4 1,1 0 20,1 0-1,0 0 1,0-1-1,1 1 1,-1 1-1,1-1 1,0 8-1,0-10-17,1 0 1,0 1-1,1-1 0,-1 0 1,1 0-1,0 0 1,0 0-1,0 0 0,0 0 1,0 0-1,4 7 0,-3-10-12,-1 1 0,0-1-1,0 0 1,1 1 0,-1-1-1,1 0 1,-1 0 0,1 0-1,-1 0 1,1 0 0,0 0-1,0-1 1,-1 1 0,1 0-1,0-1 1,0 1 0,0-1-1,-1 0 1,1 0 0,0 0-1,0 0 1,0 0 0,0 0 0,0 0-1,0 0 1,2-1 0,2-1 1,0 1 0,0-1 0,0 0 0,-1-1 0,1 0 0,9-5 1,13-16 19,-24 19-16,1 1 0,-1 0 0,1 0 0,0 1-1,0 0 1,0-1 0,8-3 0,-13 7-9,1 0 0,-1 0-1,0 0 1,0 0 0,0 1 0,1-1-1,-1 0 1,0 0 0,0 0 0,0 0-1,1 0 1,-1 0 0,0 0 0,0 0 0,0 0-1,0 0 1,1 0 0,-1 1 0,0-1-1,0 0 1,0 0 0,0 0 0,0 0-1,1 0 1,-1 1 0,0-1 0,0 0-1,0 0 1,0 0 0,0 1 0,0-1 0,0 0-1,0 0 1,0 0 0,0 0 0,0 1-1,0-1 1,0 0 0,0 0 0,0 1-1,1 10 19,-1-8-13,3 77-798,-3-80 698,0 1 0,0 0 0,0-1 0,0 1 0,0-1 0,0 1 0,0-1-1,0 1 1,1-1 0,-1 1 0,0-1 0,0 1 0,0 0 0,1-1 0,-1 1 0,0-1 0,0 0 0,1 1 0,-1-1 0,0 1 0,1-1 0,-1 1 0,1-1 0,-1 0 0,1 1 0,-1-1 0,1 0 0,-1 1 0,0-1 0,2 0 0,13 6-856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14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8586,'5'16'4513,"2"1"-808,5 6-1793,3 1-232,-1-1-551,4 2-409,-5-5-440,-1 0-88,-5-6-208,-2-3-264,0-4-696,2-2-537,1-5-1751,1-3 2039</inkml:trace>
  <inkml:trace contextRef="#ctx0" brushRef="#br0" timeOffset="1">207 10 10538,'-13'1'4825,"-3"11"-2168,-6 6-449,-4 9-847,-3 2-433,-1-1-584,4-2-152,10-6-144,0-6-280,4-2-760,12-3-561,2-3 865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37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 7746,'0'0'3472,"0"0"-1527,0 0-313,0 0 201,2 4-265,2 5-240,0 4-496,0 1-176,1 40-263,-16-32-129,-9-1-256,-2 0-312,-6-5-1049,-1-4-1663,15-9 1903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42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55 107 5105,'-36'-50'2815,"23"29"1362,8 14-1315,4 7-106,2 4-1244,3 9-657,47 153 1032,-47-154-1802,0-1 1,1-1 0,0 1 0,0-1-1,11 15 1,-13-21-65,0-1-1,0 1 0,0-1 1,1 0-1,-1 0 0,1 0 1,6 3-1,-8-5-10,1 0 0,0 1 0,-1-2 0,1 1 0,0 0 0,0 0-1,-1-1 1,1 0 0,0 1 0,0-1 0,0 0 0,-1 0 0,5-1 0,-3 0-3,-1 0 1,1 0-1,-1-1 0,1 1 1,-1-1-1,0 0 1,0 0-1,0 0 1,0 0-1,0-1 0,0 1 1,0-1-1,-1 1 1,1-1-1,-1 0 0,3-5 1,3-4 9,-1-1 1,10-26 0,-7 15-33,-1-2 1,-1 1-1,-1-1 1,-2 0-1,4-43 1,-9 67-35,0 0-62,1 1 0,-1 0 0,0-1 0,0 1 0,0-1 0,0 1 1,-1-1-1,1 1 0,0-1 0,0 1 0,-1 0 0,1-1 0,-1 1 0,0-2 1,-6 1-515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41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59 8602,'-12'1'3729,"10"2"-1729,6-2-312,3 3-143,-7-4-273,32 0-488,50-6-176,-22-6-256,0-3-88,1 2-120,-1 2-39,-1 5-49,-7 2 0,-8 4-657,-13 0-583,-19 5 736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42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67 8826,'-9'13'3825,"17"-4"-1561,5-1-591,13 0-49,0-3-216,10-6-536,4-4-191,7-10-281,4-2-80,-4 0-128,1 2-64,-11 6-328,-9 1-416,-11 2-1161,-3 0-1023,2-5 1687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42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10242,'11'7'2496,"20"13"-1,38 13-660,-51-25-1231,72 28 999,-44-19-830,43 24-1,-79-36-677,-1 1 0,1 1 0,-1-1 0,0 2 0,13 12 0,-18-16-71,0 1 0,0 0 0,0 0-1,-1 1 1,0-1 0,0 1 0,0 0 0,-1 0 0,0 0 0,0 0 0,2 11 0,-3-5 9,0 0 1,-1 1-1,0-1 1,-1 0-1,-1 0 1,0 0-1,0 0 1,-1 0-1,-9 21 1,-2 0 55,-1-1 1,-23 34 0,28-51-148,0 0 0,0-1 1,-2 0-1,-18 17 0,20-22-705,0-1-1,-1 0 0,-21 12 0,10-8-305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43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9842,'5'10'4192,"3"2"-2270,4 7-968,23 51 1887,10 17-845,-37-73-1674,1 0 0,1-1-1,21 23 1,-29-34-283,1 1 1,-1-1-1,1 0 0,0 0 0,-1 0 0,1-1 1,0 1-1,0 0 0,0-1 0,0 0 0,1 0 1,-1 0-1,0 0 0,0-1 0,7 1 0,-8-1-22,1 0 0,-1 0 0,0 0 0,1-1 0,-1 0 0,1 1 0,-1-1 0,0 0 0,0 0 0,0 0 0,1 0 0,-1 0 0,0-1 0,0 1 0,-1-1 0,1 1 0,0-1 0,0 0 0,-1 1 0,1-1 0,1-4-1,10-17 45,-1 0 0,-2-1 0,0 0 0,8-37-1,-8 31-37,-6 17-48,12-42-98,-14 47-247,-1-1 0,1 1 0,-1 0 0,0-11 0,-2 12-1623,0 6 819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43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15 234 8834,'12'12'4137,"0"6"-953,1 1-919,-2 4-601,-4 3-63,-2 3-753,-1 1-400,-1-10-424,-2-4-400,-1-16-1321,0-8 145,-4-19 688</inkml:trace>
  <inkml:trace contextRef="#ctx0" brushRef="#br0" timeOffset="1">0 6 12403,'2'-5'4969,"3"5"-3249,3 4-384,0 1-519,3-1-337,3 6-984,2-6-585,8 6 665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44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13899,'-8'3'5281,"5"-3"-3737,6 3-351,-3-3-257,0 0-288,24 5-480,39 0-80,-24-1-8,-1-4-336,-1-8-1040,0 4-945,-9 3 1249</inkml:trace>
  <inkml:trace contextRef="#ctx0" brushRef="#br0" timeOffset="1">140 187 9418,'-9'-3'4209,"15"2"-1561,8-5-607,4 0-417,6-4-335,2 4-761,-2 0-280,6 2-392,1 4-464,3 4 399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44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 12219,'-1'4'547,"-1"0"1,1 1 0,0-1-1,0 0 1,0 0 0,0 1 0,1-1-1,0 0 1,0 1 0,0-1-1,1 0 1,-1 0 0,1 1-1,0-1 1,2 5 0,3 14 74,2 0 1,1-1 0,0 0 0,15 23-1,-19-37-550,1-1 0,-1 1 0,1-1 0,0-1 0,1 1-1,0-1 1,0 0 0,0 0 0,0-1 0,1 0 0,0 0 0,0-1-1,14 5 1,-19-8-46,1 1-1,-1-1 1,1-1-1,-1 1 1,1 0 0,-1-1-1,1 0 1,0 0-1,-1 0 1,1 0-1,5-1 1,-6 0-13,0 0 0,-1 0 0,1 0 0,-1-1 0,1 1 0,-1-1 0,1 1 0,-1-1 0,0 0 0,0 0 0,0 0 0,0 0 0,0 0 0,3-5 0,1-3 17,1-1 0,-2 0 1,8-20-1,8-37-89,-18 56 10,3-8-156,-1 1 0,-1-1 1,-1 1-1,1-28 0,-4 34 602</inkml:trace>
  <inkml:trace contextRef="#ctx0" brushRef="#br0" timeOffset="1">503 258 13283,'18'26'5353,"0"11"-3233,-1 5-391,-5 12-137,-3 2-336,6 1-503,-8-4 15,1-2-144,-6-10-64,-3-5-112,1-3-112,-19-12-152,5 3-32,-20-10-248,-7-8-600,-4-7-1048,-8-16 751,5-39 249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44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12299,'35'-1'5353,"-9"-1"-2897,4 4-1271,-6-2-153,-10 7-904,12 5-560,7-2 240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45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10306,'17'75'7410,"-4"-10"-5496,-6-39-1203,1 5 325,23 59 1,-26-80-854,0 0 0,0 0 0,1-1 0,0 0 1,1 0-1,0 0 0,0-1 0,1 0 0,15 12 0,-11-11-38,0-1 0,0-1 1,14 6-1,-23-11-98,1 0 1,0 0 0,0-1 0,0 0-1,0 0 1,0 0 0,0 0 0,0-1-1,1 1 1,-1-1 0,0 0 0,0 0-1,0-1 1,0 1 0,8-3-1,-8 1-11,-1 1 0,0-1 0,0 0-1,0-1 1,0 1 0,0 0 0,0-1-1,0 1 1,-1-1 0,1 0 0,-1 0-1,0 0 1,3-5 0,1-4 26,0 0 0,5-19 0,-3 5-344,-1-1 0,-1 0 0,4-50 0,-9 56-1133,-1 0 0,-5-40 0,-3 25-76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46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23 229 11562,'-22'20'4978,"24"-20"-2154,4-5-655,8-2-609,5 3 8,5-3-560,1 2-343,9-2-393,-2-2-56,1-3-784,4-1-561,0-6 697</inkml:trace>
  <inkml:trace contextRef="#ctx0" brushRef="#br0" timeOffset="1">798 137 10474,'6'19'4913,"6"30"-1048,-14-28-2329,0 8-167,0 2-161,0-3-360,1 0-608,1-8-96,0-1-664,1-14-520,2-2 664</inkml:trace>
  <inkml:trace contextRef="#ctx0" brushRef="#br0" timeOffset="2">739 4 9354,'-8'-4'5265,"7"4"256,2 1-3704,5 5-337,-6-6-392,0 0-376,0 0-856,5 16-560,6 6 440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42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9722,'12'5'4329,"-9"-1"-1632,2 5-961,0 5 0,1 6-215,2 4-337,-3 4-504,-4-2-128,1 1-200,-2-5-96,4-2-144,-2 0-40,-3-9-24,-3-2-208,-4-10-696,1-4-528,7-15 760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46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2 7970,'12'-2'4233,"-12"4"-385,0-2-839,-1 5-704,-1-5-233,1 0-864,-12 16-360,-51 37-431,38-32-97,4-5-905,6-1-487,11-12 656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47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147 260 9402,'0'29'5297,"9"-6"184,3 3-3056,-1 14-1097,0 3-16,-2 11-471,-4 2-321,0 7-224,-3-2-32,-2-8-32,-3-6-32,-6-13-96,-3-2-8,-11-13-224,-3-9-448,-8-12-945,4-13-423,8-18 1064</inkml:trace>
  <inkml:trace contextRef="#ctx0" brushRef="#br0" timeOffset="1">1 15 12163,'34'-8'5353,"-10"1"-2905,5 7-807,-7 3-129,-4 4-760,5 3-680,-3 1 936,1 3-800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48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2 9162,'-6'-1'3945,"-6"1"-1777,-6 5-575,-3 10-321,-7 5-184,0 5-440,5 8-128,6 5-152,7 3-55,11 1-89,3-2-88,12-6-112,6-4-24,4-9-120,2-6-313,4-15-1047,-3-3-2801,-1-10 2825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48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0 8842,'-27'7'4321,"10"-9"-1177,14 2-1327,-3 2-97,14 6-391,5-4-409,11 0-544,8 5-168,0-2-304,-3 6-528,3-10-3649,1-6 3009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49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10346,'1'0'159,"-1"0"0,1 0 0,-1 0 0,1 0 0,-1 0 0,0 0 0,1 0 0,-1 0 0,1 0 0,-1 0 0,1 0 0,-1 1 0,0-1 0,1 0 1,-1 0-1,0 1 0,1-1 0,-1 0 0,0 0 0,1 1 0,-1-1 0,0 0 0,1 1 0,-1-1 0,0 1 0,0-1 0,1 0 0,-1 1 0,0-1 0,0 1 0,0-1 0,0 1 0,0-1 0,0 0 0,1 1 0,-1-1 0,0 1 0,0-1 0,0 1 0,0-1 0,-1 1 0,5 15 1021,6 11-89,20 63 782,-18-36-1367,16 54 119,-24-96-524,0-1 0,1 0-1,0 0 1,1-1 0,0 1-1,14 16 1,-17-23-37,1 0 1,-1 0-1,1-1 0,0 1 0,0-1 1,0 0-1,1 0 0,-1-1 1,1 1-1,-1-1 0,1 0 1,0 0-1,0-1 0,0 1 1,0-1-1,0 0 0,5 0 0,-7-1-27,-1 0 0,1 0 0,-1-1 0,1 1 0,0-1 0,-1 1 0,1-1 0,-1 0 0,0 0 0,1 0-1,-1 0 1,0 0 0,1-1 0,-1 1 0,0-1 0,0 1 0,0-1 0,0 0 0,-1 0 0,3-2 0,2-5 41,0 0 1,-1 0 0,8-16 0,-13 25-79,96-244-124,-59 143-1388,-20 54 280,-7 15 492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50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54 8274,'-46'3'3753,"38"-2"-1649,6 2-688,5-1 1,-3-2-217,16 0-168,19 0-224,78-1-72,-45-6-263,-2-2-105,-3-2-200,-7-1-56,-6 3-40,-3 1 48,-18 3-696,-8 5-545,-15 5 697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50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11819,'9'2'4560,"14"2"-2983,3 0-185,-3-1-88,10 0-287,4-5-561,3-3-152,9-2-176,-5-1-40,-5 0-312,-8-1-432,-15 2-737,-5 1 817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51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10650,'37'0'4709,"-26"0"-4265,-1 1 0,1 1 0,0 0 0,0 0 0,18 7 0,18 10 348,-1 2 0,-1 2 0,69 48 0,-102-63-715,0 1 0,-1 1-1,0 0 1,-1 0 0,15 19-1,-21-23-52,0 0 1,0 0-1,-1 0 0,0 1 0,0-1 0,-1 1 1,1 0-1,-1-1 0,-1 1 0,1 0 0,-1 0 1,-1 1-1,1 10 0,-2-6 20,-1 1-1,0-1 1,-1 0 0,0 1-1,-1-1 1,0-1 0,-1 1 0,0-1-1,-1 1 1,0-2 0,-13 18-1,-2-2-240,-1 0-1,-1-2 0,-31 25 0,42-38-775,5-9 355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52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173 431 8146,'30'28'3276,"-30"-28"-3232,0 0 0,0 0 0,0 0 0,0 0-1,0 0 1,0 0 0,1 0 0,-1 0 0,0 0-1,0 1 1,0-1 0,0 0 0,0 0 0,1 0-1,-1 0 1,0 0 0,0 0 0,0 0 0,0 0-1,0 0 1,1 0 0,-1 0 0,0 0 0,0 0-1,0 0 1,0 0 0,0 0 0,0-1-1,1 1 1,-1 0 0,0 0 0,0 0 0,0 0-1,0 0 1,0 0 0,0 0 0,1 0 0,-1 0-1,0 0 1,0-1 0,0 1 0,0 0 0,0 0-1,0 0 1,0 0 0,0 0 0,0 0 0,0-1-1,0 1 1,1-11 1468,-5-13 310,1 16-1480,0 0-1,-1 0 0,1 0 1,-2 1-1,1-1 1,-1 1-1,0 0 0,-1 1 1,-9-11-1,10 13-280,1 0-1,0 1 1,-1-1-1,1 1 1,-1 0 0,0 0-1,0 1 1,0-1 0,-1 1-1,1 0 1,0 1-1,-1-1 1,0 1 0,1 0-1,-11 0 1,14 1-56,-1 0 0,1 1 0,-1-1 0,1 1 0,-1-1 0,1 1 0,0 0 0,-1 0 0,1 0 0,0 0 0,-1 0 0,1 0 0,0 1 0,0-1 0,0 1 0,0-1 0,0 1 0,1 0 0,-1 0 0,0 0 0,1 0 0,0 0 0,-1 0 0,1 0 0,0 0 0,0 1 0,0-1 0,0 0 0,0 1 0,0 4 0,0 0-17,0 1-1,0 0 1,1 0 0,0 1-1,0-1 1,1 0 0,0 0-1,3 11 1,-1-7 16,1 0 1,0-1-1,0 0 1,2 0-1,-1 0 1,1-1-1,9 12 0,-12-18 17,1 1 0,-1-1-1,1 0 1,0 0 0,0 0-1,1-1 1,-1 0 0,1 1-1,0-2 1,-1 1 0,1 0-1,0-1 1,1 0 0,-1 0-1,0-1 1,1 1 0,-1-1-1,6 0 1,-7-1-14,-1 0 1,0 0-1,0-1 1,0 0-1,0 1 1,0-1-1,0 0 1,0-1-1,0 1 1,0 0-1,0-1 1,-1 0-1,1 0 1,0 1-1,-1-2 1,0 1-1,1 0 1,-1 0-1,0-1 1,0 1-1,0-1 1,1-2 0,5-8-16,-1 1 0,-1-1 0,7-20 0,0-4-110,-2 0 0,10-67 0,-1-79-53,-12 99 234,-6 54 51,-2 28-43,0 2 13,-2 16 104,0 8 36,1-1 0,1 1 0,1 0 0,5 24 1,3-1 261,14 45-1,-11-51-147,3-1 0,19 39 0,-33-76-348,3 5 71,0 0 0,8 10 0,-11-16-140,1-1-1,-1 1 1,1 0 0,-1-1 0,1 1 0,0-1-1,0 1 1,-1-1 0,1 0 0,0 0-1,0 0 1,1 0 0,2 1 0,-4-2 10,0 0 1,0 1-1,0-1 0,-1 0 1,1 0-1,0 0 0,0 0 1,0 0-1,-1-1 0,1 1 1,0 0-1,0 0 0,0 0 1,-1-1-1,1 1 1,1-1-1,20-14-683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52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8 278 11026,'0'1'232,"0"0"0,1 0 0,-1 0 0,0-1 0,0 1 0,1 0-1,-1 0 1,1 0 0,-1-1 0,1 1 0,-1 0 0,1-1 0,-1 1-1,1 0 1,0-1 0,-1 1 0,1-1 0,0 1 0,-1-1 0,1 1-1,0-1 1,0 0 0,0 1 0,-1-1 0,1 0 0,0 0 0,0 1 0,0-1-1,0 0 1,0 0 0,-1 0 0,1 0 0,0 0 0,0 0 0,0 0-1,1-1 1,1 1-74,-1-1 0,1 0 0,-1 0 1,1 0-1,-1-1 0,1 1 0,-1 0 0,0-1 0,0 0 0,0 1 0,2-3 0,2-3-43,0-1 0,0 1 0,-1-1 0,0 0 0,-1 0 0,0 0-1,6-17 1,-6 10-87,0 1-1,-1-1 0,0 0 1,0-17-1,-3 26-8,0-1 0,0 0 0,0 0 1,-1 1-1,-1-1 0,1 0 0,-1 1 0,-3-9 0,4 13-9,0-1 0,0 1 0,0 0 1,0 0-1,-1 0 0,1 0 0,-1 0 0,1 0 0,-1 0 1,0 0-1,0 0 0,0 1 0,0-1 0,0 1 0,0 0 1,0-1-1,0 1 0,0 0 0,-1 0 0,1 1 0,0-1 1,-1 0-1,1 1 0,-1-1 0,-2 1 0,3 0 4,0 0-1,0 0 1,0 0 0,0 1-1,0-1 1,0 1 0,1-1-1,-1 1 1,0 0-1,0-1 1,0 1 0,1 0-1,-1 0 1,1 0 0,-1 1-1,0-1 1,1 0-1,0 0 1,-1 1 0,1-1-1,0 1 1,0-1 0,0 1-1,-2 3 1,0 1 49,0 1-1,1 0 1,0 0 0,0 0 0,-2 10 0,2-2 16,0-1 0,1 1 0,0 0 0,1 0 0,1 0 0,0 0 0,2-1 0,-1 1 0,2-1 0,0 1 0,0-1 0,11 22 0,-13-32-73,1 0 0,-1 0 1,0 0-1,1-1 1,0 0-1,0 1 1,0-1-1,0 0 0,1 0 1,6 4-1,-7-6-66,-1 1 0,1-1 1,0 0-1,-1 0 0,1 0 0,0-1 0,0 1 0,-1-1 0,1 0 0,0 1 0,0-1 0,0 0 0,0-1 0,-1 1 0,1 0 0,0-1 0,5-1 0,-3-1-256,1 1 0,-1-1 0,8-4 0,16-13-465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43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5 10194,'-1'-1'4513,"-1"-1"-1864,2 1-881,0 1 32,0 0-295,0 0-385,-1 0-640,-4 18-176,-23 38-160,8-33-280,4-7-968,5-7-464,18-13 815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52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124 265 15459,'13'-7'2788,"-11"6"-2513,0 0-1,-1 1 0,1-1 0,0 0 0,-1-1 1,1 1-1,-1 0 0,1 0 0,-1-1 0,1 1 1,-1 0-1,0-1 0,2-2 0,0-3-115,0-1 0,-1 0 0,1 1-1,-2-1 1,1 0 0,0-14 0,-1 11-124,1-5 19,0-35 1,-3 43-38,0 0 0,0 0 0,0 0 0,-1 0 0,0 0 0,-4-9 0,5 14-8,0 1 0,-1-1 0,1 1 0,-1 0 0,1-1 0,-1 1 0,-3-3 1,4 4-8,0 0 1,1 1 0,-1-1 0,0 1 0,1 0-1,-1-1 1,0 1 0,0 0 0,1-1 0,-1 1 0,0 0-1,0 0 1,0-1 0,1 1 0,-1 0 0,0 0 0,0 0-1,0 0 1,0 0 0,1 0 0,-1 1 0,0-1-1,0 0 1,0 0 0,1 0 0,-1 1 0,0-1 0,0 1-1,1-1 1,-2 1 0,0 1 3,0-1 0,0 1 0,1 0 0,-1 0 1,0 0-1,1 1 0,0-1 0,-1 0 0,1 0 0,0 1 0,0-1 0,0 1 0,0-1 0,1 1 0,-1-1 1,1 1-1,-1 0 0,1-1 0,0 5 0,0 5 20,1 1 0,0-1 0,3 12-1,10 43 496,3 0 0,40 99 0,-46-136-87,11 53 0,-17-62-307,-4-17-112,1 4 83,0 1 0,-1 0 0,1 16 0,-2-23-73,0 0 0,0 0 0,0 0 0,0 0 0,0 0 1,-1 0-1,1 0 0,-1-1 0,0 1 0,1 0 0,-1 0 0,0 0 0,0 0 1,0-1-1,0 1 0,-1-1 0,1 1 0,0 0 0,-1-1 0,1 0 0,-1 1 1,1-1-1,-3 1 0,-2 1-26,0-1 0,0 1 0,0-1 1,0-1-1,-1 1 0,1-1 0,-1-1 0,-9 1 0,2-1-364,0 0 0,0-2 0,-13-2 0,22 3-129,0 0 0,0 0 0,0-1-1,1 1 1,-1-1 0,0 0 0,1-1 0,0 1 0,-1-1 0,1 0 0,0 0 0,0 0 0,-5-6 0,-11-19-2083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53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0 13827,'-20'25'5129,"0"17"-3713,1 7-343,8 12-145,6 0-216,9-2-472,7-3-128,7-11-88,4-2-24,2-13-224,0-7-336,5-15-952,-4-3 2608,-1-18-1168</inkml:trace>
  <inkml:trace contextRef="#ctx0" brushRef="#br0" timeOffset="1">357 361 10474,'2'14'4945,"-2"4"-1984,0 0-1001,0 2-191,-9-1-777,1-2-400,-4-6-936,0-5-584,5-13 600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53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0 126 10218,'16'-4'4505,"-4"4"-1856,3 0-753,2 7-664,-5-3-319,3 6-801,4 1-520,3-2-1761,5 5 1481</inkml:trace>
  <inkml:trace contextRef="#ctx0" brushRef="#br0" timeOffset="1">277 1 9378,'25'15'4881,"3"7"-1424,2 5-1041,-4 5-199,-3 12-593,-7 6-384,-7 13-535,-6 5-209,-10 2-296,-3-2-72,-12-14-80,-3-6-264,6-13-705,-5-8-511,14-6-2833,15-4 2809</inkml:trace>
  <inkml:trace contextRef="#ctx0" brushRef="#br0" timeOffset="2">736 263 10066,'-4'0'4617,"-8"0"-1328,6 0-1289,10 3-775,0-3-65,-4 0-576,16 0-288,7-3-224,44-1-24,-39 3-280,-1 1-576,3 5-328,-3-1 591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54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9354,'11'15'4201,"0"-6"-1377,-2 1-631,14-2-497,-6-3-223,12-5-801,2-4-352,10-7-280,3-1-424,1-5 2264,8-2-1520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54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225 395 11026,'-25'-32'6676,"-16"-12"-4766,14 16-1096,19 20-670,1 0-32,0 0 1,0 1 0,-17-13 0,22 19-89,0 0 0,0 0 0,0 0 0,0 0 0,0 0 0,0 0 0,-1 0 0,1 1 0,0-1 0,-3 1 0,4 0-2,-1 0-1,1 0 0,0 0 1,-1 0-1,1 1 1,-1-1-1,1 0 0,0 1 1,-1-1-1,1 1 0,0 0 1,0-1-1,0 1 1,-1 0-1,1 0 0,0 0 1,-2 1-1,1 1 19,0 0-1,-1 1 1,1-1-1,0 1 1,1-1-1,-1 1 1,0-1 0,1 1-1,0 0 1,-1 5-1,-1 7 108,-1 18-1,4 25 144,0-33-168,0-15-54,0-1-1,1 1 1,3 12-1,-4-21-56,0-1 0,0 1 0,1 0 0,-1 0 0,1-1 0,0 1 0,-1 0 0,1-1 0,0 1 0,0-1 0,0 1 0,0-1 0,0 1 0,0-1 0,1 0 0,-1 1 0,0-1 0,1 0 0,-1 0 0,1 0 0,-1 0 0,1 0 0,-1 0 0,1-1 0,0 1 0,1 0 0,-1-1-6,0 0-1,0 0 1,-1 0-1,1 0 1,0 0-1,-1-1 1,1 1-1,0-1 1,-1 1 0,1-1-1,0 0 1,-1 1-1,1-1 1,-1 0-1,0 0 1,1 0-1,-1 0 1,0 0 0,3-3-1,1-1-17,-1 0 0,0-1 0,6-9 0,2-7-164,0 0 1,-2-1 0,12-36-1,14-76-406,-13 44 481,-16 64 105,17-53 130,-21 74 30,-1 6 153,-1 11 108,-1 31-1,3 0-1,1 0 1,2 0 0,2-1 0,2 0 0,21 58 0,-25-85-613,12 22-1,-15-31-130,0 0 0,1 0-1,-1 0 1,1-1 0,0 1 0,9 6-1,-11-10 178,-1 0-1,0 0 1,0 0-1,0-1 1,0 1-1,1 0 1,-1-1-1,0 1 1,1-1-1,-1 0 1,0 1-1,1-1 1,1 0-1,-1 0-24,1 0 0,-1-1 0,0 1 0,1-1 0,-1 0 0,5-2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55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9554,'10'-3'832,"-6"1"-400,0 0 0,0 1 0,1 0 0,-1 0-1,0 0 1,6 1 0,-9 0-271,0 0 0,1 0 0,-1 0 0,0 1 0,0-1 0,1 0 0,-1 1 0,0-1 0,0 1 0,0 0 0,1-1 0,-1 1 0,0 0 0,0 0 0,0-1 0,0 1 0,0 0 0,-1 0 0,1 0 0,0 0 0,0 0 0,-1 0 0,1 1 0,1 1 0,3 10 1064,0 1-1,0 0 0,4 24 0,3 10 259,-8-36-1213,-2-6-106,0-1 0,-1 1 0,1 0 1,-1-1-1,1 12 0,-2-17-158,0 0 0,0 0 0,0 1 0,0-1 0,0 0 0,0 0-1,0 1 1,0-1 0,0 0 0,0 0 0,0 1 0,0-1 0,0 0 0,-1 0-1,1 0 1,0 1 0,0-1 0,0 0 0,0 0 0,0 0 0,0 1 0,0-1-1,-1 0 1,1 0 0,0 0 0,0 1 0,0-1 0,-1 0 0,1 0-1,0 0 1,-1 0 0,-6-3 34,6 2-62,-1 0 0,1-1 1,0 1-1,-1-1 1,1 1-1,0-1 1,-1-1-1,1-1-40,0 1-1,1 0 1,-1 0 0,1 0-1,0 0 1,0 0-1,0 0 1,1 0 0,-1-1-1,1 1 1,0 0 0,-1 0-1,1 0 1,1 0 0,-1 0-1,0 1 1,1-1-1,-1 0 1,4-3 0,2-4-67,1 0 0,0 1 0,14-13 0,-19 19 128,2-1-3,-1-1 0,2 1 0,9-6 0,-13 9 15,0 0-1,-1 0 1,1 0 0,0 0 0,0 1-1,0-1 1,0 1 0,0 0 0,0-1-1,0 1 1,0 0 0,0 0-1,0 0 1,0 1 0,0-1 0,0 0-1,3 2 1,-2-1 46,0 0 1,0 1-1,0 0 0,0 0 0,0-1 1,-1 2-1,1-1 0,0 0 1,-1 1-1,0-1 0,1 1 1,-1 0-1,0-1 0,-1 1 0,1 0 1,2 6-1,2 5 355,-1 0 1,5 24-1,-3-12 59,-3-5-87,-3-18-282,-2-8-36,1-2-167,0 0-1,0 1 0,1-1 1,0 1-1,0-1 1,0 1-1,1-1 1,0 1-1,0 0 1,4-8-1,1 1-115,-1 1 0,2 0 1,15-20-1,-20 29 200,0-1 0,0 1 0,0-1 1,1 1-1,0 0 0,-1 0 0,1 1 1,5-3-1,-8 4 24,1 1-1,-1-1 1,0 1 0,1-1-1,-1 1 1,0 0 0,1-1 0,-1 1-1,1 0 1,-1 0 0,0 0-1,1 0 1,-1 1 0,1-1 0,-1 0-1,0 0 1,1 1 0,-1-1-1,0 1 1,1-1 0,-1 1 0,0 0-1,0-1 1,1 1 0,-1 0-1,0 0 1,0 0 0,0 0 0,0 0-1,1 2 1,7 9 222,-1 0-1,9 17 1,-11-18-35,0 0 0,1 0 0,16 19-1,-20-27-206,0 0-1,0-1 0,0 1 1,0-1-1,1 1 0,-1-1 0,1 0 1,-1 0-1,1-1 0,0 1 1,0-1-1,-1 0 0,1 0 0,0 0 1,0 0-1,7-1 0,-5 0-230,0 0 0,0-1 0,0 0 0,0 0 0,0 0-1,-1-1 1,1 0 0,0 0 0,6-4 0,7-5-1671,21-15 1,-15 9 48,-17 12 1540,-1 0 1,0-1-1,0 0 0,-1 0 1,1 0-1,9-13 1,-14 16 477,0-1 0,0 0 1,0 1-1,0-1 0,0 0 0,-1 0 1,1 0-1,-1 0 0,0 0 0,-1 0 1,1 0-1,-1 0 0,1 0 0,-1-1 1,-1 1-1,0-6 0,1 8-9,0 1-1,0-1 1,-1 0-1,1 1 1,-1-1-1,1 1 1,-1-1-1,0 1 1,0-1-1,1 1 1,-1-1-1,0 1 1,0 0-1,0 0 1,-1-1-1,1 1 1,0 0-1,0 0 1,-1 0-1,1 0 1,0 0-1,-1 1 1,1-1-1,-1 0 1,1 1-1,-1-1 1,1 0-1,-1 1 0,0 0 1,1 0-1,-1-1 1,0 1-1,1 0 1,-1 0-1,1 0 1,-1 0-1,0 1 1,-2 0-1,-3 3 134,0 0 0,1 0 0,-1 1-1,1 0 1,0 0 0,1 0 0,-9 11-1,3-5-68,2 1-1,-1 0 0,-7 15 1,14-23-184,1 0 0,0 0 0,0 1 1,0-1-1,1 0 0,-1 1 0,1 0 0,0-1 1,0 1-1,1 0 0,-1 0 0,1-1 0,0 1 1,1 5-1,-1-9-23,0 0 1,1 0-1,-1 0 1,0 1-1,1-1 0,-1 0 1,1 0-1,-1 0 1,1 0-1,-1 0 1,1 0-1,0 0 0,0 0 1,-1 0-1,1 0 1,0 0-1,0 0 1,0-1-1,0 1 0,0 0 1,2 0-1,-1 0-6,-1-1 1,1 1-1,0-1 0,0 0 0,0 1 0,0-1 0,0 0 0,0 0 1,0-1-1,0 1 0,0 0 0,2-1 0,3-1-14,1-1 1,-1 0-1,0 0 1,0 0-1,8-6 1,35-23-4,-49 32 26,1-1 0,-1 0 1,0 1-1,0-1 0,1 1 0,-1-1 0,1 1 1,-1 0-1,0-1 0,1 1 0,-1 0 0,1 0 1,-1 0-1,1 0 0,-1 0 0,0 1 0,1-1 1,-1 0-1,1 1 0,-1-1 0,0 1 0,1-1 0,-1 1 1,0-1-1,2 2 0,1 2-36,1 0 1,-1 0-1,1 0 0,6 9 1,-8-9-538,1 0 0,-1 0 1,8 6-1,-3-5-281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55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14267,'9'20'5841,"10"5"-3512,1 2-409,3 1-648,-2-2-431,1 0-649,0-6-96,-4-6-256,0-3-344,-6-11-849,0 0-519,-6-11 1080</inkml:trace>
  <inkml:trace contextRef="#ctx0" brushRef="#br0" timeOffset="1">232 0 9042,'-12'0'4457,"-7"13"-1000,-4 7-761,-5 12-543,-4 4-305,-2 1-888,3 2-376,9-14-792,8-7-536,16-16-992,11-4 1032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56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12819,'4'4'1726,"1"0"1,-1 1-1,3 4 1,8 16 1138,9 32-1778,-17-38-127,69 176 1411,-69-179-2197,0-1 0,1 1 0,15 20-1,-20-32-142,-1 0-1,2 0 0,-1-1 1,0 1-1,1-1 1,-1 0-1,1 0 0,0 0 1,0 0-1,0-1 0,0 0 1,1 0-1,-1 0 1,1 0-1,-1-1 0,1 1 1,7 0-1,-7-2-19,-1 1-1,1-2 1,0 1 0,0 0-1,0-1 1,-1 0 0,1 0-1,0 0 1,-1-1 0,1 1 0,-1-1-1,1 0 1,7-5 0,-6 2-6,0 0 0,1-1 0,-2 1 1,1-1-1,-1 0 0,0 0 1,8-12-1,-2 0 1,-1-1 0,0 0 0,11-37 0,-16 42-227,-1-1-1,-1 0 1,0 0 0,-1 0-1,-1 0 1,-1-19-1,0 29-341,-1 0 0,0-1 0,0 1 0,0 0 0,0-1 0,-1 1-1,0 0 1,0 0 0,-1 0 0,-5-8 0,-12-18-1667</inkml:trace>
  <inkml:trace contextRef="#ctx0" brushRef="#br0" timeOffset="1">153 275 14715,'-1'10'5521,"3"-5"-3888,2-5-225,7-1-240,1-3-224,16-6-608,1 0-103,9-5-698,-3-3-639,3 3-2128,3-2 1975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56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40 341 13051,'13'22'5769,"-9"8"-2384,-4 0-1641,-2 4-360,0-2-399,-3-6-361,-3-7-912,-2-6-368,-7-13-505,5-8 577</inkml:trace>
  <inkml:trace contextRef="#ctx0" brushRef="#br0" timeOffset="1">37 0 13043,'24'14'5625,"-8"-8"-2624,0 6-993,6 0-1000,-4 0-88,-4-3-928,4-6-4224,10-16 3127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57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76 12947,'-9'5'4993,"11"-1"-3201,12 2-383,16-1-209,11 0-88,10-5-456,-2-2-200,3-8-208,-3-2-72,5-4-80,2 0-8,-11 2-400,-9-2-368,-14 6-1136,-7 5-1089,-19 8 1817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43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13611,'-6'4'4777,"6"-6"-3929,6 2-424,-6 0-72,0 0-456,0-1-4913,0 0 3649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57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1 467 8338,'4'22'3865,"6"-8"-1121,0-3-551,12-3-241,0-4-264,3-11-727,5 5-329,1-10-376,-2 2-80,1-2-344,-4 0-464,-6-2-1257,-4-2-839,-7-3 1591</inkml:trace>
  <inkml:trace contextRef="#ctx0" brushRef="#br0" timeOffset="1">5 0 8658,'4'1'722,"0"-1"-1,0 1 1,0 0 0,0 0 0,-1 0 0,1 1-1,0-1 1,-1 1 0,1 0 0,-1 0 0,1 0-1,4 4 1,1 3 37,-1-1 0,14 19 0,-7-8 249,5 5-500,2 0-1,1-2 1,37 29 0,-34-32-302,-5-5-6,-1 1 0,-1 1 1,30 32-1,-45-43-169,1 0-1,-1 1 1,-1 0-1,1-1 1,-1 1 0,0 0-1,0 1 1,-1-1-1,0 0 1,0 1 0,0 0-1,-1-1 1,0 1-1,0 0 1,-1 0 0,0-1-1,0 1 1,-1 10-1,-2-6-12,0-1-1,0 0 1,0 0-1,-1 0 0,-1 0 1,0-1-1,0 1 1,-1-1-1,0-1 0,0 1 1,-1-1-1,-11 10 1,2-3-703,0-1 0,-1-1 0,-1 0 1,-1-1-1,-20 9 0,11-8-3172,15-10 1750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2:59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185 322 7914,'36'28'3487,"-36"-27"-3389,0-1 0,0 0 0,1 1-1,-1-1 1,0 0 0,1 0 0,-1 1 0,0-1-1,1 0 1,-1 0 0,0 0 0,1 1 0,-1-1-1,1 0 1,-1 0 0,0 0 0,1 0 0,-1 0-1,1 0 1,-1 0 0,0 0 0,1 0 0,-1 0 0,1 0-1,-1 0 1,0 0 0,1 0 0,0-1 0,1-6 1318,-2 6-1003,1-5-55,0-1-1,-1 1 1,0 0-1,0 0 1,0 0-1,-1 0 1,0 0-1,0 0 1,0 0-1,-1 0 1,0 0-1,0 0 1,-4-6-1,1 3-228,1 1-1,-2 0 1,1 0 0,-1 0-1,0 1 1,0 0-1,-14-12 1,16 16-76,0 0 1,0 1 0,0-1 0,0 1-1,0 0 1,-1 0 0,1 1-1,-1-1 1,1 1 0,-1 0 0,0 0-1,1 0 1,-8 0 0,8 1-23,1 1 0,-1-1 0,1 1 1,-1-1-1,1 1 0,0 0 0,-1 0 0,1 1 1,0-1-1,0 1 0,0-1 0,0 1 1,0 0-1,0 0 0,0 0 0,1 1 0,-1-1 1,1 1-1,-3 3 0,1 0-9,0 0-1,1 0 1,0 0-1,0 0 1,1 1 0,-1-1-1,1 1 1,1-1-1,-1 1 1,1 0 0,1 0-1,-1-1 1,1 1-1,1 11 1,0-6 4,1-1 0,0 1 0,1 0 1,0 0-1,1-1 0,0 1 0,8 13 0,-8-17-7,1 0 0,0 0 0,0-1-1,1 0 1,0 0 0,0 0 0,12 9-1,-15-14-11,-1 0-1,1 0 0,0 0 1,0-1-1,-1 1 0,1-1 0,0 0 1,0 0-1,0 0 0,0 0 1,0 0-1,1-1 0,-1 1 0,0-1 1,0 0-1,0 0 0,1 0 1,-1 0-1,0-1 0,0 1 0,0-1 1,0 0-1,0 0 0,0 0 1,5-3-1,-2 1 0,-1-1 0,1 0-1,-1 0 1,-1-1 0,1 1 0,0-1 0,6-10 0,24-42-12,-23 34-18,-2 0-1,0-1 0,7-31 1,10-76 17,-26 123 14,1-6 20,1-23-1,-4 33-16,1-1-1,0 0 0,-1 1 0,0-1 0,0 1 0,-1-1 0,1 1 0,-4-7 1,5 10-2,-1-1 1,0 1-1,0 0 1,1-1 0,-1 1-1,0 0 1,0 0-1,0 0 1,0 0 0,0 0-1,-1 0 1,0-1-1,1 2-3,1 0-1,0-1 0,-1 1 1,1 0-1,0 0 0,0 0 1,-1 0-1,1 0 0,0 0 0,-1 0 1,1 0-1,0 0 0,0 0 1,-1 0-1,1 0 0,0 1 1,0-1-1,-1 0 0,1 0 1,0 0-1,0 0 0,-1 0 1,1 0-1,0 1 0,0-1 1,-1 0-1,0 1 13,1 0-1,-1 0 1,0 0 0,1 0 0,-1 1 0,0-1-1,1 0 1,0 0 0,-1 3 0,-6 32 391,2 2 0,-2 67 0,7-98-364,1 107 536,1-93-702,0 0 1,2-1 0,8 31 0,-11-48-98,0-1 0,0 1 1,0 0-1,0-1 1,0 1-1,1-1 0,-1 1 1,4 3-1,-3-5-180,-1 0 0,0 0 0,1 0 0,-1 0 0,1 0-1,-1-1 1,1 1 0,-1 0 0,1-1 0,-1 1 0,1-1 0,0 1 0,-1-1-1,1 0 1,0 0 0,2 0 0,23-2-2263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3:00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9338,'5'86'10460,"-5"-57"-8703,-2-1 0,-7 39 0,2-16-484,7-64-1309,0 7-85,0 1-1,1-1 1,0-5-1,4-6-213,1 2 1,0-1-1,1 1 0,12-19 0,-17 30 306,1-1-1,0 1 0,1 0 0,-1 0 1,1 0-1,-1 0 0,7-5 0,-9 9 33,0-1 1,0 0-1,1 1 0,-1-1 0,0 1 0,0-1 1,0 1-1,1-1 0,-1 1 0,0 0 0,0-1 0,1 1 1,-1 0-1,0 0 0,1 0 0,-1 0 0,0 0 0,1 1 1,-1-1-1,0 0 0,0 1 0,1-1 0,-1 0 0,0 1 1,0 0-1,0-1 0,0 1 0,0 0 0,1-1 0,-1 1 1,0 0-1,0 0 0,-1 0 0,1 0 0,1 2 0,2 1 55,-1 1 0,0 0 0,-1 0 0,1 0 0,-1 0 0,0 0 0,0 0 0,-1 1 0,1-1-1,0 11 1,0 6 439,0 29 0,-2-49-459,0 5 220,0-11-179,2-13-73,4-7-160,11-29 0,-14 46 125,0 1 1,0-1-1,0 1 1,1 0-1,0 0 0,0 0 1,1 1-1,0-1 1,7-6-1,-11 11 32,0 0 0,0 0 0,0 1 0,0-1 0,0 0 0,1 1 1,-1-1-1,0 0 0,0 1 0,1-1 0,-1 1 0,0 0 0,1-1 0,-1 1 0,0 0 0,1 0 0,-1 0 0,0 0 0,1 0 0,-1 0 0,0 0 0,1 1 1,-1-1-1,0 0 0,1 1 0,-1-1 0,0 1 0,0 0 0,1-1 0,-1 1 0,0 0 0,0 0 0,0-1 0,0 1 0,0 0 0,0 0 0,0 0 0,0 0 0,0 0 1,-1 1-1,1-1 0,0 0 0,0 2 0,3 5 29,-1 0 0,4 14 0,-5-14-42,0-1 0,1 0 1,0 0-1,4 8 0,-6-13-70,0 0-1,1 0 1,-1 0-1,0-1 1,1 1-1,0-1 1,-1 1-1,1-1 1,0 1 0,0-1-1,-1 0 1,1 0-1,0 0 1,0 0-1,0 0 1,0-1-1,1 1 1,-1 0 0,2-1-1,3 1-391,-1-1-1,1 0 1,0 0 0,-1-1-1,1 1 1,-1-2-1,1 1 1,-1-1 0,1 0-1,-1 0 1,0 0 0,8-5-1,6-5-209,0-1 0,20-16 0,-25 18 830,-14 10-102,0 0 0,0 0 0,0 0 0,0 0 0,0 0 1,0 0-1,-1 0 0,1 0 0,0 0 0,0 0 0,-1 0 0,1-1 0,-1 1 0,1 0 0,-1 0 0,0-1 0,1 1 0,-1 0 1,0-1-1,0-2 0,0 3 100,0-1 0,-1 0 0,1 0 1,0 0-1,-1 0 0,0 0 0,0 0 0,1 1 1,-1-1-1,0 0 0,0 1 0,0-1 0,-3-2 1,3 3 12,0-1 0,-1 1 0,1-1 0,-1 1-1,1-1 1,-1 1 0,0 0 0,0 0 0,1 0 0,-1 0 0,0 0 0,0 0 0,0 1 0,0-1 0,0 1 0,0-1 0,0 1 0,0 0 0,-1-1 0,1 1 0,0 0 0,0 0 0,0 1 0,0-1 0,0 0 0,0 1-1,0-1 1,-3 2 0,3 0-72,-1 0 0,0 0 0,1 0 0,0 0 0,-1 0 0,1 1 0,0-1 0,0 1 0,0-1 0,1 1 0,-3 3 0,-1 5 167,-7 19-1,10-23-187,0-2-16,1 0 0,-1 0 0,1 0 1,-1 8-1,2-11-45,0-1 1,0 0-1,0 1 1,0-1-1,0 0 1,0 1-1,0-1 1,1 0-1,-1 0 1,0 1-1,1-1 1,-1 0-1,1 0 1,-1 1-1,1-1 0,0 0 1,0 0-1,-1 0 1,1 0-1,0 0 1,0 0-1,0 0 1,0 0-1,2 1 1,-1-1-7,-1 0 1,1 0-1,0-1 0,0 1 1,-1 0-1,1-1 0,0 0 1,0 1-1,0-1 1,0 0-1,0 0 0,2 0 1,-3 0-3,1 0 0,-1-1 0,0 1 1,0 0-1,0-1 0,1 0 0,-1 1 0,0-1 1,0 0-1,0 1 0,0-1 0,0 0 0,0 0 1,0 0-1,0 0 0,-1 0 0,1 0 0,0 0 1,0 0-1,0-2 0,3-6-48,0 0 0,4-15 0,-8 24 49,0 0 1,0-1-1,0 1 1,0-1-1,0 1 1,0 0-1,1-1 1,-1 1-1,0-1 1,0 1-1,0 0 1,1-1 0,-1 1-1,0 0 1,0 0-1,1-1 1,-1 1-1,0 0 1,1-1-1,-1 1 1,0 0-1,1 0 1,-1 0-1,1-1 1,-1 1-1,0 0 1,1 0-1,0 0 1,0 0 0,-1 0 1,1 0-1,0 0 0,0 1 1,0-1-1,-1 0 0,1 1 1,0-1-1,0 0 1,-1 1-1,1-1 0,0 1 1,0 0-1,4 3 4,-1 0 1,0 0-1,4 6 0,-8-10-3,13 17-38,21 25 214,-30-38-291,0 1 0,1-1-1,0-1 1,-1 1-1,1-1 1,10 6 0,-12-8 87,-1-1 1,0 1 0,1 0 0,-1-1-1,1 1 1,-1-1 0,0 0-1,6 0 1,8 0 67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3:01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6 9706,'3'17'4697,"4"2"-1584,5 7-833,-1 3-199,4-2-577,0-2-496,-2-2-624,0-3-152,-2-7-288,-3-2-312,-3-11-840,-2-1-488,-3-10 967</inkml:trace>
  <inkml:trace contextRef="#ctx0" brushRef="#br0" timeOffset="1">215 0 9850,'-9'6'4673,"-12"12"-1288,-3 8-865,-7 4-503,-1 2-385,-2 0-880,6-5-336,8-9-416,5-3-312,15-10-880,4-5-80,16-10 640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3:01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14403,'-24'17'5369,"8"3"-3568,12-2-465,1-6-104,7-2-168,18-6-656,2-2-207,6-4-57,-2-5-369,9 0-927,5-3-96,13 4 512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3:01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94 6585,'2'0'479,"0"1"-1,0 0 0,0-1 0,-1 1 0,1 0 1,0 0-1,-1 0 0,1 0 0,-1 0 0,1 0 1,-1 0-1,1 0 0,-1 1 0,0-1 0,0 0 1,0 1-1,0-1 0,0 1 0,2 3 0,2 3 500,-1 0 0,5 15 0,-5-10-170,-1-1-1,0 1 1,1 23 0,-1 39 890,-4-69-1505,-2-7-40,-3-12-15,-5-10-62,-23-60 32,29 71-107,2 0 1,0 0 0,0-1-1,1 1 1,0-15-1,2 23-5,0 0 0,0 1 0,0-1-1,1 0 1,0 0 0,0 0 0,0 0-1,0 1 1,0-1 0,1 0 0,0 1 0,0-1-1,0 1 1,0 0 0,0 0 0,1-1-1,3-2 1,-2 2-97,1 0 1,0 0-1,0 1 0,0 0 0,1 0 0,-1 0 0,1 0 0,0 1 0,0 0 1,7-2-1,-6 3-326,0 1 1,0-1 0,0 1-1,-1 0 1,14 2 0,9 2-356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3:02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0 307 9522,'3'0'901,"1"0"-1,-1 0 0,0-1 1,0 1-1,0-1 1,4-1-1,-4 0-435,0 1-1,0 0 1,0-1-1,0 0 1,3-3-1,-1 1-195,-1 0 0,0 0 0,-1-1-1,1 1 1,-1-1 0,5-9 0,-1 1 57,23-47 347,-25 51-621,-1-1 0,-1 0 0,0 0 0,2-12 0,-5 17-32,1-1 1,-1 0-1,0 1 1,-1-1-1,1 0 1,-1 0-1,0 1 1,-1-1-1,1 1 1,-1-1-1,-3-6 1,3 9-9,1 1 1,0-1 0,-1 1 0,1-1-1,-1 1 1,0 0 0,0-1 0,0 1-1,0 0 1,0 0 0,0 1 0,-1-1-1,1 0 1,0 1 0,-1-1 0,0 1-1,1 0 1,-1 0 0,0 0 0,1 0-1,-1 0 1,0 1 0,-4-1 0,6 1 3,0 0 0,-1 0 0,1 0 0,0 0 0,0 0 1,-1 1-1,1-1 0,0 0 0,0 1 0,0-1 0,0 1 0,-1-1 1,1 1-1,0 0 0,0 0 0,0-1 0,-1 3 0,0-1 22,0 0 1,1 0-1,-1 0 0,1 1 0,0-1 0,-1 0 0,0 6 0,-1 1 103,1 0-1,0 0 0,-1 17 0,2-4 232,2 43 1,0-57-280,0 0 1,0 0-1,1 0 1,0 0-1,1-1 0,0 1 1,0 0-1,7 11 1,-8-17-110,-1 1 0,1 0 0,0-1 1,0 0-1,1 1 0,-1-1 0,0 0 0,1 0 1,-1 0-1,1-1 0,0 1 0,-1 0 1,1-1-1,0 0 0,0 0 0,0 0 0,0 0 1,0 0-1,0-1 0,0 1 0,1-1 1,-1 0-1,0 0 0,0 0 0,0 0 0,0 0 1,0-1-1,1 1 0,2-2 0,14-4 1060,5-1-703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3:02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142 329 9746,'3'1'486,"0"-1"-1,-1 0 1,1 0-1,-1 0 1,1 0 0,-1-1-1,1 1 1,-1-1-1,1 0 1,-1 1-1,1-1 1,-1 0 0,0 0-1,1-1 1,-1 1-1,0 0 1,3-3-1,-2 0-190,0 1-1,0 0 0,-1-1 0,1 1 0,-1-1 0,0 0 0,0 0 0,0 0 0,2-7 0,1-6-91,0 0 1,-2 0-1,0 0 0,-1 0 0,-1 0 1,0-1-1,-3-27 0,1 37-175,-1 1 0,0-1-1,0 0 1,0 1 0,-8-15 0,8 18-15,1 0 0,-2 1 0,1-1 0,0 1 0,-1 0 0,1 0 0,-1 0 0,0 0 0,0 0 0,0 1 0,-1-1 0,-5-3 0,7 6-4,1-1 0,0 1 0,0-1 0,-1 1 1,1 0-1,0 0 0,-1-1 0,1 1 0,0 0 0,-1 0 0,1 0 0,0 0 0,-1 0 1,1 1-1,0-1 0,-1 0 0,1 1 0,0-1 0,-1 1 0,1-1 0,0 1 1,0-1-1,0 1 0,0 0 0,0 0 0,-1 0 0,1-1 0,1 1 0,-1 0 0,0 0 1,0 0-1,-1 2 0,-1 2 30,0 0 1,1-1 0,-1 1 0,1 0-1,0 1 1,-2 8 0,1 0 65,1 0-1,1 0 1,0 0 0,1 1 0,2 19-1,14 71 521,-9-68-433,13 60 334,9 70 563,-28-162-1031,-1 0 0,0 0 0,0 0 0,0 0-1,-1 0 1,1 0 0,-1 0 0,-3 8 0,3-11-29,0 0 0,0 0 0,0 1 0,-1-1 1,1 0-1,-1 0 0,1-1 0,-1 1 0,0 0 1,0 0-1,0-1 0,0 1 0,0-1 0,0 0 1,0 0-1,0 1 0,0-1 0,-4 1 0,0-1-131,1 1 0,-1 0-1,0-1 1,0 0 0,0-1 0,0 1-1,0-1 1,0 0 0,0-1 0,0 0-1,0 1 1,0-2 0,-6-1-1,9 2-93,0 0 0,0-1-1,0 1 1,0-1-1,0 1 1,1-1 0,-1 0-1,1 0 1,-1 0-1,1-1 1,0 1 0,0-1-1,0 1 1,0-1-1,0 1 1,1-1 0,-1 0-1,1 0 1,-1 0-1,1 0 1,0 0 0,1 0-1,-1 0 1,0 0-1,1-1 1,-1-4 0,2-6-319,2-22 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3:03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37 273 11915,'-2'26'7259,"-8"11"-4184,3-9-1607,4-15-927,-1 6-20,0 0 1,1 0 0,-1 30-1,4-48-515,0 0 0,0 1 0,0-1 0,1 0 0,-1 1-1,0-1 1,1 0 0,-1 1 0,0-1 0,1 0 0,0 0 0,-1 1 0,2 1-1,-1-3-5,-1 0 0,1 1 0,-1-1 0,1 1 0,-1-1 0,1 0 0,-1 1-1,1-1 1,-1 0 0,1 0 0,0 1 0,-1-1 0,1 0 0,0 0 0,-1 0-1,1 0 1,-1 0 0,1 0 0,0 0 0,0 0 0,1 0-19,1-1 0,-1 1 1,0-1-1,0 0 0,0 0 0,0 0 1,0 0-1,0-1 0,0 1 1,0 0-1,0-1 0,-1 1 0,4-4 1,2-4-199,0-1 0,-1 1 0,9-19 0,-1 2-142,47-89-201,-61 115 568,1-1-1,-1 0 1,0 1 0,1-1 0,-1 0 0,0 1 0,1-1 0,-1 1 0,1-1 0,-1 1 0,1-1 0,-1 1 0,1-1 0,-1 1 0,2-1 0,-2 1 1,0 0 0,0 0 0,0 1 0,0-1 0,1 0 0,-1 0 0,0 0 0,0 0 0,0 0 0,0 0 0,1 1 0,-1-1 0,0 0 0,0 0 0,0 0 0,0 0 0,0 1 0,0-1 0,1 0 0,-1 0 0,0 0 0,0 0 0,0 1 0,0-1 0,0 0 0,0 0 0,0 0 0,0 1 0,0-1 1,0 0-1,0 24 560,-7 23 284,-4 34 33,11-73-833,-2 7 59,2 0 1,1 22 0,1-30-264,1-8-639,3-11-622,5-9 1993,4-4-476</inkml:trace>
  <inkml:trace contextRef="#ctx0" brushRef="#br0" timeOffset="1">400 0 13539,'8'21'5441,"-6"13"-3521,-2 6-79,-6 12-409,0 1-376,0 3-576,1 1-127,5-9-393,1-4-409,6-15-927,4-10-504,1-14 1064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3:03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85 10514,'-6'-7'2390,"-28"-33"4583,29 35-6527,0 0 0,0 1-1,-1 0 1,1 0 0,-10-6-1,13 9-400,-1 0-1,1 1 0,0-1 1,0 0-1,0 1 0,0-1 0,-1 1 1,1 0-1,0-1 0,0 1 1,-1 0-1,1 1 0,0-1 0,0 0 1,-4 2-1,2-1-9,1 0 0,-1 1 0,1-1 0,0 1 0,0 0 0,0 0 0,0 0 0,-5 6 0,2-2 4,0 1 0,0 0 0,1 0-1,0 1 1,1-1 0,0 1-1,-4 9 1,5-8 13,0 0 0,1 0 1,0 0-1,-1 15 0,2-19-12,1 0 1,0 0-1,0-1 0,0 1 0,1 0 1,0 0-1,-1-1 0,2 1 1,-1-1-1,4 9 0,-5-12-25,1 0 0,0 0 0,-1 0-1,1 0 1,0 0 0,0 0 0,0 0 0,0 0-1,0 0 1,0 0 0,0 0 0,0 0 0,0-1-1,0 1 1,0-1 0,0 1 0,0 0 0,1-1-1,-1 0 1,0 1 0,2-1 0,-1 0-2,0 0-1,-1 0 1,1 0 0,0-1 0,0 1 0,0 0-1,0-1 1,-1 0 0,1 1 0,0-1 0,0 0 0,2-2-1,4-2 0,-1-1 0,0-1 0,0 1-1,9-12 1,-7 8-7,0 0-1,1 0 1,16-11 0,-26 20-4,1 1 1,0-1 0,-1 1-1,1 0 1,-1-1 0,1 1-1,0-1 1,0 1 0,-1 0-1,1 0 1,0-1 0,0 1-1,-1 0 1,1 0 0,0 0-1,0 0 1,-1 0 0,1 0-1,0 0 1,0 0-1,0 0 1,0 1 1,-1-1 0,1 0 0,-1 1 0,1-1 0,-1 1 0,1-1 0,-1 0 0,1 1 0,-1 0 0,0-1 0,1 1 0,-1-1 0,0 1 0,1-1 0,-1 1 1,0 0-1,0-1 0,0 1 0,1 0 0,-1 4 33,1 0 1,-1 0 0,0 0-1,-1 9 1,-2 8 106,1-17-188,1 0 0,1 0 0,-1-1 0,1 1 0,0 0 0,0 0 1,1 7-1,-1-11-19,0-1 0,0 0 0,0 1 0,0-1 0,0 0 0,0 1 0,1-1 1,-1 0-1,0 1 0,0-1 0,0 0 0,0 1 0,1-1 0,-1 0 0,0 1 0,0-1 0,1 0 0,-1 0 1,0 1-1,0-1 0,1 0 0,-1 0 0,0 0 0,1 1 0,-1-1 0,0 0 0,1 0 0,-1 0 1,0 0-1,1 0 0,-1 0 0,0 0 0,1 0 0,-1 0 0,0 0 0,1 0 0,-1 0 0,3 0-338,-1-1 0,0 1 0,0-1 0,0 0-1,-1 0 1,4-2 0,19-12-933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39:45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31 5713,'1'-2'379,"-1"1"0,1-1 0,-1 1 0,0 0 0,0-1 0,0 1 0,0-1 0,0 1 0,0-1 0,-1-1 0,1 3-279,0-1 1,0 0-1,-1 1 1,1-1 0,-1 0-1,1 1 1,-1-1-1,1 1 1,-1-1 0,1 1-1,-1-1 1,1 1-1,-1-1 1,0 1 0,1 0-1,-1-1 1,0 1-1,1 0 1,-1-1 0,0 1-1,1 0 1,-1 0-1,-1-1 1,-3 1 161,0-1 1,-1 1-1,1-1 0,-1 1 1,1 1-1,-1-1 1,1 1-1,0 0 0,-1 0 1,1 1-1,0 0 0,0 0 1,0 0-1,0 0 0,0 1 1,-5 3-1,-4 4 89,1 0-1,0 0 1,0 1 0,-11 15-1,19-21-302,1 0 0,0 0 0,0 0 0,0 1-1,1 0 1,-1-1 0,1 2 0,1-1 0,-1 0 0,1 0-1,0 1 1,1-1 0,-1 1 0,1 0 0,1-1 0,-1 1 0,1 0-1,0-1 1,1 1 0,0 0 0,0-1 0,3 13 0,-2-13-49,1-1 1,-1 1 0,1-1 0,0 0 0,1 0 0,-1 0 0,1 0-1,0-1 1,0 0 0,0 1 0,1-1 0,-1-1 0,1 1 0,0-1-1,0 0 1,0 0 0,8 3 0,-5-2-37,1-1 0,-1-1 0,1 1 0,0-1 0,0-1 0,0 1 0,0-2 0,0 1 0,0-1 0,17-2 0,-20 0-250,0 1 1,1-1-1,-1 0 0,0 0 0,0-1 1,-1 1-1,1-1 0,0-1 1,4-3-1,12-12-851</inkml:trace>
  <inkml:trace contextRef="#ctx0" brushRef="#br0" timeOffset="1">115 202 6785,'-3'0'3161,"3"-4"-1056,10 2-465,6-6 80,8 8-311,4-4-385,-6-4-640,2 0-184,-3-4-136,1 1-184,6 6-4049,9 1 3089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44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11739,'2'2'4304,"2"-1"-3471,0-1-25,-4 0-1440,0 0 584</inkml:trace>
  <inkml:trace contextRef="#ctx0" brushRef="#br0" timeOffset="1">207 1 9586,'3'4'4441,"-3"-1"-1752,1 3-785,-1-6-224,-1 0-551,-1 0-697,1 0 2256,0 0-2040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3:04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1 141 8906,'9'19'4479,"12"33"-1,-12-20-544,8 46 0,-17-78-3878,1 1 1,-1 0-1,0 0 1,0 0-1,0-1 1,0 1-1,0 0 1,0 0-1,0-1 1,0 1-1,0 0 1,0 0-1,-1 0 1,1-1-44,0 0 1,0 0 0,0 1-1,-1-1 1,1 0-1,0 0 1,0 0-1,0 0 1,0 0-1,-1 0 1,1 0-1,0 0 1,0 0-1,0 0 1,0 0 0,-1 0-1,1 0 1,0 0-1,0-1 1,0 1-1,0 0 1,0 0-1,-1 0 1,1 0-1,0 0 1,0 0 0,0 0-1,0 0 1,0 0-1,0-1 1,-1 1-1,1 0 1,0 0-1,0 0 1,-12-17 244,8 11-274,1 0-1,1 0 1,-1-1 0,1 1-1,0-1 1,0 1 0,1-1-1,0 1 1,0-1 0,1 0 0,0 0-1,0 1 1,0-1 0,1 0-1,0 1 1,0-1 0,1 0-1,0 1 1,0-1 0,0 1 0,1 0-1,0 0 1,0 0 0,1 0-1,0 1 1,7-11 0,1 5-368,1-1 0,0 2 1,0-1-1,1 2 0,1 0 1,25-12-1,-18 11-973,1 1 0,1 1 0,0 2 1,25-5-1,-9 5 216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5:23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 3289,'-39'17'2226,"37"-17"-1718,1 1 0,-1 0 1,0 0-1,0-1 1,0 1-1,0-1 0,0 1 1,0-1-1,0 0 1,0 0-1,0 0 1,0 0-1,0 0 0,0-1 1,0 1-1,0 0 1,0-1-1,0 0 1,0 1-1,-2-2 0,4 2-443,0 0-1,0 0 1,0-1-1,0 1 0,-1 0 1,1 0-1,0 0 0,0 0 1,0 0-1,0 0 1,0 0-1,0 0 0,0 0 1,0 0-1,0-1 0,0 1 1,0 0-1,0 0 0,0 0 1,0 0-1,0 0 1,0 0-1,0 0 0,0-1 1,0 1-1,0 0 0,0 0 1,0 0-1,0 0 1,0 0-1,0 0 0,0 0 1,0 0-1,0 0 0,0-1 1,0 1-1,0 0 0,0 0 1,0 0-1,1 0 1,-1 0-1,0 0 0,0 0 1,0 0-1,0 0 0,0 0 1,0 0-1,9-2 615,74 2 43,-18 1-412,25-1-131,120 16 0,-204-15-331,-4-1-698,-3-2-997,-2-2-45,-6-5 406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5:23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6217,'-2'2'454,"1"1"0,-1-1 0,1 1 0,0-1 0,0 1 0,0-1 0,0 1 0,0 0 0,1-1 0,-1 1 0,1 0 0,0-1 0,0 1 0,0 0 0,0 0 0,0 0 0,1 4 0,2 2 383,0 0-1,0-1 1,9 17-1,-2-5-74,6 15-293,-2 1-1,-2 0 0,-1 1 1,-2 0-1,6 46 0,-12-46-529,-1-14-1745,8 39 0,-5-48 503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5:24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30 7474,'8'0'3456,"-2"0"-1063,2-3-377,7 3-207,1-2-249,9 0-584,3 8-272,0-5-328,-1 4-104,-6-2-488,-5-3-528,4 1-2080,-12 1 1847</inkml:trace>
  <inkml:trace contextRef="#ctx0" brushRef="#br0" timeOffset="1">0 262 9690,'8'9'4009,"11"-6"-2313,7-1-159,9-2-273,4 0-288,8-4-496,-7-1-120,-4-2-160,-8-1-296,-4 4-1000,3 0-1032,-5 3 1239</inkml:trace>
  <inkml:trace contextRef="#ctx0" brushRef="#br0" timeOffset="2">367 1 9970,'12'4'4585,"3"-1"-2320,4 4-529,1 3-152,1 8-655,4 4-297,0 3-296,-1-1-96,0-3-144,-5-1-24,1 0-104,-4 1-304,-5-2-1129,-2-3-863,-6-11 1344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5:24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0 8186,'-10'11'4225,"-2"6"-1361,-5 5-903,-3 7-249,-5 7-736,-2-4-352,3 4-408,4-8-104,10-6-136,3-3-344,7-7-1056,3-4-768,7 0 1239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5:25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0 266 5073,'18'9'7994,"-14"-7"-7506,0 1 1,1-1-1,-1 0 0,1-1 1,-1 1-1,1-1 1,0 0-1,9 1 0,-10-2-438,1 1-1,-1-1 1,0 0-1,0 0 1,1 0-1,-1-1 1,0 0-1,1 0 1,-1 0-1,0 0 1,0 0-1,0-1 1,0 0-1,0 0 1,-1 0-1,6-4 1,1-3-28,0 0 1,-1-1-1,0 0 0,0-1 0,-1 0 1,-1 0-1,0-1 0,0 0 1,-1 0-1,4-14 0,-8 22-25,-1-1-1,0 0 1,0 1-1,0-1 0,0 0 1,-1 0-1,0 0 1,0 0-1,0 0 1,-1 1-1,1-1 0,-1 0 1,0 0-1,-1 0 1,1 1-1,-1-1 1,0 1-1,0-1 0,-5-7 1,5 9 31,-1 0 1,1 1 0,0-1 0,-1 1-1,1-1 1,-1 1 0,0 0-1,0 0 1,0 0 0,0 0-1,0 0 1,0 1 0,0-1-1,-1 1 1,1 0 0,0 0-1,-1 0 1,1 1 0,-1-1-1,1 1 1,-1 0 0,1 0-1,-1 0 1,1 0 0,-1 0-1,1 1 1,-1 0 0,-3 1-1,2 0 60,1-1-1,0 1 1,1 0-1,-1 1 1,0-1-1,1 1 1,-1-1-1,1 1 1,0 0-1,0 0 1,0 1-1,0-1 1,0 0-1,1 1 1,-1 0-1,-1 5 1,0-2 16,1 0 1,1 0-1,-1 0 1,1 0 0,0 1-1,1-1 1,0 1-1,0 11 1,1-14-77,0-1-1,1 0 1,-1 0 0,1 0-1,0 0 1,0 0 0,1 0-1,-1 0 1,1 0 0,0 0-1,0 0 1,0-1 0,1 1-1,-1-1 1,1 0 0,0 0 0,0 0-1,0 0 1,0 0 0,6 4-1,-4-4-68,1 0-1,0 0 0,-1 0 1,1-1-1,0 1 1,0-1-1,0-1 0,1 1 1,-1-1-1,0 0 0,0-1 1,1 1-1,7-2 1,0 0-669,0-2 1,0 0-1,22-7 1,9-6-394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5:25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35 8770,'-6'11'1378,"1"1"1,1 0-1,-1 0 1,2 0 0,0 1-1,-2 16 1,4-21-1068,0 1 0,1 0 1,0 0-1,1 0 0,0 0 0,0 0 1,1 0-1,0-1 0,5 15 1,1-8-62,-5-13-76,-1-9 38,-3-3-148,0 1 1,-1-1-1,0 1 0,-1 0 1,-4-11-1,-1-3-5,5 14-43,-2-8 13,-6-29 1,10 41-39,1 0 1,-1 0-1,1 1 1,0-1-1,0 0 1,1 0-1,0 0 0,0 0 1,0 1-1,0-1 1,3-5-1,-4 8-68,1 1-1,-1 0 0,1 0 1,0-1-1,0 1 1,0 0-1,-1 0 1,1 0-1,0 0 0,0 0 1,1 0-1,-1 0 1,0 0-1,0 0 1,0 0-1,1 1 0,-1-1 1,0 0-1,1 1 1,-1-1-1,0 1 1,1 0-1,-1-1 0,1 1 1,-1 0-1,1 0 1,-1 0-1,0 0 1,1 0-1,-1 0 0,1 0 1,-1 1-1,1-1 1,-1 0-1,2 2 1,11 4-1864,0 2 860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5:26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51 8362,'-13'-5'7634,"0"-3"-4253,6 4-2702,0 1 1,-10-5-1,14 7-605,1 1-1,0-1 0,-1 0 0,1 1 1,-1 0-1,1-1 0,-1 1 1,1 0-1,-1 0 0,1 0 1,-4 1-1,4 0-51,1-1-1,0 1 1,-1 0 0,1-1 0,0 1-1,-1 0 1,1 0 0,0 0 0,0 0-1,0 0 1,0 0 0,0 0 0,0 0-1,0 1 1,1-1 0,-1 0 0,0 0-1,0 1 1,1-1 0,-1 2 0,-3 7 21,1 0 1,1 1 0,0-1 0,0 0 0,1 1 0,0 18 0,1-23-43,1 0 1,-1 0-1,1 0 1,0 0-1,1 0 1,-1 0-1,1-1 1,1 1-1,-1 0 1,1-1-1,-1 0 1,2 0-1,4 7 1,-7-11-63,0 1 0,1-1 0,-1 1 0,1-1 0,0 0 0,-1 1 0,1-1 0,0 0 0,0 0 0,-1-1 1,1 1-1,0 0 0,0 0 0,0-1 0,0 1 0,0-1 0,0 0 0,0 0 0,0 0 0,0 0 0,0 0 0,0 0 1,0 0-1,3-1 0,-1 0-358,0-1 1,0 1 0,0-1 0,0 0-1,0 0 1,0 0 0,-1-1-1,1 1 1,-1-1 0,5-4 0,11-16-1023</inkml:trace>
  <inkml:trace contextRef="#ctx0" brushRef="#br0" timeOffset="1">221 1 5049,'3'0'3185,"-1"18"143,-2 9-535,0 6-544,4 5-217,-4-4-568,2-1-311,0-6-593,-4-7-208,7-9-360,-5-7-264,1-12-905,6-6-703,-10-10 1112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5:26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10298,'0'0'59,"10"15"3127,16 18 1,-20-28-2919,-1 1 0,1-1 1,0 0-1,0-1 1,14 8-1,14 4-1081,39 12-1,-37-15-1667,-36-13 2480,0 0 0,0 0 1,0 0-1,-1 0 0,1 0 0,0 0 0,0 0 0,0 0 0,0 0 0,0 0 0,0 0 0,0 0 0,0 0 0,0 0 0,0 0 0,0 0 0,0 0 0,0 0 0,0 0 0,0 0 1,0 0-1,0 1 0,0-1 0,0 0 0,0 0 0,0 0 0,0 0 0,0 0 0,0 0 0,0 0 0,0 0 0,0 0 0,0 0 0,0 0 0,0 0 0,0 0 0,0 0 0,0 0 1,0 0-1,0 0 0,0 0 0,0 0 0,0 0 0,0 0 0,0 0 0,0 0 0,0 0 0,0 0 0,0 0 0,0 0 0,0 0 0,1 0 0,-1 0 0,0 0 0,0 0 0,0 0 0,0 1 1,0-1-1,0 0 0,0 0 0,-6 1 1174,-7 0 1075,12-1-2181,0 0 1,1 1-1,-1-1 0,1 0 1,-1 0-1,1 0 1,-1 1-1,1-1 0,-1 0 1,1 1-1,-1-1 0,1 1 1,-1-1-1,1 0 1,0 1-1,-1-1 0,1 1 1,0-1-1,-1 1 1,1 0-1,-6 12 481,4-7-425,0 0 1,1 0-1,-1 1 1,1-1-1,1 0 1,-1 0-1,1 1 1,1 6-1,-1-6-1,1 7 177,1 0 0,0 0 0,1 0 0,6 16 0,4 22 494,-12-48-714,0 1 1,-1 0-1,1 0 1,-1-1-1,0 1 1,-1 0-1,1-1 1,-2 8-1,1-10-51,0 0 1,0 0-1,0 0 1,0 0-1,0 0 1,0 0-1,0-1 0,0 1 1,-1 0-1,1-1 1,-1 1-1,0-1 1,1 1-1,-1-1 0,0 0 1,0 0-1,1 0 1,-1 0-1,0 0 0,-4 1 1,6-2-25,-1 1 0,0-1 0,0 0 0,0 1 0,1-1 1,-1 0-1,0 0 0,0 0 0,0 0 0,1 0 0,-1 0 0,0 0 0,0 0 0,0 0 0,0 0 1,1 0-1,-1 0 0,0 0 0,0-1 0,0 1 0,1 0 0,-2-1 0,2 0-9,0 1-1,-1 0 1,1 0-1,0-1 0,0 1 1,0 0-1,0 0 1,0-1-1,0 1 0,0 0 1,0 0-1,0-1 1,0 1-1,0 0 1,0-1-1,0 1 0,0 0 1,0 0-1,0-1 1,0 1-1,0 0 0,0-1 1,0 1-1,7-10-241,5 0-4,0 1 0,0 1-1,0 0 1,21-9 0,-10 5 172,16-8 52,-6 3 47,36-24-1,-61 35 9,0 0 0,0 0-1,0-1 1,-1 0 0,0 0 0,-1-1-1,0 0 1,0 0 0,6-12 0,-11 19-11,0-1 0,0 0 0,-1 0 0,1 0 0,-1 1 0,1-1 0,-1 0 1,0 0-1,1 0 0,-1-3 0,0 4 6,-1 0 0,1 1 0,0-1 0,0 0 0,0 0 0,-1 0-1,1 0 1,0 0 0,-1 0 0,1 1 0,-1-1 0,1 0 0,-1 0 0,0 1 0,1-1 0,-2-1 0,1 1 21,-1 1 1,1-1-1,-1 0 1,1 1-1,-1-1 0,1 1 1,-1-1-1,1 1 1,-1 0-1,1-1 1,-1 1-1,0 0 1,1 0-1,-1 0 0,0 0 1,1 1-1,-1-1 1,1 0-1,-1 1 1,1-1-1,-1 1 1,-2 1-1,1-1 16,0 0-1,0 1 1,0 0-1,1-1 1,-1 1 0,0 0-1,1 0 1,0 0 0,-1 1-1,1-1 1,0 0-1,0 1 1,0-1 0,1 1-1,-1 0 1,1 0 0,-1 0-1,-1 4 1,2-3-17,1 0 1,-1 0 0,1-1-1,0 1 1,0 0 0,0 0-1,0-1 1,1 1 0,-1 0-1,1-1 1,0 1-1,0 0 1,0-1 0,1 1-1,3 5 1,-2-3-127,1 0-1,0 0 1,0 0-1,0-1 1,1 0 0,0 0-1,0 0 1,1 0-1,-1-1 1,1 0 0,0 0-1,0-1 1,0 1-1,0-1 1,1-1 0,-1 1-1,1-1 1,0 0-1,0-1 1,-1 1 0,1-1-1,0-1 1,0 1-1,0-1 1,9-1 0,12-2-595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5:27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7978,'0'4'4385,"-5"1"16,9 3-2729,1-4-160,-2 0-287,7 2-329,0-1-592,-1-2-64,5 2-824,-6-2-529,6 10 697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44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 11442,'23'41'4777,"-26"-37"-2280,-4 6-737,-7 3-551,-5 1-257,-6 8-712,0-5-232,2-4-736,6-2-360,18-16 599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5:27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10346,'7'-1'4657,"5"-2"-2312,1 2-801,1-2-152,-8 2-736,1 1-656,-2-2-1032,5 2-3457,7 8 3033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5:31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11 3633,'3'-1'1044,"-1"1"-184,-1-1-1,1 1 0,0-1 1,0 1-1,-1-1 1,1 0-1,0 1 1,-1-1-1,1 0 1,1-1-1,-3 1-755,1 1 1,-1 0-1,0 0 1,1 0-1,-1 0 1,0 0-1,1 0 0,-1 0 1,1 0-1,-1-1 1,0 2-1,1-1 0,-1 0 1,1 0-1,-1 0 1,0 0-1,1 0 1,-1 0-1,0 0 0,1 0 1,-1 0-1,0 1 1,1-1-1,-1 0 0,0 0 1,1 1-1,-1-1 1,0 0-1,1 0 1,-1 1-1,0-1 0,0 0 1,1 1-1,-1-1 1,0 0-1,0 1 0,0-1 1,0 0-1,1 1 1,-1-1-1,0 0 1,0 1-1,0 0 0,1 22 456,-1-20-520,0 4 79,0 1 1,-1-1 0,0 1 0,-1-1 0,1 1 0,-1-1-1,-1 0 1,-3 10 0,-11 19 567,-2 0 0,-40 57-1,54-86-608,0 0 0,-1-1 0,0 1 0,-1-1 0,0 0-1,1-1 1,-2 0 0,1 0 0,-1 0 0,-13 5 0,20-9-83,-1-1 0,1 1 0,-1-1 0,1 0 0,-1 1 0,0-1 0,1 0 1,-1 0-1,1 0 0,-1 0 0,0 0 0,1 0 0,-1-1 0,1 1 0,-1 0 1,0-1-1,1 0 0,-1 1 0,1-1 0,-1 0 0,1 1 0,0-1 0,-1 0 1,1 0-1,0 0 0,0 0 0,0-1 0,-1 1 0,1 0 0,0 0 0,1-1 0,-1 1 1,0 0-1,0-1 0,0-1 0,-2-5-122,0 1 0,0-1-1,1 1 1,1-1 0,-3-14 0,2-1-247,0-25 1,2 41 336,0 0 1,1 0-1,0 1 1,0-1-1,1 0 1,0 1-1,5-13 1,-7 18 44,1 0 0,-1 0 1,1 0-1,0 0 0,-1 0 0,1 0 0,0 0 1,0 0-1,0 1 0,-1-1 0,1 0 0,0 1 1,0-1-1,0 0 0,0 1 0,0-1 0,1 1 1,-1 0-1,0-1 0,0 1 0,0 0 1,0 0-1,0-1 0,0 1 0,1 0 0,-1 0 1,0 0-1,0 0 0,0 1 0,0-1 0,0 0 1,1 0-1,-1 1 0,0-1 0,1 1 0,5 2 107,-1 0-1,1 1 1,-1 0-1,9 6 1,-9-6-16,35 24 503,-19-14-298,-1 1 0,0 0 0,-1 1 0,18 20 0,-25-21-32,0 0 1,-1 1-1,-1 0 1,17 31 0,-26-43-228,-1 0 1,0-1-1,0 1 1,0 0 0,0 0-1,-1 0 1,1 0-1,-1 0 1,0 4 0,0-8-50,0 0 1,0 0 0,0 0-1,0 0 1,0 0 0,-1 0 0,1 0-1,0 0 1,0 0 0,0 0-1,0 0 1,0 0 0,0 0 0,0 0-1,0 0 1,0 0 0,0 0-1,0 0 1,0 0 0,0 0 0,0 0-1,0 0 1,0 0 0,-1 0-1,1 0 1,0 0 0,0 0 0,0 0-1,0 0 1,0 0 0,0 0-1,0 0 1,0 0 0,0 0 0,0 0-1,0 0 1,0 0 0,0 0-1,0 0 1,0 0 0,0 0 0,0 0-1,0 0 1,0 0 0,0 0-1,0 1 1,0-1 0,0 0 0,0 0-1,0 0 1,-1 0 0,1 0 0,0 0-1,0 0 1,0 0 0,0 0-1,0 0 1,0 0 0,0 0 0,1 0-1,-1 0 1,0 0 0,0 0-1,0 1 1,0-1 0,0 0 0,0 0-1,0 0 1,0 0 0,-5-6-651,-3-9-1220,4 0-53,4-2 854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5:32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13 7074,'-35'4'3061,"33"-4"-2692,1 1-1,-1-1 1,1 0-1,-1 0 1,1-1-1,-1 1 0,1 0 1,0 0-1,-1-1 1,1 1-1,0-1 0,-1 1 1,1-1-1,0 1 1,-1-1-1,1 0 0,0 0 1,-1-1-1,2 2-320,-1 0 0,1 0-1,0 0 1,0 0 0,0 0-1,0-1 1,0 1 0,0 0 0,0 0-1,-1 0 1,1 0 0,0-1-1,0 1 1,0 0 0,0 0-1,0 0 1,0-1 0,0 1 0,0 0-1,0 0 1,0 0 0,0 0-1,0-1 1,0 1 0,0 0-1,0 0 1,0 0 0,1-1 0,-1 1-1,0 0 1,0 0 0,0 0-1,0 0 1,0-1 0,1 1-1,-1 0 38,1-1-1,0 1 0,-1 0 0,1-1 0,0 1 0,0 0 0,0 0 0,-1-1 0,1 1 0,0 0 0,0 0 0,0 0 1,1 0-1,5 1 87,1 0 0,-1 1 1,1-1-1,-1 2 0,0-1 0,0 1 1,8 4-1,7 2-77,111 32 114,-130-39-202,1-1 0,-1 0 0,0 1 1,0-1-1,0 1 0,5 4 0,-7-5 4,-1-1-1,1 1 1,-1-1-1,1 1 1,-1-1 0,0 1-1,1-1 1,-1 1-1,0-1 1,1 1 0,-1 0-1,0-1 1,0 1-1,0 0 1,1-1-1,-1 1 1,0 0 0,0-1-1,0 1 1,0 0-1,0-1 1,0 1 0,0 0-1,-1-1 1,1 1-1,0 0 1,0-1-1,0 1 1,-1 0 0,1-1-1,0 1 1,-1-1-1,1 1 1,0 0 0,-1-1-1,1 1 1,-1-1-1,1 1 1,-1-1-1,0 1 1,-4 4 134,-1-1 1,1 0-1,-1-1 0,-10 6 0,4-3 49,-231 127 1263,227-125-2348,11-7-791,10-2-520,17-2 981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5:33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0 8954,'-2'14'4409,"-12"3"-688,-4 0-1121,-9 2-631,-6-2-113,-3 2-840,-1-3-344,5-1-368,4-5-128,8-6-144,5-1-32,7-3-248,-1-2-208,13 2-496,4 0-272,2 0-617,10 3-111,8 1 1232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5:34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178 345 3793,'15'33'2142,"-15"-33"-2034,0 1 1,0-1 0,0 1 0,1-1-1,-1 0 1,0 1 0,1-1 0,-1 1-1,0-1 1,1 0 0,-1 1 0,1-1-1,-1 0 1,0 1 0,1-1 0,-1 0-1,1 0 1,-1 0 0,1 1 0,-1-1-1,1 0 1,-1 0 0,1 0 0,-1 0-1,1 0 1,-1 0 0,1 0 0,-1 0-1,1 0 1,-1 0 0,1 0 0,-1 0-1,1 0 1,-1 0 0,1-1 0,0 1 0,1-1 117,-1 0 1,0 1 0,0-1 0,1 0 0,-1 0 0,0 0 0,0 0 0,0 0 0,1-1 0,-1 0-95,0 0 0,1 1-1,-1-1 1,0 0 0,0 0 0,-1 0 0,1 0-1,0 0 1,-1 0 0,1 0 0,-1 0 0,1 0-1,-1 0 1,0 0 0,0 0 0,0 0 0,0 0-1,-1 0 1,1 0 0,0 0 0,-1 0 0,1 0-1,-1 0 1,0 0 0,0 1 0,1-1 0,-1 0-1,0 0 1,-1 0 0,1 1 0,0-1 0,0 1-1,-1-1 1,1 1 0,-4-3 0,1 1 92,-1-1 1,0 1 0,0 0 0,0 1-1,-1-1 1,1 1 0,0 0 0,-1 0-1,0 1 1,1-1 0,-10 0 0,11 2-134,-1 0 1,1 0 0,-1 0 0,1 1-1,-1 0 1,1 0 0,-1 0 0,1 0-1,0 0 1,-1 1 0,1 0 0,0 0-1,0 0 1,-5 4 0,4-2-2,0 1 1,0 0-1,0-1 0,0 2 1,1-1-1,0 1 1,0-1-1,-6 13 0,6-10-21,0 0 0,1 0-1,0 1 1,0-1 0,1 1-1,1 0 1,-1-1 0,1 1-1,0 0 1,1 0-1,0 0 1,1 0 0,0 0-1,4 16 1,-4-21-52,0 0 0,1 0 1,0 0-1,0 0 0,0 0 1,1 0-1,-1-1 0,1 1 0,0-1 1,-1 0-1,2 0 0,-1 0 0,0 0 1,1 0-1,-1-1 0,1 1 1,0-1-1,0 0 0,-1 0 0,2-1 1,-1 1-1,0-1 0,0 0 0,0 0 1,1 0-1,-1 0 0,0-1 1,1 0-1,-1 0 0,0 0 0,1 0 1,-1-1-1,0 0 0,1 0 0,-1 0 1,0 0-1,0-1 0,0 1 1,0-1-1,0 0 0,5-4 0,2-2-63,-2 0-1,1-1 1,-1 0 0,0 0-1,-1-1 1,9-13-1,-1-2-271,21-46 0,-26 46 195,-1-1-1,-1 0 1,-1 0 0,-1-1 0,-2 0-1,0 0 1,-2 0 0,-1 0 0,-3-48 0,1 70 123,-1-1 1,0 0 0,0 1 0,0-1 0,0 1-1,-1-1 1,0 1 0,0 0 0,-4-8 0,5 13 10,1-1 0,0 1 1,0-1-1,-1 1 0,1 0 0,0-1 1,-1 1-1,1 0 0,-1-1 1,1 1-1,0 0 0,-1-1 1,1 1-1,-1 0 0,1 0 1,-1 0-1,1-1 0,-1 1 1,1 0-1,0 0 0,-1 0 1,1 0-1,-1 0 0,1 0 0,-1 0 1,1 0-1,-1 0 0,1 0 1,-1 0-1,1 0 0,-1 0 1,1 0-1,-1 0 0,1 1 1,-1-1-1,1 0 0,-1 0 1,1 1-1,-1-1 0,1 0 1,0 1-1,-1-1 0,0 1 1,-1 1 58,1 0 0,-1 0 0,0 0 0,0 1 0,1-1 0,0 1 0,-2 2 0,-5 14 73,1 0 0,1 1-1,1-1 1,1 1 0,1 0-1,0 0 1,2 0 0,0 0-1,1 1 1,1-1-1,1 0 1,1 0 0,0 0-1,2 0 1,0-1 0,1 0-1,1 0 1,1 0 0,1-1-1,15 24 1,3-5-1862,56 56-1,-78-88 1174,4 7-1164,-2-2 750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5:35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46 6577,'0'0'2992,"0"0"-612,0 0-291,0 0-198,0 0-343,0-11 1226,0 10-2738,0 0 0,0-1-1,0 1 1,0 0 0,-1 0 0,1-1-1,0 1 1,-1 0 0,1 0 0,-1 0-1,1 0 1,-1-1 0,1 1 0,-1 0-1,0 0 1,0 0 0,0 0 0,1 0 0,-1 0-1,0 1 1,-2-2 0,1 0-9,-1 1 1,1 0-1,-1 0 1,1 0-1,-1 0 1,0 1-1,1-1 0,-1 0 1,0 1-1,0 0 1,-3 0-1,1 0 1,0 0-1,1 0 1,-1 1-1,0-1 1,-6 3-1,8-2-9,1 0-1,-1 0 0,1 0 1,0 0-1,0 0 1,-1 1-1,1-1 0,0 1 1,0-1-1,1 1 0,-1 0 1,0 0-1,0 0 0,-1 3 1,-1 2 53,0 0 1,0 1-1,1-1 1,1 1 0,-1 0-1,1-1 1,0 1-1,-1 16 1,3-20-35,-1 0 0,1 0-1,0 1 1,1-1 0,-1 0 0,1 0-1,0 1 1,0-1 0,0 0 0,0 0-1,1 0 1,-1 0 0,1-1 0,0 1 0,1 0-1,-1-1 1,0 1 0,6 4 0,-7-6-29,1-1 1,-1 0-1,1 0 0,-1 0 1,1 0-1,-1 0 1,1 0-1,0 0 1,0-1-1,-1 1 1,1-1-1,0 1 1,0-1-1,0 0 1,-1 1-1,1-1 1,3 0-1,-2-1-4,0 1 0,-1-1 0,1 0 0,0 0 0,-1 0 0,1 0 0,-1 0 0,1 0 1,-1-1-1,4-2 0,2-3-2,0 0-1,-1-1 1,0 0 0,12-17 0,-10 12 17,-2-1 0,1 0-1,-2-1 1,0 0 0,4-16-1,-8 24 23,-3 6 98,-4 11 129,1-1-161,0 0 0,1 1 0,0-1 0,1 1-1,0 0 1,1-1 0,0 1 0,0 0 0,1 0-1,0 0 1,3 13 0,-3-22-242,0 0 0,0 0 1,1 1-1,-1-1 0,0 0 0,1 0 1,-1 0-1,1 0 0,-1 0 0,1 0 0,-1 0 1,1 0-1,0 0 0,0 0 0,-1 0 1,1 0-1,0 0 0,0 0 0,0-1 0,0 1 1,0 0-1,0-1 0,0 1 0,0-1 1,0 1-1,1-1 0,-1 1 0,0-1 0,0 0 1,2 1-1,7-2-947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5:35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10818,'21'75'10032,"-15"-50"-8472,11 29 1,-14-47-1418,0 0 1,0 0 0,1 0 0,0-1 0,0 0 0,1 1 0,0-2 0,8 10-1,-12-14-123,0 0 0,0 0 0,0 0-1,1 0 1,-1 0 0,0-1 0,1 1 0,-1 0-1,0-1 1,1 1 0,-1 0 0,1-1-1,-1 0 1,1 1 0,-1-1 0,1 0-1,-1 0 1,1 0 0,-1 0 0,1 0 0,-1 0-1,1 0 1,-1 0 0,1-1 0,-1 1-1,1-1 1,-1 1 0,2-1 0,0-1-10,-1 0 0,1 0 0,0 0 1,-1 0-1,0-1 0,0 1 1,0-1-1,0 1 0,0-1 0,0 0 1,0 0-1,1-4 0,2-7-26,0 0 0,-2 0 0,0 0 0,0-1 1,-1 1-1,0-20 0,0 0-289,0-6-1125,-3 33 220,1 7 1174,0-1-1,0 1 0,0 0 1,0 0-1,0 0 0,0 0 0,0 0 1,0 0-1,0 0 0,0 0 1,-1 0-1,1 0 0,0 0 1,0 0-1,0 0 0,0-1 0,0 1 1,0 0-1,0 0 0,0 0 1,-1 0-1,1 0 0,0 0 1,0 0-1,0 0 0,0 0 0,0 0 1,0 0-1,0 0 0,0 0 1,-1 0-1,1 0 0,0 1 1,0-1-1,0 0 0,0 0 0,0 0 1,0 0-1,0 0 0,0 0 1,0 0-1,-1 0 0,1 0 1,0 0-1,0 0 0,0 0 0,0 0 1,0 1-1,0-1 0,0 0 1,0 0-1,0 0 0,0 0 1,0 0-1,0 0 0,0 1 0,-6 8-1095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5:35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54 248 9314,'0'0'295,"0"1"0,0-1 0,1 0-1,-1 1 1,0-1 0,0 0 0,1 1 0,-1-1 0,0 0 0,1 0-1,-1 1 1,1-1 0,-1 0 0,0 0 0,1 0 0,-1 1-1,1-1 1,-1 0 0,0 0 0,1 0 0,-1 0 0,1 0 0,9-4 2257,-3-1-2569,10-5 234,31-22 1,-36 23-168,-4 3-21,-1 0 0,1 0 0,-1-1 0,0 0 0,-1 0 1,0-1-1,0 0 0,0 0 0,7-15 0,-12 20-9,0 0-1,0 1 1,0-1 0,0 0-1,0 0 1,-1 0 0,0 0 0,1 0-1,-1 0 1,0-1 0,0 1 0,0 0-1,-1 0 1,1 0 0,-1 0-1,0 0 1,0 0 0,0 1 0,0-1-1,0 0 1,0 0 0,-1 1 0,0-1-1,1 0 1,-1 1 0,0 0-1,0-1 1,-3-1 0,3 2 78,-1-1 1,0 1 0,-1 0-1,1 0 1,0 0-1,0 0 1,-1 1 0,1 0-1,-1-1 1,0 1-1,1 0 1,-1 1-1,0-1 1,1 1 0,-1 0-1,0-1 1,0 2-1,1-1 1,-1 0-1,0 1 1,1 0 0,-7 1-1,7-1-36,0 1 0,1-1 0,-1 0 0,1 1 0,0-1-1,-1 1 1,1-1 0,0 1 0,0 0 0,0 0 0,0 0 0,0 0 0,0 1 0,1-1-1,-1 0 1,1 1 0,0-1 0,0 1 0,-1 0 0,2-1 0,-2 4 0,0 5 76,0 0 1,1 0 0,0 0 0,1 12 0,0-22-132,0 10 55,1 0 0,1 0-1,0-1 1,0 1 0,1-1-1,0 1 1,1-1 0,0 0-1,0 0 1,1-1 0,7 11-1,1 0 82,-1 2 0,-1 0 0,-1 0 0,-1 1-1,-1 0 1,5 25 0,-10-32-53,0 0 0,-1 0 0,-1 0 0,-1 1 0,0-1 0,-1 0 0,0 1 0,-1-1-1,-9 30 1,6-29 40,-2 0 1,-7 16-1,11-27-75,0-1 0,-1 1 0,1-1 0,-1 0 0,0 0 0,-1 0 0,1-1 0,-1 1 0,-5 3 0,8-7-32,1 0 0,-1 0 0,0 0 0,0 0 0,1 0 0,-1 0-1,0-1 1,0 1 0,0-1 0,0 1 0,0-1 0,0 0 0,0 0 0,0 0 0,0 0 0,0 0 0,-3-1 0,1 0-8,1 0-1,0 0 1,0 0 0,0-1-1,1 1 1,-1-1-1,0 0 1,0 0 0,1 0-1,-3-3 1,0 0-44,0 0 1,0-1 0,1 0-1,-1 0 1,2 0 0,-1 0-1,1-1 1,0 0 0,-3-7-1,5 10-72,0 0 0,0 0 0,0 0 0,0 0 0,1 0 0,-1 0 0,1 0 0,0 0 0,0 0 0,1 0 0,-1 0 0,1 0 0,0 0 0,0 0 0,0 0 0,1 0 0,-1 0 0,1 1-1,0-1 1,0 0 0,0 1 0,1 0 0,-1-1 0,1 1 0,5-4 0,1-1-1190,0 0 0,16-9 0,0 1 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7:59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84 3753,'-81'-21'1780,"62"16"-984,13 4 185,0 0 0,0-1 1,-10-5-1,15 7-917,1 0 0,0 0 1,0 0-1,0 0 0,0 0 0,0 0 0,-1 0 0,1 0 0,0 0 1,0 0-1,0 0 0,0 0 0,0 0 0,-1-1 0,1 1 0,0 0 0,0 0 1,0 0-1,0 0 0,0 0 0,0 0 0,0 0 0,0 0 0,-1-1 0,1 1 1,0 0-1,0 0 0,0 0 0,0 0 0,0 0 0,0-1 0,0 1 1,0 0-1,0 0 0,0 0 0,0 0 0,0-1 0,13 0 1723,48 1-1696,67-1-76,199-18-52,-56 1 50,0 14 179,-176 6 12,139 6 581,-231-8-863,6 1-1018,-11 0 628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8:16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89 912,'-19'5'836,"-31"4"1,44-9-382,0 1 1,-1-1 0,1 0 0,0-1 0,-1 0 0,1 0 0,0 0 0,0 0 0,0-1 0,0 0 0,0-1-1,0 1 1,-10-7 0,12 6 138,3 3-445,0 0 1,0-1-1,0 1 0,0-1 1,0 1-1,1-1 1,-1 1-1,0-1 1,0 0-1,1 1 1,-1-1-1,0 0 1,0-1-1,1 2 47,21 1 213,26 3 0,-26-1-195,24 0 1,60-3 421,65 1-189,-55-14-283,-42 3-40,-7 6 32,68 3 1,67 14 186,127-7 192,-85-5-52,90-5-18,-102-3-326,48 15-16,197-22 317,-74-7-194,-226 11-178,-43 2 27,-90 5-60,441-9 485,-28 12-389,-96-1-82,-2 17-14,-302-10-18,33 2 3,-34-4-9,-32-2 0,0 0 1,0-2-1,27-2 0,-33 0-6,-11 2-42,-1 0 1,0-1 0,0 0 0,0 0 0,8-2 0,-10 1-460,-6 0 220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44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 21917,'5'31'547,"-2"-11"-167,1 1 0,9 26 1,-11-41-323,1 0 1,-1 0-1,1 0 0,0-1 1,1 1-1,-1-1 1,1 0-1,0 0 0,0-1 1,1 1-1,-1-1 0,7 5 1,-10-9-48,-1 1 1,1-1-1,0 1 1,-1-1 0,1 1-1,0-1 1,0 0-1,0 1 1,0-1-1,-1 0 1,1 0-1,0 1 1,0-1-1,0 0 1,0 0-1,0 0 1,0 0-1,-1 0 1,1 0 0,0-1-1,0 1 1,0 0-1,0 0 1,0 0-1,-1-1 1,1 1-1,0-1 1,0 1-1,0-1 1,-1 1-1,1-1 1,0 1 0,-1-1-1,1 1 1,-1-1-1,2-1 1,2-3 27,-1 0 1,0 0-1,0 0 0,3-10 1,-1 4 7,58-128 180,-39 78-2967,-19 54 429,0 11 928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8:17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2 171 1896,'-2'0'4773,"3"-1"-2046,7-1-1407,19-4-1471,33-12 871,-49 16-474,-1 0 0,1 0 0,0 1 0,15 0 0,43 5 714,-49-2-641,3-1-65,1-1 1,-1-1-1,1-1 0,25-6 1,-18 5-92,0 0 0,1 3 0,38 3 0,23 0 98,410-29 394,-287 5-583,-65 6-40,565-17 376,-509 26-258,-92 2-98,-18-2 6,18-1 154,-106 7-264,1 0 0,-1 0-1,0-1 1,0-1 0,0 1-1,0-1 1,10-4 0,-14 3-240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8:36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61 4217,'-10'-8'7427,"-7"-1"-3502,14 8-3504,-1-1-1,1 0 1,-1 0 0,1 0 0,0 0 0,-3-3 0,6 5-419,0 0 0,0 0 1,0 0-1,0 0 1,0 0-1,-1 0 0,1 0 1,0 0-1,0 0 0,0 0 1,0 0-1,0 0 1,0 0-1,0 0 0,0 0 1,0 0-1,0-1 0,0 1 1,0 0-1,0 0 1,0 0-1,0 0 0,0 0 1,0 0-1,0 0 0,0 0 1,0 0-1,0 0 1,0 0-1,0 0 0,0 0 1,0 0-1,0-1 0,0 1 1,0 0-1,0 0 1,0 0-1,0 0 0,0 0 1,0 0-1,0 0 0,0 0 1,0 0-1,0 0 1,0 0-1,0 0 0,0 0 1,0 0-1,0 0 0,0 0 1,0 0-1,0-1 1,0 1-1,1 0 0,-1 0 1,0 0-1,0 0 0,0 0 1,9-1 3,32-3 8,115-1 12,-45 8 16,139 0 134,-163-3-5,53-3 334,-125 3-272,-14 0-131,-2 0 1,-7-1 74,-27-5-2,-28-4-1787,37 9 1027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08:38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22 101 2160,'-5'-4'5340,"-6"-6"264,5 2-3349,10 5-2092,20-8-44,0 3-54,-1 1 0,47-8 1,316-19 505,-304 33-138,0 4 1,138 22-1,-208-23-309,0 0 172,0 0-1,1 1 0,-2 1 0,20 7 0,-40-10-2074,8-1 1014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11:12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0 7578,'0'1'216,"0"-1"0,1 0 0,-1 0 0,0 0 0,0 0 0,0 0 0,0 0 0,1 0 0,-1 0 0,0 1 0,0-1 0,0 0 0,0 0 1,0 0-1,0 0 0,1 0 0,-1 1 0,0-1 0,0 0 0,0 0 0,0 0 0,0 0 0,0 1 0,0-1 0,0 0 0,0 0 0,0 0 0,0 1 1,0-1-1,0 0 0,0 0 0,0 0 0,0 1 0,-4 6 5263,-1 0-4591,5-6-801,-2 3 35,1-1-1,-1 1 1,0-1-1,-1 0 1,-2 4-1,-72 80 926,71-79-1065,-64 81 582,62-78-1004,1 1 0,0 0-1,1 1 1,0-1-1,-8 27 1,14-37 95,-2 5-1090,2-6 1326,0-1-1,0 0 0,0 0 0,0 0 0,0 0 0,0 0 0,0 0 0,0 1 0,0-1 0,0 0 0,0 0 0,0 0 0,0 0 0,0 0 0,0 1 0,0-1 0,0 0 0,0 0 0,0 0 0,0 0 1,1 0-1,-1 0 0,0 0 0,0 1 0,0-1 0,0 0 0,0 0 0,0 0 0,0 0 0,0 0 0,1 0 0,-1 0 0,0 0 0,0 0 0,0 0 0,0 0 0,0 0 0,1 0 0,-1 1 1,3-3-2097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11:12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7122,'4'-1'3744,"2"2"-1207,1-1-465,-7 0-47,0 0-569,0 0-288,13 5-288,5 6-159,31 33-225,-28-16-136,-2 8-200,6 6-72,-1 4-88,1-2-80,-1-10-456,-2-6-408,-4-15-1441,2-3 1489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11:13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12059,'2'-1'4561,"2"1"-3177,7 0-360,2 3 64,7 5-320,7 0-375,11-3-241,6-2-32,0-3-40,-3 0-24,-10-3-424,-8 2-409,-6 2-1807,-5 2 1640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11:13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8730,'16'-10'3745,"-10"4"-1369,2 3-423,-4 3-129,-1 7-184,1 13-655,3 9-193,-3 9-128,-2 4-56,4 0-192,-6-2-104,4-1-192,-2-6-56,5-6-264,2-2-264,-1-13-864,2 0-737,0-7 1257</inkml:trace>
  <inkml:trace contextRef="#ctx0" brushRef="#br0" timeOffset="1">333 244 10410,'-1'0'3518,"-1"1"46,-1 5-2000,1 10-1078,-1 0-1,2 0 0,0 0 1,2 26-1,0-12-65,0 42-17,-4 1-1,-16 94 0,16-152-360,0-1-1,-7 19 0,10-33-39,0 0 0,0 0-1,-1 0 1,1 0 0,0 1 0,0-1-1,0 0 1,0 0 0,0 0-1,0 1 1,0-1 0,0 0-1,0 0 1,0 0 0,0 1 0,0-1-1,0 0 1,0 0 0,0 1-1,0-1 1,0 0 0,0 0-1,1 0 1,-1 0 0,0 1 0,0-1-1,0 0 1,0 0 0,0 0-1,0 0 1,1 1 0,-1-1-1,0 0 1,0 0 0,0 0 0,0 0-1,1 0 1,-1 0 0,0 0-1,1 1 1,10 0 123,-7-1-106,92 10 306,-41-3-166,-13-3-37,-4-1 70,0 3 0,39 9-1,-71-13-168,19 6 142,-24-8-166,0 0 0,0 1 1,0-1-1,0 1 0,0 0 0,0-1 1,0 1-1,0 0 0,0-1 0,0 1 1,0 0-1,0 0 0,-1 0 0,1 0 1,0 0-1,-1 0 0,1 0 0,0 1 1,-1-2-28,0 0 0,0 1 0,0-1 0,0 0 0,0 0 1,0 0-1,0 1 0,0-1 0,0 0 0,0 0 0,0 0 1,0 1-1,0-1 0,0 0 0,0 0 0,0 0 0,0 1 1,0-1-1,0 0 0,-1 0 0,1 0 0,0 1 0,0-1 1,0 0-1,0 0 0,0 0 0,-1 0 0,1 0 0,0 0 1,0 1-1,0-1 0,0 0 0,-1 0 0,1 0 0,0 0 1,0 0-1,-1 0 0,-9 1-544,7 0 367,-16-1-502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11:14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11 5793,'6'-6'3345,"-6"4"536,-4-1-1849,2 3-327,1 0-33,-2 12-456,-19 23-272,-35 48-239,33-32-89,2 1-224,4-3-104,5-10-176,3-6-56,5-13-200,2-3-280,2-14-913,-2-6-1103,10-14 1520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11:14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11418,'0'33'4585,"16"0"-2368,4 10-497,1 7-231,3-3-121,0 2-648,2-4-216,-5-4-216,-1-1-104,-3-8-208,-3-2-336,-7-10-1000,0-6-697,-3-11 1185</inkml:trace>
  <inkml:trace contextRef="#ctx0" brushRef="#br0" timeOffset="1">639 126 7946,'-17'1'4041,"13"6"151,0-7-2967,4-2-105,0 2-48,0-1-320,22 0-608,39-2-56,-27-5 56,-1 7-416,-4 1-1456,-3 0 1256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11:15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 10026,'-1'-4'4289,"12"4"-1904,5 3-313,7-3-352,5 0-367,4-1-841,3-2-224,0 2-96,-2-1-368,-1 4-1024,-2 4 864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45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10738,'4'8'3118,"0"1"0,4 14 0,-6-15-2583,-1-1-1,0 0 1,0 1 0,-1-1-1,1 0 1,-2 12-1,0-15-329,1-6-226,1-9-156,2 2 160,0 1 0,1 0 0,-1-1 0,7-8 0,-1 1 7,-6 11 13,-1 0 0,1 0 0,0 1 0,0-1 0,1 1 0,-1-1-1,1 1 1,0 0 0,7-5 0,-9 8 4,0 0 0,0 0 0,0 0 0,0 0 0,1 1 0,-1-1 0,0 0 0,0 1 0,1 0 0,-1-1 1,0 1-1,1 0 0,-1 0 0,0 0 0,0 1 0,1-1 0,-1 0 0,0 1 0,0 0 0,1-1 0,-1 1 0,2 1 0,-1 0 34,0 0 1,0 0-1,0 0 0,0 0 0,0 0 1,0 1-1,-1-1 0,1 1 1,-1 0-1,3 5 0,-1-2 101,0 0-1,-1 1 1,0 0-1,3 7 1,-6-12-130,1 0 0,-1 0 1,1 0-1,-1 0 0,0 0 1,0 1-1,0-1 0,0 0 1,0 0-1,0 0 0,-1 0 1,1 0-1,-1 0 0,0 0 1,1 0-1,-1 0 0,0 0 1,0 0-1,-2 3 0,-1 3-607,4-4-2277,0-5 1854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11:15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 8690,'-7'-4'3721,"7"4"-1697,6 0-144,7 3-271,10 2-249,9-1-616,5 2-184,-1-1-224,9-4-71,5-1-121,-3 0-40,5-2-48,-11-1-24,-14-1-168,-3 3-305,-14-2-839,-8 2-752,-5 1 1208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11:15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9130,'7'5'1367,"1"-1"0,-1 2 0,0-1 1,0 1-1,8 9 0,-8-8-835,0 0 0,1 0-1,-1-1 1,13 7 0,19 7 247,-23-13-527,-1 1-1,0 0 1,0 1-1,14 13 0,-25-19-226,-1 0 0,1 0-1,-1 1 1,0 0-1,0-1 1,0 1 0,-1 0-1,1 1 1,-1-1 0,0 0-1,0 1 1,-1-1-1,1 1 1,-1-1 0,0 1-1,0 0 1,-1 0 0,1-1-1,-1 9 1,-1-6-20,0 1-1,0 0 1,-1-1 0,0 1 0,0-1-1,-1 0 1,0 0 0,0 0 0,-1 0 0,0 0-1,-9 12 1,3-7-41,-1 0 0,0-1 0,-1 0 0,-22 17 0,27-23 26,-1 0 4,1 0 0,0 1 1,-8 9-1,13-14 11,1 1 0,0 0 0,-1 0 0,1 0 0,0 0 0,0 0 0,0 0 0,0 0 0,0 0 0,1 0 0,-1 0 0,0 1 0,1-1 0,0 0 0,0 0 0,-1 1 0,2 3 0,-1-5 4,0 0-1,0 0 0,1 0 0,-1 0 0,0 0 0,1 0 1,-1 0-1,0 0 0,1 0 0,-1 0 0,1-1 0,0 1 1,-1 0-1,1 0 0,0-1 0,-1 1 0,1 0 0,0-1 1,0 1-1,0-1 0,0 1 0,-1-1 0,1 1 0,0-1 1,0 1-1,0-1 0,0 0 0,0 0 0,0 1 0,2-1 1,3 0 35,-1 1 1,1-2-1,0 1 1,7-2 0,-7 2-21,80-14 306,-49 7-138,0 2 0,63-1 0,-98 6-244,17 2-112,-19-2 116,1 0 1,-1 0-1,0 0 0,1 0 1,-1 0-1,0 0 1,1 0-1,-1 0 1,0 0-1,1 1 1,-1-1-1,0 0 1,1 0-1,-1 0 1,0 1-1,0-1 0,1 0 1,-1 0-1,0 1 1,0-1-1,0 0 1,1 0-1,-1 1 1,0-1-1,0 0 1,0 1-1,0-1 0,0 0 1,0 1-1,1-1 1,-1 0-1,0 1 1,0-1-1,0 0 1,0 1-1,0-1 1,0 0-1,0 1 1,0-1-1,-1 0 0,1 1 1,0-1-1,0 0 1,0 1-1,0-1 1,-1 1-1,-7 13-807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11:16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108 153 8274,'12'18'4089,"-6"-6"-601,4 8-1303,0 9-601,-2-1-143,2 7-649,-6-6-352,2-5-264,2 0-64,-4-8-88,0-4-280,-5-7-1065,-7-5-895,-9-14 1280</inkml:trace>
  <inkml:trace contextRef="#ctx0" brushRef="#br0" timeOffset="1">0 1 10410,'5'3'4305,"-1"-2"-2024,4 2-665,2 3-328,-4 1-184,2 1-631,2-3-401,3-1-1289,0 2 889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11:16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151 131 4817,'25'56'10359,"-18"-37"-8374,0 0 0,6 30 0,29 117 1748,-2-9-2515,-39-149-1186,1 0 1,-1-1-1,-1 1 1,1 0-1,-1 0 1,-2 11 0,2-17-87,0-1 1,-1 1 0,1 0 0,-1 0 0,1-1 0,-1 1 0,0 0 0,1-1-1,-1 1 1,0-1 0,0 1 0,0-1 0,0 0 0,0 1 0,-1-1 0,1 0 0,0 0-1,-1 1 1,1-1 0,-1 0 0,1-1 0,-1 1 0,1 0 0,-1 0 0,0-1 0,1 1-1,-1-1 1,0 1 0,1-1 0,-1 0 0,0 1 0,0-1 0,1 0 0,-4-1 0,1 1-310,0-1 0,1 0 1,-1 0-1,0 0 1,1 0-1,-1-1 1,0 1-1,1-1 1,0 0-1,-1 0 0,1 0 1,0-1-1,-5-4 1,-22-26-1185</inkml:trace>
  <inkml:trace contextRef="#ctx0" brushRef="#br0" timeOffset="1">1 19 10978,'28'-4'3985,"-4"-4"-2929,5 1-391,-13 7-73,-3 2-424,2 10-184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11:17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0 7258,'5'7'4223,"-5"-6"-1210,-7-6 2689,6 5-5536,0-1-1,0 1 1,1-1 0,-1 1-1,0 0 1,0 0-1,0 0 1,0-1-1,0 1 1,0 0 0,0 0-1,0 0 1,0 0-1,0 1 1,-1-1 0,-18 9-272,13-5 100,0 1 0,0-1 1,1 1-1,0 1 0,0-1 1,1 1-1,-1 0 0,-8 13 1,12-16-5,0 1 1,0-1-1,0 0 1,1 1-1,-1 0 1,1-1-1,0 1 1,0 0-1,0-1 1,0 1-1,1 0 1,0 0-1,-1 0 1,1-1-1,1 1 1,-1 0-1,1 0 1,-1 0-1,1-1 1,0 1-1,0 0 1,1-1-1,2 6 1,0 0-12,2-1 1,-1 0 0,1-1-1,0 1 1,0-1 0,1 0-1,9 7 1,-12-11-189,0-1 0,0 1 1,0 0-1,0-1 0,1 0 0,-1 0 0,1 0 0,0-1 1,-1 1-1,1-1 0,0 0 0,0-1 0,0 1 0,0-1 1,-1 0-1,6 0 0,18-6-983</inkml:trace>
  <inkml:trace contextRef="#ctx0" brushRef="#br0" timeOffset="1">44 124 10042,'-1'4'4297,"4"1"-2273,5-2-319,6-1-633,6-2-336,7 0-552,2-1-32,6-3-672,-3-1-752,-2-3 832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11:17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11546,'3'0'4257,"5"0"-3104,8 3-185,8 1-192,32 4-120,-23-5-432,-6-5-88,-2-3-120,3 1-360,-9-3-1456,-2 2 1248</inkml:trace>
  <inkml:trace contextRef="#ctx0" brushRef="#br0" timeOffset="1">111 3 5641,'6'20'3481,"5"-4"368,-3 2-1145,-1 9-679,-1 0-353,-2 2-776,-2 0-312,6 6-271,-4-6-57,0 2-88,6-1-224,-6-10-705,0-1-575,-1-9 752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11:18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10450,'11'4'4441,"4"2"-2376,6-6-313,0 0-608,2-2-328,1-2-552,0 2-95,-6-2-450,-3 6-375,-10 0-1400,-9 0-1481,-12 14 2217</inkml:trace>
  <inkml:trace contextRef="#ctx0" brushRef="#br0" timeOffset="1">26 111 5081,'0'8'3313,"8"0"-209,-3-2-719,2 0-257,10-5-727,-4-2-385,14-1-640,-2-4-168,-1 0-456,7 0 1232,1-1-816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11:18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3 9506,'3'-2'4591,"-4"1"-1848,1 1-2549,-1 0-1,1 0 0,-1 0 0,1 0 0,-1 0 0,1 1 0,-1-1 1,1 0-1,0 0 0,-1 0 0,1 0 0,-1 1 0,1-1 0,0 0 1,-1 0-1,1 1 0,0-1 0,-1 0 0,1 1 0,-1 0 0,-54 70 698,51-65-869,-1 1-1,2 0 0,-1 0 0,1 0 1,0 0-1,1 0 0,-1 1 0,2-1 0,-1 1 1,1 0-1,0-1 0,0 1 0,1 0 1,0 0-1,1-1 0,0 1 0,0 0 1,0 0-1,1-1 0,5 13 0,-3-9-27,0-1-1,1 0 1,0-1-1,1 1 1,0-1-1,1 0 1,0-1-1,0 1 1,1-1-1,0-1 1,0 1-1,1-1 1,12 7-1,-15-11-202,0 1 1,1-1-1,-1-1 0,1 1 1,0-1-1,0 0 0,10 1 0,15-2-379</inkml:trace>
  <inkml:trace contextRef="#ctx0" brushRef="#br0" timeOffset="1">420 164 10354,'-6'12'4657,"-2"3"-2064,-6 9-809,-4 3-136,-3 10-551,0-1-449,3 0-440,7-2-96,4-11-344,3-2-288,4-15-1001,0-6-1071,7-10 1632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11:19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85 22157,'5'14'328,"7"1"-16,8 15 272,1-3-264,2-4-88,-3-1-576,-3-4-552,-5-5-4001,1-4 3328</inkml:trace>
  <inkml:trace contextRef="#ctx0" brushRef="#br0" timeOffset="1">247 242 12819,'50'11'5225,"-44"1"-2993,-1 2-919,-1-2-217,-4-3-360,-1-1-320,-6-3-840,-1-1-568,-1-4 632</inkml:trace>
  <inkml:trace contextRef="#ctx0" brushRef="#br0" timeOffset="2">253 1 13307,'3'4'4913,"2"-3"-3761,3 3-288,4 0-384,2-4-79,7 3-722,4-3 249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11:19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11 14427,'-2'-3'5001,"2"2"-4113,6-5-360,-6 6-31,0 0 31,22 0-336,52 7-96,-36-8-232,3 1-416,-11 0-4706,-5 3 3762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46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43 8746,'-1'-1'206,"0"0"1,0 0-1,0 0 0,0 0 1,1 0-1,-1 0 0,0 0 1,1-1-1,-1 1 0,1 0 1,-1 0-1,1 0 0,-1-1 0,1 1 1,0 0-1,-1-3 0,-2-9 2858,3 13-2966,0-1-1,0 1 1,-1 0 0,1-1 0,0 1 0,0-1 0,-1 1 0,1-1 0,0 1 0,-1 0 0,1-1 0,0 1 0,-1 0 0,1-1 0,-1 1 0,1 0 0,-1-1-1,1 1 1,-1 0 0,1 0 0,-1 0 0,1 0 0,-1-1 0,1 1 0,-1 0 0,1 0 0,-1 0 0,1 0 0,-1 0 0,1 0 0,-1 0 0,1 0 0,-1 0-1,1 1 1,-1-1 0,1 0 0,-1 0 0,1 0 0,-1 1 0,1-1 0,-1 0 0,0 1 0,0 0-2,-1 0 0,1 0 0,-1 0 0,1 0 0,-1 0 0,1 0-1,0 1 1,0-1 0,0 0 0,0 1 0,0-1 0,-1 3 0,-2 8 130,1 0 0,0 0 1,1 0-1,-1 22 0,2-19-134,0-6-68,0 1 0,1-1 0,0 0 0,0 0 0,3 11 0,-3-18-21,1 1 0,-1-1 0,1 0-1,0 0 1,0 0 0,0 0-1,0 0 1,0 0 0,0 0-1,1 0 1,-1 0 0,1 0 0,-1-1-1,1 1 1,0-1 0,0 1-1,-1-1 1,1 1 0,0-1 0,0 0-1,0 0 1,1 0 0,-1 0-1,0-1 1,4 2 0,-4-2-4,0 1 0,0-1 0,0 0 0,0 0 0,-1 0 0,1 0 0,0 0 0,0 0 0,0 0 0,0-1 0,0 1 0,-1-1 0,1 1 0,0-1 1,0 0-1,2-1 0,-2 0-3,1 0 1,-1 0-1,0 0 1,1 0-1,-1 0 1,0-1-1,-1 1 1,1-1 0,2-3-1,0-2-2,-1 0 0,0-1 0,0 1 0,0-1 0,-1 0-1,1-10 1,-2 13 15,-1 0 0,0-1 0,0 1 0,0 0 0,-1 0 0,1 0 0,-2 0-1,-1-7 1,2 11-3,0-1-1,0 1 1,0-1-1,0 1 1,-1 0-1,1 0 1,-1 0-1,1-1 1,-1 1 0,0 1-1,0-1 1,0 0-1,0 0 1,0 1-1,0-1 1,0 1-1,0 0 1,-1 0-1,1 0 1,-1 0-1,-2-1 1,0 1-5,0 0 1,0 0-1,1 1 1,-1 0 0,0 0-1,0 0 1,0 0-1,-5 2 1,9-2-98,-1 1 1,0-1-1,1 1 1,-1-1-1,1 1 1,-1 0 0,1 0-1,-1-1 1,1 1-1,-1 0 1,-1 2-1,3-2-101,-1 0 0,0 0 0,1 0-1,-1-1 1,1 1 0,-1 0 0,1 0 0,-1 0-1,1 0 1,0 0 0,0 0 0,-1 0 0,1 0-1,0 1 1,0-1 0,0 0 0,0 0-1,0 0 1,1 2 0,-1-2-143,0 0-1,0 0 1,1 0-1,-1 0 1,0 0-1,1 0 1,-1 0-1,1 0 1,0 2-1,12 7-1616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11:19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6 9930,'7'19'4809,"-7"-4"-832,-9 7-2345,-6 6-191,-9 11-217,-3-2-368,3 6-560,3 2-96,5-12-104,4-1-152,4-19-456,3-9-400,4-12-1321,-1-9-103,5-3 1328</inkml:trace>
  <inkml:trace contextRef="#ctx0" brushRef="#br0" timeOffset="1">0 1 11218,'2'17'4705,"8"5"-2080,2 0-729,4 11-359,3 5-169,3 0-656,5 4-224,-2-5-184,-1-1-8,-6-8-768,-6-4-552,-7-7 648</inkml:trace>
  <inkml:trace contextRef="#ctx0" brushRef="#br0" timeOffset="2">346 303 10098,'5'17'5297,"1"10"-528,0 6-3072,5 6-145,0 3-352,-6 2-176,10 1-559,-6-3-65,-9-8-64,7-3-16,-19-8-120,2-9-48,-3-3-184,-3-5-200,-4-8-648,-4-2-449,0-18-791,-10-13 1232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11:20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10602,'22'0'4585,"-1"1"-2392,0-1-889,-8 0-256,1 3-672,6 2-696,-4 0 152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11:20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0 311 14075,'7'1'807,"-1"0"0,0 0-1,0 1 1,1 0 0,-1 1 0,-1-1 0,8 5 0,39 28-152,-28-18 299,3 2-491,-1 0-1,-1 2 0,45 46 0,-62-58-372,-1 1 1,0-1-1,-1 1 1,0 1-1,-1-1 0,5 13 1,-7-14-56,-1-1 1,0 1 0,0 0 0,-1-1 0,0 1-1,0 0 1,-1 0 0,-1 0 0,0 10 0,-1-10-17,0 0 1,0 0 0,-1-1-1,0 1 1,0-1-1,-1 0 1,0 0 0,-1 0-1,0-1 1,0 1-1,-7 7 1,7-9-120,0-1 0,-1 0 1,1 0-1,-1 0 0,0-1 0,0 0 1,-1 0-1,1-1 0,-1 1 0,0-1 0,0-1 1,0 1-1,-13 2 0,17-5-36,-1 1 0,1-1 0,0 0-1,-1 0 1,1 0 0,-1 0 0,1-1 0,-1 1-1,1-1 1,0 0 0,-1 0 0,1 0 0,0 0-1,0-1 1,-3-1 0,2 1 40,1-1-1,0 0 1,1 0 0,-6-5 0</inkml:trace>
  <inkml:trace contextRef="#ctx0" brushRef="#br0" timeOffset="1">326 1 11963,'12'0'2094,"0"1"0,22 3 0,-28-2-1788,-1-1 0,1 1 0,-1 0 0,0 0-1,1 0 1,-1 1 0,0-1 0,5 5 0,-9-6-268,1 1 1,-1-1-1,0 0 1,1 1-1,-1-1 1,0 1-1,0 0 1,0-1-1,0 1 1,-1 0 0,1-1-1,0 1 1,-1 0-1,1 0 1,-1 0-1,1 0 1,-1 0-1,0-1 1,0 1-1,0 0 1,0 0-1,0 0 1,-1 3-1,0 0-26,0-1-1,-1 0 1,1 0 0,-1 0-1,0 0 1,0 0-1,0-1 1,0 1-1,-4 4 1,-1 1 27,0-1 0,-10 19 0,15-23-26,1-1-1,-1 0 1,1 1-1,0-1 1,0 1-1,0-1 1,0 1-1,0 0 1,1-1 0,0 1-1,0 0 1,0 4-1,0-6 25,1-1-1,-1 0 1,1 1 0,-1-1-1,1 0 1,0 0 0,-1 1-1,1-1 1,0 0 0,0 0-1,0 0 1,0 0 0,0 0-1,0 0 1,0 0 0,0 0 0,0-1-1,1 1 1,-1 0 0,0-1-1,0 1 1,1 0 0,-1-1-1,2 1 1,3 0 144,0 1 0,0-1 1,12 0-1,15-1 4,52-6 0,-47 2-791,-24 4 359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25T15:13:47.99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15653 2853 757 0,'2'-5'397'0,"1"0"-153"0,-2-1-10 16,-1 4-4-16,0-1-38 16,-1 3-6-16,0 0-30 15,0 0-16-15,-7 11-38 16,-17 15-21-16,-33 35-43 16,28-28-13-16,7 3-17 15,7-3-4-15,1-7-4 16,4-1-2-16,1-9-46 15,-2-7-58-15,12-2-207 16,0-7 199-16</inkml:trace>
  <inkml:trace contextRef="#ctx0" brushRef="#br0" timeOffset="281.27">15435 2873 1099 0,'-6'0'483'0,"6"10"-230"0,0 4-25 16,-1 9-11-16,0 6-33 16,2 7-45-16,5 3-28 15,-4 1-38-15,0-4-14 16,8-6-23-16,-2-8-8 16,14-4-14-16,-2-3-4 15,1-14-4-15,3 1-1 16,-2-9-1-16,5-4 5 15,-3-6-102-15,2-6-52 0,-3-10 87 16</inkml:trace>
  <inkml:trace contextRef="#ctx0" brushRef="#br0" timeOffset="854.55">16713 2507 815 0,'8'-1'404'0,"5"-2"-122"15,-4-1-24-15,22-17-43 16,-30 10-30-16,-6 0-38 16,-5 2-23-16,-6 3-37 15,-3 4-16-15,-5 1-33 16,-2 1-13-16,1 5-11 16,2 0-4-16,5 7-4 15,7 4-1-15,7 1-3 16,6 3 1-16,11 1-3 15,3 0 0-15,7 2 1 16,7-3-1-16,1-2 4 16,1 1 3-16,-3 0 10 15,-7-3 4-15,-9 2 5 16,-7-9 1-16,-8-2-3 16,-3 3-1-16,-7-3-3 0,-5 0-3 15,-1-7-8-15,-2-2-24 16,0-11-121-16,4 1-124 15,8-8 155-15</inkml:trace>
  <inkml:trace contextRef="#ctx0" brushRef="#br0" timeOffset="1193.66">16861 2636 1313 0,'18'8'568'0,"1"-7"-292"15,0-1-35-15,-1-4-46 16,4-3-49-16,-1-6-66 16,2-3-32-16,-4-3-34 15,-1-1-5-15,-6 2-4 16,-8-2-2-16,-4 3-4 16,-3 2 0-16,-8 7-1 15,-3 0 1-15,-4 8 1 16,1 4 0-16,4 11 0 15,-2 3 0-15,8 7 7 16,1 5 3-16,5 1 4 16,3-2-1-16,5-2-6 0,-2-5-2 15,3-6-5-15,7-3-4 16,10-12-108-16,6-4-82 16,9-15 118-16</inkml:trace>
  <inkml:trace contextRef="#ctx0" brushRef="#br0" timeOffset="1422.15">17268 2445 842 0,'-5'-7'499'0,"-4"11"-1"16,0 5-190-16,-3 9-46 16,1 5-44-16,3 10-65 15,1 0-37-15,7 2-65 16,5-2-16-16,8-6-21 15,7-2-6-15,5-11-10 16,6-4-4-16,4-11-28 16,1-8-31-16,-2-11-104 15,-1-3-68-15,-4-5-162 16,-7 0-95-16,-1 3 314 16</inkml:trace>
  <inkml:trace contextRef="#ctx0" brushRef="#br0" timeOffset="1949.09">17519 2545 650 0,'0'-2'394'0,"-2"1"9"15,1 0-67-15,0 1-34 0,-2 14-18 16,1 11-60-16,-1 23-31 16,4-32-81-16,3 1-36 15,6-10-46-15,-2-1-14 16,0-6-14-16,1-6-2 16,0-4-9-16,1-4-18 15,-6-6-31-15,-3-3-10 16,-7-1-5-16,-4 4 13 0,-7 1 30 15,-4 1 12-15,5 6 16 16,3 4 4-16,6 4 5 16,5 2-2-16,2 1-3 15,5-1 0-15,-5 1 0 16,7 0 1-16,22-3 2 16,31-1 4-16,-25 2 16 15,0 3 11-15,-3 8 20 16,-2 6 7-16,-6 7-1 15,-3 6-10-15,-9 2-10 16,-3 0-7-16,-5-5-7 16,0-3 1-16,-3-12-11 15,-1-2-2-15,-1-7-7 16,0-2-5-16,1 1-11 16,0 0-15-16,3-10-20 0,7-12-9 15,20-24 1-15,-7 25 12 16,-3 5 21-16,0 3 11 15,-6 8 10-15,-5 3 1 16,-3 9 6-16,2 6 7 16,-5 8 4-16,2 3-2 15,-4 0-8-15,0-3-24 16,8-9-121-16,5-4-78 16,9-13 122-16</inkml:trace>
  <inkml:trace contextRef="#ctx0" brushRef="#br0" timeOffset="2356.64">18197 2460 1171 0,'-4'-9'559'0,"-8"4"-216"16,-2 3-31-16,-4 2-108 15,-3 4-40-15,3 5-59 16,-1 2-19-16,5 4-22 15,1-1-10-15,7 5-20 16,7 1-11-16,7 1-10 16,5-1-3-16,6-3-5 15,-3-6-1-15,5-8-2 0,1-6-2 16,1-13-2-16,2-8-3 16,-1-16-25-16,1-3-8 15,-3-8-8-15,-4-4 2 16,-6 3 23-16,-7-1 9 15,-7 17 12-15,-1 7 3 16,-5 19 6-16,1 9 8 16,0 12 15-16,2 13 7 0,3 10 11 15,4 10 5-15,7 9 3 16,6-1-5-16,5 1-12 16,3-5-13-16,-2-14-28 15,4-7-59-15,-4-16 183 16,10-11-110-16</inkml:trace>
  <inkml:trace contextRef="#ctx0" brushRef="#br0" timeOffset="2857.33">19083 2403 843 0,'-12'-48'506'0,"12"34"14"16,-4 0-237-16,-5 4-66 16,-3 4-30-16,-8 5-62 15,-2 1-24-15,2 6-55 16,-1 1-15-16,2 8-5 16,5 0-3-16,5 2-7 15,1 1-4-15,8 1-5 16,5 0-1-16,6 3-1 15,2 0 0-15,13-2 0 16,-2-2 3-16,4-1 14 16,-1-5 8-16,-9-1 17 15,-3-2 4-15,-12-2 0 16,-3 2-2-16,-9-2-9 16,-4-2-4-16,-4 2-15 15,-3-3-1-15,4-1-76 16,3 1-46-16,-1-7-123 0,5-3-89 15,7-7 201-15</inkml:trace>
  <inkml:trace contextRef="#ctx0" brushRef="#br0" timeOffset="3656.52">19193 2425 1002 0,'20'0'538'15,"0"8"-104"-15,-3 1-84 0,-5 8-75 16,-4 5-51-16,-2 0-75 15,-2 1-37-15,-4-2-56 16,0-4-19-16,-2-6-21 16,2-2-7-16,-1-9-12 15,1-4-9-15,1-10-23 16,2-1-7-16,4-8-6 16,4 2 5-16,4 2 22 15,2 0 8-15,5 6 13 16,-8 1 2-16,4 4 2 15,-1 3 4-15,-12 5 16 16,7 5 11-16,-11 8 15 16,2 7 3-16,1 8-4 15,-3 1-6-15,-3-2-13 16,2-4-5-16,-4-10-13 16,0-3-6-16,8-11-12 0,-2-4-16 15,4-11-41-15,4-6-10 16,-3-6-11-16,0 1 14 15,1 3 39-15,-1 5 15 16,0 13 17-16,-1 4 3 16,2 11 16-16,-4 5 13 15,3 8 27-15,2 3 11 0,2 2 0 16,8-1-8-16,-2-4-21 16,5 0-10-16,2-9-14 15,0-6-5-15,4-7-9 16,-2-6-3-16,1-10-3 15,-1-4-3-15,-9-8-4 16,-5 0 0-16,-10-1 2 16,-3 5 3-16,-10 6 6 15,-2 2 4-15,-4 11 1 16,-2 3 0-16,-1 9-1 16,2 10 1-16,2 5 1 15,4 3 1-15,7 2 9 16,2 0 3-16,4-3 9 15,3-2-1-15,5-8-9 16,1-4-5-16,3-9-8 16,3-2-3-16,1-10-3 0,0-3-1 15,-3-6 1-15,-4-1 1 16,-3 3 0-16,-1 4-1 16,-1 10-1-16,0 4 0 15,0 10-4-15,-2 7 0 16,0 8-2-16,0 3 2 15,4-1-73-15,2-5-42 16,2-12-95-16,5-6-48 16,-3-20 170-16</inkml:trace>
  <inkml:trace contextRef="#ctx0" brushRef="#br0" timeOffset="3837.8">19899 2243 1363 0,'13'21'647'0,"-7"0"-231"16,-3 9-128-16,-1 14-62 16,2 9-57-16,0 11-76 15,-1-2-18-15,5-7-45 16,-4-8-12-16,9-17-9 16,-3-10-34-16,0-19-98 15,6-6-70-15,-5-23-222 16,6-4 255-16</inkml:trace>
  <inkml:trace contextRef="#ctx0" brushRef="#br0" timeOffset="4007.19">20041 2329 1149 0,'-1'23'659'0,"3"7"-150"16,4 13-179-16,-2 2-35 15,2 5-140-15,0-1-48 16,4-6-61-16,1-5-21 0,1-14-33 15,0-7-48-15,-1-15-126 16,1-5-80-16,1-10 148 16</inkml:trace>
  <inkml:trace contextRef="#ctx0" brushRef="#br0" timeOffset="4301.5">20209 2630 1174 0,'9'14'566'0,"4"-7"-192"15,1-6-67-15,2-3-64 16,2-8-72-16,3-9-97 16,-2-4-19-16,-3-5-30 15,-6-3-6-15,-10-2-6 16,-2 1-4-16,-11 5-3 16,-1 6-2-16,-5 11-4 0,-2 7-1 15,7 11-2-15,2 6-1 16,7 10 4-16,2 6 3 15,3 3 6-15,1-2 0 16,6 1-3-16,2-8-5 16,8-5-9-16,2-6-27 15,6-11-87-15,8-3-55 0,2-14-231 16,3-5 255 0</inkml:trace>
  <inkml:trace contextRef="#ctx0" brushRef="#br0" timeOffset="4572.49">20551 2397 1277 0,'-6'5'595'0,"-2"6"-237"16,4 3-38-16,-1 7-52 15,5 3-43-15,4 4-61 16,-2-1-24-16,10 0-61 16,-1-4-20-16,6-1-30 15,2-3-11-15,0-4 1 16,-3-2 1-16,-3-3 1 15,-3 1 0-15,-10-3 2 16,-2-2 0-16,-11 0 0 16,-5-5-2-16,-4-3-20 0,-2-2-25 15,5-9-96-15,3 2-45 16,9-5-97-16,8-3 4 16,14-4 167-16</inkml:trace>
  <inkml:trace contextRef="#ctx0" brushRef="#br0" timeOffset="4755.18">20772 2296 1689 0,'6'18'729'0,"-2"17"-449"16,0 8-22-16,-3 19-126 16,1 0-51-16,8 2-35 15,2-9-9-15,5-13-26 16,3-11-2-16,3-21-85 15,3-8-63-15,-7-26-164 16,-6-7 99-16,-11-15 101 16</inkml:trace>
  <inkml:trace contextRef="#ctx0" brushRef="#br0" timeOffset="4897.79">20704 2395 1139 0,'-19'-8'588'0,"6"8"-78"16,6 2-148-16,5-1-81 15,4 5-64-15,13 1-134 16,3 2-41-16,15-1-41 0,9-5-48 16,10-2-59-16,4-1 66 15</inkml:trace>
  <inkml:trace contextRef="#ctx0" brushRef="#br0" timeOffset="5354.26">21678 2477 1347 0,'-35'25'578'0,"35"-16"-284"16,2-1-41-16,7-1-45 16,6-2-50-16,7-5-85 15,6-5-23-15,4-10-29 16,4-5-8-16,-5-7-9 16,-4-4-1-16,-13 2-6 15,-11 0 1-15,-11 11 1 0,-6 5 1 16,-9 8 4-16,-2 7 1 15,0 6 4-15,2 2 7 16,5 12 17-16,6 6 10 16,8 2 13-16,4 7-1 15,10-4-10-15,4-1-8 16,10-5-19-16,6-8-7 16,5-8-11-16,3-6-5 15,-4-11-95-15,0-7-66 0,2-12-201 16,-1-5 215-16</inkml:trace>
  <inkml:trace contextRef="#ctx0" brushRef="#br0" timeOffset="5501.29">22103 2427 847 0,'-7'9'516'0,"7"8"65"16,0 1-176-16,3 3-71 16,1-1-34-16,0-3-101 15,1-1-44-15,-1-7-74 16,-2-3-22-16,0-6-106 15,0-6-56-15,-2 5-136 16,3-17-77-16,9-51 196 16</inkml:trace>
  <inkml:trace contextRef="#ctx0" brushRef="#br0" timeOffset="5631.84">22065 2241 1430 0,'0'11'616'16,"2"0"-311"-16,4 1-43 15,1 0-73-15,1-3-107 16,5 1-182-16,0-2 66 16</inkml:trace>
  <inkml:trace contextRef="#ctx0" brushRef="#br0" timeOffset="6004.29">22399 2566 1357 0,'12'7'619'0,"-3"-8"-303"16,-2-6-26-16,0-10-104 16,-4-5-55-16,-4-12-71 15,-9-5-18-15,-3-6-27 16,-1 1-6-16,0 11-2 16,3 8 1-16,-6 12-1 15,-1 7-1-15,4 12-1 16,5 8 0-16,9 14 4 15,7 6 1-15,6 9 4 16,6 4 6-16,5 6 12 16,-2-2 11-16,0 6 23 15,-7-2 4-15,-1-4-2 0,0-1-8 16,-5-10-19-16,-3-3-8 16,-10-10-8-16,-2-3-3 15,-12-16-24-15,-1-4-25 16,-4-15-91-16,3-6-52 15,-4-18-80-15,1-4 140 16</inkml:trace>
  <inkml:trace contextRef="#ctx0" brushRef="#br0" timeOffset="6307.1">22573 2491 1434 0,'19'-8'633'0,"8"1"-274"15,-4-1-109-15,-6-7-69 16,-4 1-56-16,-6-9-87 16,-4 3-16-16,-6-1-7 15,-6-3-2-15,-4 12-3 16,-1-5-1-16,-2 11-8 16,2 6-1-16,1 7-4 15,1 10-1-15,4 5 6 16,2 4 7-16,5 7 16 0,3-1 8 15,6 0 3 1,4-2-1-16,2-10-12 0,1-3-7 16,2-9-7-16,0-4-16 15,1-4-80-15,-2-3-69 16,-1-8-159-16,1-5-101 16,2-10 258-16</inkml:trace>
  <inkml:trace contextRef="#ctx0" brushRef="#br0" timeOffset="6620.15">22863 2343 939 0,'10'9'589'16,"5"2"6"-16,-11 7-253 16,1 0-19-16,-3 7-60 15,-5 5-53-15,6 0-79 16,-4 1-33-16,0-6-58 16,1-5-17-16,1-10-17 15,2-6-9-15,0-12-25 16,9-7-12-16,-7-13-22 15,5-3 4-15,1 0 22 16,-7 1 12-16,7 13 22 16,-9 4 4-16,1 11 1 15,3 4 2-15,-2 11 15 16,3 8 4-16,-2 10 3 16,2 3-2-16,-3-4-10 0,8-1-27 15,6-12-99 1,-1-9-56-16,6-14-101 0,0-10 147 15</inkml:trace>
  <inkml:trace contextRef="#ctx0" brushRef="#br0" timeOffset="6858.32">23174 2377 1410 0,'2'22'643'0,"5"6"-275"15,0 3-16-15,3 4-53 16,2 0-84-16,2-4-109 15,3-4-34-15,-2-9-46 16,0-10-5-16,5-8-12 16,-2-7-4-16,2-13-5 15,1-7-1-15,-8-11-4 16,6-3-11-16,-9 0-62 16,-1 6-41-16,-2 7-101 15,-7 7 84-15,8 17 72 16</inkml:trace>
  <inkml:trace contextRef="#ctx0" brushRef="#br0" timeOffset="7206.93">23640 2540 1117 0,'9'-4'469'16,"-4"-9"-168"-16,-3-4-86 15,-6-3-29-15,-2-1-25 16,-4 1-78-16,-3 2-15 15,-5 6 6-15,-3 7 3 16,-1 8-17-16,3 6-5 0,5 14 5 16,-1-2 0-1,12 7 1-15,0-2 2 0,7-4-10 16,5-4-8-16,4-10-18 16,5-5-10-16,3-9-13 15,2-4-2-15,-2-5 2 16,1 0 0-16,-4 3 1 15,0 4-2-15,0 10 9 16,-4 5 10-16,-3 6 14 16,-2 1 4-16,-4-1-6 15,1-2-19-15,-3-2-95 16,0-6-48-16,1-9 288 16,2-8-168-16</inkml:trace>
  <inkml:trace contextRef="#ctx0" brushRef="#br0" timeOffset="7379.15">23850 2194 1588 0,'6'37'659'16,"-7"5"-329"-16,0 8-100 16,0 6-55-16,1 0-34 15,3-6-80-15,3-8-27 16,2-12-19-16,2-12-19 15,3-13-89-15,-1-11-78 0,0-15-252 16,6-5 263-16</inkml:trace>
  <inkml:trace contextRef="#ctx0" brushRef="#br0" timeOffset="7889.07">23995 2396 991 0,'-3'14'639'16,"5"11"33"-16,3 11-322 15,5 0-24-15,-1 2-117 16,4-5-66-16,2-8-92 16,1-7-24-16,0-11-19 15,-1-8-6-15,0-14-21 16,-1-4-11-16,-3-13-18 16,-1 0-3-16,-6 0 11 15,-4 5 12-15,-1 11 20 0,-4 5 8 16,-2 12 10-16,0 9 7 15,1 10 12-15,3 6 6 16,4 4 15-16,3-1 1 16,4-2-5-16,5-4-6 15,2-9-17-15,4-4-8 16,5-10-10-16,-1-4-2 16,3-10-5-16,-1-4-3 15,-5-8-5-15,-5-3-2 16,-5 2 4-16,-1 3 2 0,-6 9 7 15,1 3 3-15,-11 8 2 16,-3 2 2-16,-1 8-1 16,-4 4 1-16,7 11 2 15,2 1 3-15,2 4 3 16,4 2 1-16,6-4-4 16,7 1-4-16,1-6 2 15,8-6-26-15,3-11-110 16,-1-5 251-16</inkml:trace>
  <inkml:trace contextRef="#ctx0" brushRef="#br0" timeOffset="8258.62">25029 2489 1347 0,'-14'-16'580'16,"-25"-18"-219"-16,30 30-104 0,0 7-32 16,-1 4-13-16,0 10-82 15,5 6-26-15,0 4-35 16,10 4-22-16,4-3-27 15,1-7-9-15,12-9-10 16,2-7-1-16,7-10-5 16,-2-5 0-16,1-8 2 15,-11-3 1-15,-7 0 5 16,-6 0 4-16,-15 3 6 16,-3 7 0-16,-8 4 1 15,-3 4-4-15,0 8-8 16,3 0-4-16,0 6-19 15,8 0-28-15,3-2-90 16,7 0-59-16,13-3-176 16,9-4 227-16</inkml:trace>
  <inkml:trace contextRef="#ctx0" brushRef="#br0" timeOffset="8608.75">25402 2212 1629 0,'-10'11'688'0,"6"1"-311"16,-4 3-114 0,0 13-77-16,5 10-31 0,-2 11-85 15,5 6-25-15,6 8-11 16,2 2-5-16,3-7-15 16,-5-7-5-16,-2-13 0 15,2-9-12-15,-8-16-100 16,-1-3-51-16,-10-14-132 15,-6-8-42-15,-5-14-18 16,-5-7-16-16,6-4 78 16,0 0 53-16,10 11 219 15,7 5 118-15,6 8 138 16,4 4 45-16,10 4-22 16,6 1-25-16,11 2-61 15,0 0-39-15,0 1-73 16,-5-1-29-16,4 1 220 15,12 0-193-15</inkml:trace>
  <inkml:trace contextRef="#ctx0" brushRef="#br0" timeOffset="9026.02">26027 2259 826 0,'-11'-35'505'0,"17"17"48"16,3 13-208-16,1 16-82 15,2 11-24-15,-3 17-71 16,-3 6-38-16,-5 14-40 16,-1 3-16-16,1-1-27 15,1-2-9-15,0-14-19 16,1-10-5-16,1-13-2 16,0-7-2-16,5-10-3 15,0 0-1-15,5-2-2 0,2-6 0 16,7-4 1-16,4 0 0 15,4-6-1-15,2 4 13 16,-5-3-88-16,-3-2-60 16,-10 1-26-16,-2 0 57 15</inkml:trace>
  <inkml:trace contextRef="#ctx0" brushRef="#br0" timeOffset="9391.06">26537 2541 1660 0,'-12'-17'647'0,"5"-7"-379"15,0-4-73-15,-9 5-45 16,-1 6-17-16,0 9-74 16,-3 6-18-16,6 10-6 15,-3 6-7-15,4 11-14 16,3 5-3-16,10 2-2 15,0-1-2-15,8-6-1 16,1-4-2-16,-2-9-5 16,2-5-4-16,7-12-6 15,-1-7-1-15,7-7 4 0,4-3 2 16,-6 3 8-16,-2 6 3 16,-10 10 5-16,-4 5 4 15,-3 12 12-15,-1 5 3 16,0 6 0-16,-2 0-4 15,2-1-18-15,1-2-51 16,5-12-116-16,2-8 31 16,9-18 46-16</inkml:trace>
  <inkml:trace contextRef="#ctx0" brushRef="#br0" timeOffset="9833">26757 2461 1745 0,'7'27'757'16,"-4"7"-387"-16,-1 22-177 15,1 6-41-15,-1 7-62 16,3-5-31-16,8-10-30 16,-1-5-7-16,6-14-8 15,-2-7-9-15,-2-20-77 16,-1-9-33-16,-3-18-61 15,-6-9-36-15,-8-13-2 16,-3-3-23-16,-5-11-54 16,-1-2 5-16,4 5 71 0,2 2 64 15,5 16 195-15,4 11 74 16,6 14 88-16,1 4 30 16,7 6-35-16,2 3-19 15,9 3-56-15,-5 0-26 16,1 3-16-16,-2 1-2 15,-9 3-5-15,2 1-7 0,-13 5-16 16,-2 2-7-16,-14-3-13 16,-2 2-2-16,-8-8-38 15,-4-4-55-15,4-9-91 16,-4-5-42-16,12-10-22 16,6-2 117-16</inkml:trace>
  <inkml:trace contextRef="#ctx0" brushRef="#br0" timeOffset="10118.77">27133 2266 1407 0,'-14'-4'534'15,"5"11"-363"-15,2 6 7 16,4 17 28-16,0 10-32 16,3 15-57-16,1 4-17 15,2 3-36-15,2-3-16 0,3-14-37 16,2-8-38-16,2-15-100 15,1-9-64-15,6-13 110 16</inkml:trace>
  <inkml:trace contextRef="#ctx0" brushRef="#br0" timeOffset="10464.65">27446 2546 1118 0,'-17'-15'629'15,"7"0"12"-15,-8 1-405 16,-1 4-32-16,-2 7-62 16,-4 3-43-16,-1 10-48 15,-2 4-5-15,3 9 2 16,2 2-8-16,11 1-20 16,7 2-8-16,9-5-12 0,4-6-2 15,9-8-4-15,4-6 0 16,6-9-2-16,-1-5 2 15,-1-5 4-15,-4-1 2 16,-5 3 1-16,2 2 4 16,-7 7 2-16,2 5 4 15,-2 12 11-15,-5 4 4 16,-1 3 0-16,-5 5-4 0,0-5-16 16,1-3-60-16,10-11-131 15,4-9-70-15,13-15 134 16</inkml:trace>
  <inkml:trace contextRef="#ctx0" brushRef="#br0" timeOffset="10670.3">27673 2497 1773 0,'-8'5'699'0,"-5"7"-454"16,-2 4-50-16,-5 9-69 15,1 4-36-15,9 3-69 16,5-3-16-16,8-2-10 16,7-8-5-16,9-8-6 15,4-5-28-15,6-15-97 0,2-6-39 16,3-12 97-16</inkml:trace>
  <inkml:trace contextRef="#ctx0" brushRef="#br0" timeOffset="10850.99">27885 2524 1476 0,'-5'24'708'16,"0"4"-266"-16,4 3-221 15,-2 2-54-15,6-6-89 16,-5-9-58-16,2-12-94 16,0-6-38-16,3-14-103 15,4-5-49-15,2-8-66 16,-3-6-27-16,-6-2 227 15</inkml:trace>
  <inkml:trace contextRef="#ctx0" brushRef="#br0" timeOffset="10947.16">27833 2386 718 0,'15'11'287'0,"-2"8"-157"16,2 3-113-16,0 2-116 15,5-2 75-15</inkml:trace>
  <inkml:trace contextRef="#ctx0" brushRef="#br0" timeOffset="11329.03">28165 2534 439 0,'28'4'318'0,"-5"1"66"0,-5-1-31 15,-9-3-31-15,-6-2-13 16,-6-3-57-16,-6-1-33 16,-6-2-64-16,-3 2-22 15,-3 2-32-15,0 3-16 16,1 4-31-16,0 6-15 0,4 7-9 15,2 5-3-15,3 6-1 16,3-2-6-16,6-1-11 16,3-4-1-16,8-5-4 15,2-5-3-15,4-7-2 16,2-8-2-16,2-10-1 16,2-2-16-16,5-10-45 15,1 3-8-15,-5 2 1 16,-4 0 18-16,-5 10 44 15,-2 5 10-15,-6 12 9 16,-1 7 8-16,-7 7 16 16,-2 4-1-16,1-2-6 15,-2 0-10-15,6-9-59 16,0-3-30-16,6-8-88 16,2-4-50-16,4-11-108 0,5-4-69 15,1-8 249 1</inkml:trace>
  <inkml:trace contextRef="#ctx0" brushRef="#br0" timeOffset="11611.78">28436 2527 1447 0,'4'10'618'15,"2"5"-290"-15,0 4-38 16,0 4-49-16,0 3-44 16,-7 0-101-16,-2-5-43 0,3-9-42 15,-3-6-25-15,8-11-41 16,1-7-14-16,7-9-8 15,10-5 13-15,4-4 31 16,3 0 12-16,1 5 13 16,-6 4 5-16,-6 9 5 15,-2 8 10-15,-7 9 25 16,-3 5 16-16,0 6 25 16,-4 1 4-16,-1 2-13 15,2-2-14-15,-3-3-16 16,0-3-28-16,0-8-119 15,-1-3-67-15,1-4 94 16</inkml:trace>
  <inkml:trace contextRef="#ctx0" brushRef="#br0" timeOffset="84829.8">24979 8681 538 0,'2'-9'306'15,"4"-2"-6"-15,-4-4-8 16,-4 3 10-16,-1-2-9 16,-12 0-39-16,-1 1-38 15,-7-3-64-15,-9 3-24 0,-19 2-40 16,-9 5-15-16,-17 8-25 15,-5 7-10-15,3 9-17 16,5 6-5-16,0 10-6 16,4 6-2-16,1 9-5 15,0-1-2-15,9 7-1 16,3-1 0-16,13 6-2 16,6 7 0-16,8 11-1 15,5 3 1-15,12 5 0 16,10-23 1-1,2-31-1-15,0 0 1 0,7 89-1 16,7-1 1-16,20-5 1 16,6-41-2-16,16-3 0 15,12 2-1-15,17-1 1 16,1-3 0-16,18-11 0 0,2-6 0 16,6-10 1-16,9-7-1 15,-3-7 1-15,2-6 0 16,-1-12 0-16,2-10 0 15,-5-18 1-15,-2-8 0 16,-12-20 1-16,-3-4 1 16,-5-22-2-16,-10-12 1 15,-22-17-1-15,-11-9 0 16,-28-13 3-16,-7-8 2 0,-22-2 5 16,-8 0 0-16,-11 10 3 15,-21 6 2-15,-17 16 0 16,-13 3 2-16,-27 11-3 15,5 4-3-15,-7 10-6 16,-6 4-5-16,0 18-9 16,-2 8-5-16,17 20-4 15,5 8-1-15,12 15 5 16,8 8-1-16,5 9-19 16,14 6-45-16,24-2-142 15,10 1-122-15,26 2 205 16</inkml:trace>
  <inkml:trace contextRef="#ctx0" brushRef="#br0" timeOffset="85495.13">24942 8899 751 0,'-2'-14'423'15,"-8"5"-6"-15,2 4-231 16,-3 2-16-16,-3 5-32 16,-2 2-28-16,-7 6-58 15,2 2-15-15,1 7-17 16,8 4-5-16,10 2-8 16,3 0-4-16,11-5-3 15,8-4 0-15,0-8-1 16,3-8 1-16,1-8 2 0,-9-8 2 15,1-6 2 1,-8-3 6-16,-8-3 15 0,0 2 9 16,-4 1 20-16,1 2 4 15,-3 9-3-15,-4 1-8 16,-2 11-24-16,-9 1-13 16,5 6-13-16,-1 4-22 15,2 0-79-15,7 4-52 16,3 2-193-16,4-3-123 15,4 8 297-15</inkml:trace>
  <inkml:trace contextRef="#ctx0" brushRef="#br0" timeOffset="85820.04">24828 9023 673 0,'39'-14'369'0,"-39"12"-5"16,-3-2-75-16,3 4-28 16,0 0-30-16,-1 0-80 0,0 0-36 15,-13 7-37-15,-40 28-13 16,22-7-22-16,-4 5-11 15,-5 15-17-15,-2 2-3 16,0 5-4-16,-2-1-3 16,8-1 0-16,4-2-2 15,8-8-1-15,8-2-1 16,6-13 2-16,3-5-27 16,8-12-103-16,-2-6-82 0,5-5 118 15</inkml:trace>
  <inkml:trace contextRef="#ctx0" brushRef="#br0" timeOffset="86193.16">24418 9540 740 0,'-2'0'372'16,"1"0"-114"-16,0 0-48 15,-1 7-10-15,-8 3-27 16,-27 29-34-16,34-28-54 16,3 3-19-16,0 1-34 0,11 2-12 15,1-4-10-15,-1-3-4 16,4-5-3-16,3-1-1 16,1-5-2-16,2-3 1 15,-3-9 2-15,-7-4 1 16,-9-3 5-16,-1-2 2 15,-8 0 5-15,-6-1-1 16,-2 4-1-16,-4 3-2 16,1 5-7-16,4 3-3 0,-2 6-9 15,3 3-6 1,5 8-71-16,-2 5-57 0,15 7-313 16,1 3 292-16</inkml:trace>
  <inkml:trace contextRef="#ctx0" brushRef="#br0" timeOffset="86665.17">24552 9728 798 0,'-38'7'403'0,"36"-4"-127"0,-2-3-30 15,4 1 2-15,-1-1-65 16,1 0-55-16,0 0-70 16,0 0-22-16,8 13-9 15,14 11-4-15,34 34-4 16,-24-27-3-16,1 4-4 16,4-1 2-16,2 0 4 15,2 0 1-15,-1-1-1 16,2 0-2-16,-14-5-8 15,-4-4-1-15,-7-8-2 16,-13-5 1-16,-4-7 6 16,-1 0-16-16,-11-8-82 15,0-3-78-15,1-4 94 16</inkml:trace>
  <inkml:trace contextRef="#ctx0" brushRef="#br0" timeOffset="87145.99">24882 10087 1126 0,'-11'20'472'0,"0"-3"-234"15,2 2-68-15,4-1-47 16,1-4-20-16,8-3-53 16,12-4-24-16,4-7-17 15,1-4 0-15,-4-9-3 16,-9-6 0-16,-3-2 2 0,-3-1 1 16,4 0 5-16,-4 2 1 15,-5 0 2-15,0 5 0 16,-11 2-4-16,0 3-3 15,1 8-9-15,0 3-4 16,1 5-25-16,2 2-36 16,8 1-165-16,6-2 153 15</inkml:trace>
  <inkml:trace contextRef="#ctx0" brushRef="#br0" timeOffset="88026.91">24992 8956 731 0,'-17'-11'378'0,"10"9"-53"16,1 2-100-16,8 9-46 15,5 8-21-15,10 13-56 16,6 8-37-16,11 9-33 16,8 5-4-16,10 0-6 0,5-4-6 15,9-4-7-15,-7-5-3 16,-8-7-1-16,-5 1 0 15,-19-8-2-15,-3 0 17 16,-11-6-99-16,-5-3-80 16,-5-3-410-16,0-1 355 15</inkml:trace>
  <inkml:trace contextRef="#ctx0" brushRef="#br0" timeOffset="88427.48">25493 9508 1079 0,'-1'-1'428'0,"-3"-1"-253"15,-5-3-78-15,0 3-19 16,1 2-3-16,-27 18-20 16,26-2-19-16,4 7-9 15,3 1-3-15,6-2-3 0,7-2-2 16,8-9-9 0,1-7-3-16,5-9-2 0,-4-6 2 15,-1-11 3-15,-6-4 4 16,-7-2 5-16,-5 0 7 15,-7 4 16-15,-9 3 1 16,-3 5-3-16,1 6-10 16,-4 5-25-16,5 5-6 0,1 6-72 15,-1 0-62-15,6 6-334 16,5 0 303-16</inkml:trace>
  <inkml:trace contextRef="#ctx0" brushRef="#br0" timeOffset="89481.11">24635 9566 597 0,'-73'37'314'15,"60"-28"-72"-15,4 2-38 16,3-1-5-16,8 2-40 16,3 1-40-16,15 2-57 15,7 2-15-15,16 0-15 16,9 1-2-16,20 2-8 15,0 0 0-15,11-1-3 16,2 1 0-16,-10 2-4 16,3-5-2-16,-5 5-4 15,-4 0-2-15,-14-5 0 16,-5 2 0-16,-24-5 0 16,-12-2 0-16,-4-3 2 0,-10-1-6 15,-6-4-111-15,0-3-74 16,-3-1 105-16</inkml:trace>
  <inkml:trace contextRef="#ctx0" brushRef="#br0" timeOffset="89850.87">25444 9966 1098 0,'-11'6'370'0,"1"4"-319"15,3 0 8-15,2 4 11 16,5 0 2-16,6 0-29 16,2-1-11-16,3-2 4 15,5 1 5-15,2-1-2 16,0-1-6-16,8-6-7 15,-5-2-1-15,4-5 3 16,-2-5 5-16,-8-7-1 16,-6-3 0-16,-10-5 12 0,-9-1 7 15,-10 1 2-15,-4 4-2 16,-1 4-20-16,-3 5-12 16,3 7-19-16,3 3-18 15,10 6-86-15,1-1-112 16,13 5 134-16</inkml:trace>
  <inkml:trace contextRef="#ctx0" brushRef="#br0" timeOffset="90505.07">25590 9454 1191 0,'-29'26'478'0,"34"-34"-250"15,5-4-36-15,11-10-30 16,9-8-21-16,22-14-82 16,11-8-22-16,14-15-20 15,7-2-6-15,6-2-4 16,-2 1-2-16,4 8 0 16,-6 8-1-16,-20 9 0 15,-14 6 0-15,-23 11 1 16,-13 4-8-16,-15 10-60 15,-3 9-76-15,-22 5-246 16,-6 13 243-16</inkml:trace>
  <inkml:trace contextRef="#ctx0" brushRef="#br0" timeOffset="91079.18">24927 8825 860 0,'0'2'417'0,"-2"-1"-112"16,-2-4-73-16,4 2 6 16,0 0-20-16,0 0-34 15,4-24-57-15,-2-42-15 16,-6 10-22-16,-1-8-17 15,-1-13-30-15,0 1-11 16,-6-7-18-16,-1 0-4 0,-12 0-7 16,-3-2-3-16,1 14-17 15,1 10-6-15,6 20-26 16,4 16-22-16,7 17-54 16,1 11-41-16,4 19-137 15,4 6 188-15</inkml:trace>
  <inkml:trace contextRef="#ctx0" brushRef="#br0" timeOffset="91731.26">24353 9554 869 0,'12'-1'454'0,"-12"-5"-95"16,-1-2-115-16,-6 0-7 15,-8-1-51-15,-8 3-37 16,-12 1-59-16,-8 1-11 16,-18 5-23-16,-5 5-11 15,-10 7-28-15,-2 5-7 16,-12 2-8-16,-2 2-2 16,0-1-17-16,2 2-8 0,19 0-22 15,7-4-22-15,28 3-91 16,13-4-118-16,19-6 177 15</inkml:trace>
  <inkml:trace contextRef="#ctx0" brushRef="#br0" timeOffset="92558.87">24775 10198 1027 0,'55'-35'470'16,"-55"27"-192"-16,-2 5-83 15,1 3-12-15,-12 9-39 16,-7 0-37-16,-8 18-46 15,-5 6-10-15,-9 11-18 0,3 9-6 16,1-3-11-16,-1-3-4 16,9-8-7-16,2-4-2 15,7-12-20-15,8-5-46 16,8-10-124-16,3-7-128 16,6-2 188-16</inkml:trace>
  <inkml:trace contextRef="#ctx0" brushRef="#br0" timeOffset="93076.97">25474 10151 1097 0,'1'-7'474'0,"0"-1"-228"0,9 7-84 15,-4-1-7-15,1 8-28 16,7 4-31-16,3 9-42 15,1 5-10-15,1 11-11 16,-1 9-4-16,-2 5-11 16,2 4-6-16,-2-7-6 15,-2-1-1-15,0-12-3 16,-5-7 1-16,-2-10-55 16,-3-8-55-16,-3-11-171 15,-3-8 168-15</inkml:trace>
  <inkml:trace contextRef="#ctx0" brushRef="#br0" timeOffset="93365.95">25543 10024 1515 0,'6'6'545'0,"2"0"-407"16,10 6-72-16,3 5 11 15,3 10 19-15,4 1-5 16,13 8-35-16,6 1-1 16,8 5-1-16,-2 1-5 15,-3-2-15-15,-3 1-11 16,-2-5-12-16,-3-1-3 0,-5-6-1 16,-7-5-2-16,-15-5-15 15,-4-5-39-15,-7-7-95 16,-4-5 460-16,-5-8-276 15</inkml:trace>
  <inkml:trace contextRef="#ctx0" brushRef="#br0" timeOffset="97282.7">28367 7700 394 0,'-1'-1'286'15,"0"0"34"-15,0-1-34 16,0-1-60-16,-1 1-26 0,1-1-39 16,0 2-17-16,0 0-35 15,0 0-13-15,0 0-9 16,1 1-4-16,0 16-11 16,2 51-5-16,0-20-23 15,5 1-10-15,-5-7-11 16,0-1-4-16,5-5-7 15,-5-4-2-15,4-6-2 16,-5-5-4-16,-4-10-12 16,-1-2-49-16,0-7-189 15,-1-2 167-15</inkml:trace>
  <inkml:trace contextRef="#ctx0" brushRef="#br0" timeOffset="97794.77">28679 7607 708 0,'12'-15'388'15,"0"4"18"-15,0-1-173 16,-3 5-31-16,-5 2-2 15,-4 5-49-15,-5 7-46 0,-9 5-47 16,-3 3-8-16,-5 7-15 16,-1 0-2-16,5 1-11 15,0 2-8-15,7 0-6 16,5 0-3-16,6 1-2 16,2-1-1-16,9-2-2 15,4 1 0-15,4-5 0 16,3 1 1-16,-2-2 0 15,-1-3 2-15,0 1 5 16,-5-1 4-16,-7-2 12 16,-5 3 5-16,-9-3 1 15,-4 3-1-15,-6-3-3 16,-2-4-1-16,-1-7 0 16,2-3-1-16,-1-7-7 15,1 1-5-15,4-2-10 0,3-2-2 16,7-1-7-16,3-5-4 15,4 1-18-15,6-1-7 16,6 3-17-16,1 1-18 16,1 5-67-16,-1 4-62 15,-1 1 124-15</inkml:trace>
  <inkml:trace contextRef="#ctx0" brushRef="#br0" timeOffset="98085.06">28994 7698 773 0,'-6'-5'490'0,"2"-1"74"15,-2 3-276-15,-5 4-104 16,-2 3-25-16,-3 7-57 15,0 5-28-15,4 3-21 16,5 5-6-16,3 2-17 16,3-1-8-16,1-1-14 0,1-1-4 15,5 1-2-15,4 0-2 16,3-1 0-16,-1-2-2 16,5-5-36-16,0-1-60 15,4-9-195-15,1-3 188 16</inkml:trace>
  <inkml:trace contextRef="#ctx0" brushRef="#br0" timeOffset="98419.39">29226 7666 1090 0,'-3'-5'513'0,"-10"5"-179"16,-2 3-163-16,-2 5-79 15,-1 3-11-15,2 4-13 16,6 2-30-16,8 0-24 16,6 0-3-16,7 0-1 15,2 4 0-15,7-5 2 16,2 6 0-16,4-4 5 16,1-3 9-16,-3 1 15 15,-5-5 8-15,-8 0 13 16,-7-1 2-16,-7-5 6 15,-6 3-1-15,-13 0-14 16,-4-1-10-16,-5 1-26 0,0-5-10 16,8-1-43-16,4-3-38 15,7-4-110-15,3 0-89 16,9-3 168-16</inkml:trace>
  <inkml:trace contextRef="#ctx0" brushRef="#br0" timeOffset="98689.7">29364 7594 1299 0,'12'2'516'0,"5"11"-320"16,0 4-17-16,2 7-34 15,3 2-18-15,-3 4-50 16,3 0 1-16,-2 2-4 15,-7 3-3-15,-7-4-11 16,-7-3-14-16,-11 3-24 16,-5 1-5-16,-2-3-8 15,4 4-4-15,0-12-39 16,1-9-48-16,4-5-149 16,1-6-161-16,10 0 243 15</inkml:trace>
  <inkml:trace contextRef="#ctx0" brushRef="#br0" timeOffset="99135.69">29646 7554 1098 0,'1'-15'495'0,"1"15"-182"16,2 7-110-16,3 9-52 16,-2 8-9-16,0 14-33 15,-2 7-28-15,0 8-14 16,2 6-1-16,-1 2-6 16,1 0-8-16,0-4-22 0,-1-7-6 15,1-4-10-15,-3-10-4 16,-1-12-6-16,0-3 0 15,-2-12-14-15,0-7-33 16,-1-5-100-16,0-8-86 16,-1-5 133-16</inkml:trace>
  <inkml:trace contextRef="#ctx0" brushRef="#br0" timeOffset="99626.81">30041 7758 1050 0,'-34'1'438'0,"30"-1"-185"16,3 2-58-16,7-1-41 15,5-1-10-15,12 1-74 16,2-1-39-16,4 0-23 15,-2-1-4-15,-2 1-20 16,-2 0-73-16,-10 3 62 0</inkml:trace>
  <inkml:trace contextRef="#ctx0" brushRef="#br0" timeOffset="99805.77">29996 7907 633 0,'-5'-1'397'0,"18"0"62"16,4-3-205-16,5 2-73 16,6 2-22-16,1-2-61 15,1 2-39-15,-2-2-20 16,-3 0-53-16,-8 2 13 16</inkml:trace>
  <inkml:trace contextRef="#ctx0" brushRef="#br0" timeOffset="102804.09">30620 7374 1086 0,'-1'-5'395'0,"-1"6"-253"15,-2 3-15-15,-7 9 5 16,-4 8-3-16,-6 12-67 16,-6 6-15-16,-1 19-3 15,0 7-2-15,6 10 1 16,17 6-2-16,5-16-10 15,11 0-2-15,9-17-8 16,-6-9-6-16,18-6-5 16,-5-12-2-16,6-15-3 15,3-9 1-15,-5-16 2 16,-2-8 3-16,-7-8 21 0,-5 2 11 16,-15 0 17-16,-3 2 1 15,-12 4-9-15,-5 2-5 16,-3 7-9-16,-3 6-1 15,-4 9-11-15,-2 3-8 16,-2 11-15-16,3 0-3 16,2 1-4-16,6 3-2 15,5-6-13-15,7-1-27 0,9 4-91 16,-1-2-68 0,16 0 121-16</inkml:trace>
  <inkml:trace contextRef="#ctx0" brushRef="#br0" timeOffset="106252.78">28047 8931 596 0,'-39'-38'306'0,"31"31"-42"16,4-2-44-16,-2 5-19 16,4-1-3-16,1 5-49 15,1 6-25-15,7 9-43 16,0 8-20-16,9 7-23 16,1 2-9-16,5 1-13 15,2-3-3-15,-3-6 5 16,-1-3 5-16,-5-7 11 15,0-3 7-15,-2-7 14 16,-2-4 6-16,-4-5 5 16,-3-5-2-16,-3-5-10 15,0-4-6-15,1-5-13 16,-1-4-7-16,-1-2-11 0,-1 0-5 16,-1 1-8-16,-1 5-4 15,3 3-46-15,0 9-44 16,6 8-149-16,2 4-129 15,4 12 230-15</inkml:trace>
  <inkml:trace contextRef="#ctx0" brushRef="#br0" timeOffset="106588.66">28467 8933 1021 0,'-15'-9'490'16,"7"6"-150"-16,2 3-126 16,-3 3-27-16,3 7-50 15,-1 1-44-15,4 8-69 16,3 2-12-16,5 1-7 16,0-2-1-16,6-2-2 15,4-4 0-15,4-6-2 16,1-3 0-16,0-5 0 15,-4-4 0-15,-3-7 9 16,-4-3 6-16,-3-6 8 0,-6-3 4 16,-4-3 0-1,-6-1-2-15,-6 2-4 0,0 3-5 16,-2 4-12-16,1 4-7 16,4 8-37-16,1 7-38 15,6 13-110-15,3 5-74 16,5 11 157-16</inkml:trace>
  <inkml:trace contextRef="#ctx0" brushRef="#br0" timeOffset="106859.03">28701 8712 833 0,'8'-2'429'0,"-4"6"-74"16,0 6-109-16,-2 11-84 16,1 6-13-16,-3 7-47 15,1 8-23-15,-1 4-17 16,2 1-6-16,-1 1-17 16,1-5-7-16,0-7-16 15,0-5-6-15,-2-8-10 16,0-3-34-16,1-11-101 0,0-6-96 15,1-11 133-15</inkml:trace>
  <inkml:trace contextRef="#ctx0" brushRef="#br0" timeOffset="107136.2">28942 8760 1045 0,'-4'10'515'0,"2"-2"-87"0,-2 0-224 16,3 0-19-16,-7 3-34 16,-1-1-47-16,0 4-70 15,1 7-12-15,5 4-12 16,0 1-2-16,2 6-4 16,-1 0-1-16,2 3 0 15,-1 3-1-15,6-2-2 16,2-3-1-16,2-5-22 15,4-8-42-15,-5-7-128 16,7-6-131-16,8-7 196 16</inkml:trace>
  <inkml:trace contextRef="#ctx0" brushRef="#br0" timeOffset="107488.17">29247 8842 1257 0,'-2'-19'547'16,"-15"8"-243"-16,-3 5-101 15,-4 5-72-15,-1 3-16 16,0 6-52-16,4 1-16 0,7 8-18 16,6 0-9-16,9 3-10 15,5 2-4-15,9 1-1 16,4-1 0-16,9 0 2 15,-1-2 0-15,5-3 4 16,-3 1 5-16,-5-6 8 16,-7-1 5-16,-7-3 5 15,-7-2 2-15,-10 2 7 16,-4-1 0-16,-14 0-5 16,-3 0-5-16,-6-2-19 15,1-1-6-15,5 0-31 16,3-3-33-16,8-1-102 15,6-2-70-15,10-6 136 16</inkml:trace>
  <inkml:trace contextRef="#ctx0" brushRef="#br0" timeOffset="107758.31">29395 8707 1054 0,'15'6'516'0,"1"3"-133"16,5 10-213-16,-1 4-26 16,3 9-12-16,2 3-13 0,2 5-18 15,-2 0-11-15,-4 4-21 16,-6-3-9-16,-9-2-24 16,-6-4-3-16,-11 1-17 15,-7-3-6-15,-7-2-5 16,0-3-21-16,2-7-78 15,-4-4-51-15,7-8-233 16,4-3 239-16</inkml:trace>
  <inkml:trace contextRef="#ctx0" brushRef="#br0" timeOffset="124982.79">29982 8964 854 0,'-42'-29'428'15,"32"28"-134"-15,8 1-90 16,1 0-22-16,-1 0-36 16,2 0-22-16,0 0-34 15,0 0-13-15,1 0-25 16,22 1-11-16,32 3-25 16,-21-4-7-16,2-1-5 15,-5 1-1-15,-6-2-20 16,-2 2-46-16,-11 0-161 15,-3 0-131-15,-9 5 210 0</inkml:trace>
  <inkml:trace contextRef="#ctx0" brushRef="#br0" timeOffset="125177.49">29995 9074 686 0,'-3'5'320'0,"8"-1"-64"16,0-2-54-16,3 1-9 15,3-1-3-15,4-2-59 16,2 0-31-16,0 0-42 16,0-1-18-16,-2-4-21 15,1 2-10-15,-5-1-98 16,-4-2-84-16,-3 4 106 16</inkml:trace>
  <inkml:trace contextRef="#ctx0" brushRef="#br0" timeOffset="126347.43">30617 8877 723 0,'-4'-55'328'0,"4"42"-104"16,1 5-46-16,2 1-14 15,0 6 3-15,1 8-18 16,-2 2-21-16,0 16-16 15,-2 0-6-15,-1 10-18 16,-2 3-12-16,-2 6-25 16,-1 0-11-16,-1-5-16 15,3-1-5-15,-1-7-9 16,4-4-1-16,1-9-3 16,1-8-3-16,1-8-14 15,1-2-34-15,1-10-156 0,3-3-99 16,4-13 174-16</inkml:trace>
  <inkml:trace contextRef="#ctx0" brushRef="#br0" timeOffset="126665.73">31070 8654 1450 0,'-3'5'494'0,"-6"9"-387"16,-7 1-6-16,-13 8 1 16,-2 0 8-16,1 8-71 15,5 3-18-15,13-2-5 16,4-1 1-16,9-4 0 16,3-2-2-16,3-6-8 15,4 0-3-15,12-6-4 16,10 0 0-16,13-3 1 15,0-1 0-15,3-3 0 16,-2 2 1-16,-5-4-1 16,-3 2-3-16,-15-3-69 15,-7-2-55-15,-17-3 76 16</inkml:trace>
  <inkml:trace contextRef="#ctx0" brushRef="#br0" timeOffset="126876.27">31160 8799 1337 0,'1'26'493'0,"-3"6"-357"16,-1 7-35-16,-13 10-19 16,2 3 18-16,-3 5-15 15,-1 1-5-15,9-7-23 16,2-6-17-16,7-12-27 15,5-7-57-15,4-12-216 16,2-4 181-16</inkml:trace>
  <inkml:trace contextRef="#ctx0" brushRef="#br0" timeOffset="128254.43">28275 10214 585 0,'4'-1'337'0,"2"-2"-42"15,-5 0-34-15,1 0 7 16,-2 2-26-16,-1 0-33 15,0 0-59-15,0 1-17 16,-10 0-39-16,-7 1-18 16,-32 13-33-16,25 1-13 0,3 11-15 15,4 5-4-15,12 5-4 16,4 1-3-16,7-5-2 16,5-4-2-16,7-8 0 15,5-3-1-15,7-9-2 16,1-6 0-16,11-7-2 15,-8-9 0-15,-4-15-1 16,1-2 3-16,-18-5 4 16,-2-3 3-16,-11 1 6 15,-12-1 0-15,-2 9 0 16,3 4 0-16,-8 10-2 16,-3 4-2-16,-5 9-4 15,-4 2-3-15,8 7-4 16,6 8-33-16,6 1-91 15,6 0-55-15,7 0-197 16,6-4-112-16,7 2 315 16</inkml:trace>
  <inkml:trace contextRef="#ctx0" brushRef="#br0" timeOffset="128497.9">28403 10012 1148 0,'3'3'480'0,"-7"10"-198"16,-10 8-78-16,2 13-33 16,-7 10-10-16,-1 11-71 15,8 7-30-15,-3 11-24 16,5 2-4-16,6-2-13 16,-3-7-5-16,5-17-9 15,2-9-2-15,3-17 2 16,1-3-26-16,4-12-69 15,-5-6-55-15,0-16 78 16</inkml:trace>
  <inkml:trace contextRef="#ctx0" brushRef="#br0" timeOffset="128772.35">28722 10073 1161 0,'4'3'583'0,"-6"-3"-64"15,-8 6-377-15,-2 5-14 16,-7 8-24-16,-4 10-21 16,0 10-49-16,3 4-6 15,2 8-8-15,7 2-2 0,10-2-8 16,3-1-4-16,11-8-3 15,3-3-2-15,3-9 4 16,2-2-24-16,2-13-118 16,5-5-88-16,7-12 126 15</inkml:trace>
  <inkml:trace contextRef="#ctx0" brushRef="#br0" timeOffset="129132.75">29019 10258 1231 0,'-14'-13'554'16,"-1"0"-202"-16,0 7-176 15,-5 4-19-15,5 2-19 16,-3 3-32-16,6 5-54 0,5 3-15 16,-1 3-21-16,5 4-4 15,1 0-6-15,1 0-3 16,8 0-1-16,2 2 1 15,9 2-1-15,5-1 2 16,2 0 1-16,2-1 2 16,-8-3 6-16,0-1 4 15,-11 0 12-15,-6-4 10 16,-10 0 12-16,-5-3 1 0,-9-3-8 16,-3 0-13-1,1-3-18-15,1-2-19 0,2-1-68 16,2-6-47-16,6-4-125 15,4-6-98-15,11-2 219 16</inkml:trace>
  <inkml:trace contextRef="#ctx0" brushRef="#br0" timeOffset="129370">29147 10112 1140 0,'17'18'508'0,"6"1"-224"16,3 5-79-16,2 10-58 16,-4 1-10-16,-1 8-15 0,0 2-24 15,-9 3-13-15,-4 4-2 16,-13-5-16-16,-5-1-6 16,-7-8-17-16,-5-3-14 15,-3-8-15-15,-5-8-1 16,5-7-73-16,3-5-58 15,5-11-146-15,7-6-166 16,8-12 277-16</inkml:trace>
  <inkml:trace contextRef="#ctx0" brushRef="#br0" timeOffset="129647.46">29572 10340 1458 0,'-14'-4'578'0,"13"6"-311"15,1 1-104-15,10 4-42 16,4-2-5-16,8 1-64 0,4-1-30 15,7-3-17-15,3 2 3 16,4 0-87-16,-3 0-63 16,-15 4 66-16,-4 4-3 15</inkml:trace>
  <inkml:trace contextRef="#ctx0" brushRef="#br0" timeOffset="129803.43">29571 10556 844 0,'-4'12'503'0,"6"-8"5"16,5-2-222-16,6 2-114 16,1-3-31-16,7 1-56 15,1-1-40-15,1-1-34 16,2 0-47-16,-3-4 28 16</inkml:trace>
  <inkml:trace contextRef="#ctx0" brushRef="#br0" timeOffset="130498.84">30440 9925 1082 0,'0'-18'465'0,"1"9"-187"0,-2 3-94 15,-8 7-38-15,-4 5-10 16,-10 11-53-16,-1 11-21 16,-8 11-13-16,-3 6-4 15,10 8-6-15,6-1-8 16,17-4-13-16,10-6-7 15,11-9-5-15,5-4-1 16,7-11-1-16,0-3 1 0,3-11-1 16,0-9 2-16,-7-7 12 15,-2-8 8-15,-10 0 14 16,-11-1 5-16,-8-2-5 16,-7 3-3-16,-6 3-11 15,-1 5-5-15,-5 6-13 16,-1 6-15-16,0 3-71 15,0 7-53-15,4 3-190 16,8 0 198-16</inkml:trace>
  <inkml:trace contextRef="#ctx0" brushRef="#br0" timeOffset="130785.55">30045 10456 1239 0,'-1'5'498'16,"14"0"-280"-16,10 3-87 16,17-1-28-16,7 1-4 15,19-4-32-15,6 1-22 16,9-4-19-16,2-1-8 15,-4 0-8-15,-2 0-2 16,-14 0 2-16,-12 1-25 0,-24 0-59 16,-13 0-118-16,-26 2 116 15</inkml:trace>
  <inkml:trace contextRef="#ctx0" brushRef="#br0" timeOffset="131022.6">30206 10658 1082 0,'7'16'533'16,"-5"1"-89"-16,0 9-310 15,-2 3-14-15,-2 6-24 16,1 3-16-16,0-2-35 0,1 0-3 15,2-3-11-15,1-6-8 16,2-6-38-16,0-5-54 16,0-12-167-16,0-7 154 15</inkml:trace>
  <inkml:trace contextRef="#ctx0" brushRef="#br0" timeOffset="131311.38">30546 10614 1076 0,'-10'8'554'0,"0"-1"-100"16,-2 9-260-16,-4 4-87 15,-3 6-10-15,5 3-13 16,2 2-31-16,14-2-26 16,9 0-4-16,10-4-5 15,10-4 0-15,6-8-4 16,1-2-4-16,1-7-7 15,-5-1 1-15,-5-3-43 16,-4 2-49-16,-11-2-10 16,-3 0 41-16</inkml:trace>
  <inkml:trace contextRef="#ctx0" brushRef="#br0" timeOffset="131445.74">30642 10701 1269 0,'0'11'538'16,"0"13"-301"-16,-1 8-105 16,-2 12-58-16,-3 6 0 15,-1 7 10-15,1 0-18 16,1-4-28-16,0-3-12 0,3-13-61 16,2-6-56-16,4-4 57 15</inkml:trace>
  <inkml:trace contextRef="#ctx0" brushRef="#br0" timeOffset="137746.06">25622 11843 438 0,'0'-1'262'16,"0"0"37"-16,0 0-31 0,0 0 14 15,0 0-10-15,0-1-49 16,2-6-23-16,-2 3-44 15,-1 1-21-15,-1 3-48 16,-19-8-22-16,-30 7-36 16,28 17-11-16,8 2-13 15,4 4-3-15,14 7-2 16,0 3-1-16,10 2 1 16,5 2 0-16,3-9 0 15,9-1 0-15,-3-8 0 16,3-7 0-16,-3-7 0 15,2-7-2-15,-1-7-1 16,-3-8 0-16,-8-12 1 16,-5 1 3-16,-13-10 3 15,-6 5 2-15,-10-1 1 0,-5 3 1 16,-6 4-2-16,1 5 0 16,2 8-3-16,2 7-2 15,4 12-3-15,2 3-8 16,6 8-65-16,2 4-39 15,7-2-143-15,4-1-108 16,8-8 235-16</inkml:trace>
  <inkml:trace contextRef="#ctx0" brushRef="#br0" timeOffset="137993.98">25682 11635 1087 0,'0'-3'469'0,"1"13"-188"16,-1 6-68-16,-1 16-28 16,-1 9-12-16,-2 10-60 15,0 5-30-15,1 6-32 16,0 1-8-16,1-7-11 16,-1-5-7-16,3-12-9 15,0-5-6-15,0-8-7 16,3-7-5-16,0-10-77 15,1-5-49-15,4-11 277 0,1-4-160 16</inkml:trace>
  <inkml:trace contextRef="#ctx0" brushRef="#br0" timeOffset="138236.85">26039 11664 1423 0,'-10'1'600'16,"-2"3"-326"-16,-5 9-109 16,3 10-25-16,-3 8-43 15,4 9-34-15,11 6-39 16,-5-5-9-16,14 2-9 16,3-5-1-16,4-4-3 15,4-3-1-15,0-9-2 16,3-2 4-16,4-5-89 15,3-8-57-15,2-4 88 16</inkml:trace>
  <inkml:trace contextRef="#ctx0" brushRef="#br0" timeOffset="138594.91">26308 11749 1486 0,'-20'-5'571'15,"-7"3"-378"-15,4 3-17 16,-3 2-23-16,3 4-24 16,7-1-67-16,7 4-22 15,8 3-27-15,4 2-5 0,12 6-6 16,3-1 0-16,8 0-2 16,4-1 1-16,1 0 0 15,1-1 1-15,-4 0 4 16,-7-1 8-16,-9-8 15 15,-5 3 6-15,-5-2 16 16,-2-1 2-16,-1 4-2 16,-13-7-3-16,-5-2-16 15,-2-3-10-15,-9-1-21 16,6 0-25-16,0-2-70 16,3 0-46-16,10-8-131 15,3-4-109-15,6-9 245 16</inkml:trace>
  <inkml:trace contextRef="#ctx0" brushRef="#br0" timeOffset="138833.13">26368 11640 748 0,'29'-10'429'16,"-8"14"10"-16,2 7-139 15,5 5-55-15,-2 5-22 16,2 8-67-16,-1 5-38 15,-4 4-39-15,-4 1-4 16,-12-2-6-16,-6 0-6 16,-11-3-11-16,-7-1-14 0,-6-1-21 15,-4-5-4-15,-2-4-9 16,1-7-25-16,12-8-83 16,4-5-54-16,8-6-165 15,2-2 195-15</inkml:trace>
  <inkml:trace contextRef="#ctx0" brushRef="#br0" timeOffset="139406.43">27007 11676 683 0,'0'-18'432'0,"0"13"48"16,-2-3-125-16,-4 4-65 15,-2 7-38-15,-7 3-89 16,-2 0-41-16,-2 5-45 16,0 1-10-16,-6 0-8 15,7 6-8-15,-2-4-12 16,3-1-7-16,9 1-9 16,5 1-6-16,8-1-8 15,4 2-2-15,5 0-2 16,4-1-1-16,-1-3-2 0,2-2 0 15,2-4-1-15,-8 0-1 16,3-4-26-16,-1-1-39 16,-10-1-113-16,4 0-89 15,-14-1 160-15</inkml:trace>
  <inkml:trace contextRef="#ctx0" brushRef="#br0" timeOffset="139567.32">26875 11949 1068 0,'8'9'490'0,"3"0"-193"16,2-3-30-16,1-1-47 16,-2-2-33-16,0 0-71 15,1-3-26-15,3 3-46 16,-7-3-5-16,2 3-113 16,-5-2-86-16,5 1 102 15</inkml:trace>
  <inkml:trace contextRef="#ctx0" brushRef="#br0" timeOffset="139860.79">27330 11634 1748 0,'14'4'621'16,"-3"7"-453"-16,-13 5-22 16,2 15 3-16,-3 6-10 15,-5 9-85-15,9 2-15 0,0 5-15 16,1-3-4-16,0-8-7 16,-7-6-6-16,5-11-2 15,-3-5-23-15,2-8-85 16,3-5-53-16,-5-7-89 15,-1-10 136-15</inkml:trace>
  <inkml:trace contextRef="#ctx0" brushRef="#br0" timeOffset="140551.69">25199 11682 914 0,'34'-33'491'0,"-30"28"-48"15,-4 5-264-15,-5 0-16 16,4 0-44-16,0 0-18 16,-17 3-48-16,-34 41-5 15,25-30-1-15,2 5 0 16,2-5-8-16,5-1-2 16,10 0-9-16,3 0-5 15,8 2-11-15,7 0-3 16,7-3 0-16,5-2 1 0,8-2 1 15,2-4 1-15,0-2 0 16,-1 3-1-16,-5-4-2 16,-2 1-2-16,-9 1-26 15,-2 1-42-15,-10-2-124 16,-3 0-111-16,-12-1 178 16</inkml:trace>
  <inkml:trace contextRef="#ctx0" brushRef="#br0" timeOffset="140732.18">25126 11928 1017 0,'0'10'458'0,"7"-5"-149"15,2 2-73-15,2-5-24 16,4 0-22-16,1 0-80 16,-1-2-34-16,0 1-41 0,-4-1-14 15,-5 0-20-15,0 0-40 16,-4-3-136-16,-1 2-27 15,-2 0 102-15</inkml:trace>
  <inkml:trace contextRef="#ctx0" brushRef="#br0" timeOffset="141372.67">24622 11726 888 0,'-35'-62'413'15,"32"53"-129"-15,-1 4-46 16,-5 2-34-16,0 5-20 15,-5 7-71-15,-1 9-34 16,-2 15-48-16,2 4-14 16,6 7-9-16,4 2-2 15,10 0-3-15,4-6 1 0,7-3-1 16,6-5-1-16,4-10-2 16,5-4 0-16,2-13-2 15,0-4-2-15,0-8 0 16,-4-10-2-16,0-9 3 15,-4-8 3-15,-12-5 4 16,-6 0 4-16,-13 2 4 16,-7 2 2-16,-7 3-1 15,-2 3 0-15,-3 5-2 16,0 5-4-16,-1 8-4 16,2 7-3-16,3 5-7 15,3 2-3-15,8 7-39 16,2 0-44-16,7 4 142 15,3 2-67-15</inkml:trace>
  <inkml:trace contextRef="#ctx0" brushRef="#br0" timeOffset="-199717.43">19519 15914 461 0,'-35'-7'303'16,"21"7"-35"-16,5 0-43 15,0-2-19-15,4 2-29 16,-4 0-10-16,3 3-23 16,-2 1-14-16,1-2-27 15,6-1-13-15,-4 0-20 0,5-1-8 16,0 0-16-16,0 0-8 15,0 0-14-15,0 0-5 16,0 0-4-16,0 0-2 16,7 3 0-16,14 3-3 15,24 5-3-15,-25-10-1 16,4-1 2-16,-7 1 2 16,8 4 2-16,0-3 1 0,-1 0 1 15,4-1-2-15,4-3-2 16,4 0-1-16,10-3-1 15,3 1-2-15,-1 1-3 16,-5-3 0-16,-3 5 1 16,-9 1-2-16,1 0 3 15,5 3 1-15,-6 0 2 16,2-1 2-16,-8-1-1 16,-4-1-1-16,-9 0-1 15,-1 0-2-15,-8-1 1 16,-2 1 1-16,-3 0-23 15,1-1-30-15,0 0-84 16,0 1-66-16,-11 1 118 16</inkml:trace>
  <inkml:trace contextRef="#ctx0" brushRef="#br0" timeOffset="-199213.3">19495 16071 772 0,'-19'4'382'16,"3"-1"-117"-16,6 4-59 15,0 0-2-15,7 0-34 16,1 1-31-16,5 1-59 16,5-3-16-16,4 1-18 15,5-1-5-15,12-3-15 16,5-3-6-16,10-2-6 15,4-1-2-15,5-2 1 16,4 0 2-16,3-2 6 0,-3-1 1 16,0 0 4-16,-4 1 1 15,-4 1-3-15,4 1-2 16,-8 3 1-16,-1 0-4 16,-2 2-2-16,-3 3-3 15,-2-3-3-15,-6 1-1 0,-6-1-1 16,-8-1 1-16,-6 1 0 15,-6-3 3-15,-10 0 1 16,-3-1-2-16,-13-3-58 16,-1 0-49-16,-3-3 44 15,0 1 0-15</inkml:trace>
  <inkml:trace contextRef="#ctx0" brushRef="#br0" timeOffset="-193834.67">25036 14259 798 0,'-40'10'418'15,"34"-13"-123"-15,-1-1-60 16,-1 4-7-16,7 1-44 16,-4 0-35-16,8 7-39 0,-1 5-15 15,4 7-25-15,4 7-8 16,3 5-11-16,5 0-1 15,3 0-3-15,-1 0-3 16,-1-8-4-16,-1-3-5 16,-1-6-10-16,0-4 0 15,-4-4-2-15,-3-4 2 16,-4-5 12-16,1-6 6 16,-1-6 4-16,1-7-2 0,-3-4-12 15,1-7-9-15,-2 1-12 16,-1-1-3-16,-1 5-6 15,1 7-3-15,-2 7-97 16,0 4-59-16,-2 2-187 16,1 3-117-16,2 1 293 15</inkml:trace>
  <inkml:trace contextRef="#ctx0" brushRef="#br0" timeOffset="-193444.45">25408 14382 756 0,'13'-10'453'0,"-12"3"44"0,1-3-214 16,2 7-81 0,-2 0-24-16,-2 3-60 0,-1 0-36 15,0 0-19-15,-1 10-5 16,-3 19-12-16,0 34-8 15,7-29-17-15,3-3-5 16,3-10-8-16,1-4-1 16,2-6-2-16,-2-4 0 0,4-7-1 15,0-7 1-15,3-7 1 16,-3-6 0-16,-2-3 2 16,-7-3 1-16,-11-1 8 15,-1 0 2-15,-7 2 3 16,-4 3-1-16,2 11-6 15,0-1-4-15,-2 12-9 16,5 3-6-16,1 1-13 16,3 3-49-16,13 2-106 15,4 0-88-15,10 2 145 16</inkml:trace>
  <inkml:trace contextRef="#ctx0" brushRef="#br0" timeOffset="-193163.56">25685 14052 1227 0,'3'-6'531'15,"-2"17"-196"-15,-1 7-87 0,2 14-50 16,-1 7-20-16,0 10-79 15,2 5-34-15,2 1-17 16,1-1-4-16,2-3-16 16,-1-7-6-16,-2-7-12 15,1-4-3-15,-6-9-3 16,1-5 0-16,-1-8-32 16,-3-6-44-16,0-7-137 15,1-12-21-15,1-3 126 16</inkml:trace>
  <inkml:trace contextRef="#ctx0" brushRef="#br0" timeOffset="-192809.59">25988 14042 781 0,'-9'-19'436'0,"7"6"44"15,2 10-278-15,-7 2 16 16,1 10-8-16,-6 11-40 16,1 14-59-16,-3 9-11 0,-3 10-23 15,10 2-10-15,5 5-24 16,2-5-3-16,5 0-7 15,-1-4-3-15,0-7-4 16,4-1-6-16,3-3-10 16,5-8-3-16,4-5-4 15,-2-7-2-15,2-12-19 16,-2-1-46-16,-2-8-116 16,3-4 115-16</inkml:trace>
  <inkml:trace contextRef="#ctx0" brushRef="#br0" timeOffset="-192448.02">26172 14283 1427 0,'2'9'602'0,"0"4"-327"16,3 11-76-16,3 3 0 15,2 5-63-15,2 2-51 16,4 1-28-16,1 3-4 16,3-2-5-16,0-1 0 0,-2-9-17 15,4-8-3-15,-10-9-2 16,1-9-2-16,0-13 4 16,-6-9 0-16,5-16-6 15,-6-5-4-15,1-9-10 16,-1 2-3-16,-6 2-3 15,0 5-1-15,-3 9-3 16,3 7-11-16,1 8-41 16,-1 4-25-16,-1 7-63 15,1 2-31-15,1 4-69 16,1 2-83-16,-2 0 213 16</inkml:trace>
  <inkml:trace contextRef="#ctx0" brushRef="#br0" timeOffset="-192086.98">26499 14029 1408 0,'4'3'565'16,"5"4"-311"0,5 3-81-16,5 7 7 0,3 9-19 15,2 2-47-15,3 11-28 16,-1 4 0-16,-2 6-12 16,-4 10-13-16,-8 3-11 15,-3 0-7-15,-10 4-11 16,-7-5-1-16,-4-8-16 15,-2-5-4-15,0-12-5 16,2-7-6-16,0-11-64 16,2-8-50-16,3-12-119 15,5-9 139-15,7-11 32 16</inkml:trace>
  <inkml:trace contextRef="#ctx0" brushRef="#br0" timeOffset="-191564.56">27061 14353 1302 0,'-70'11'529'0,"65"-11"-287"0,0 1-30 16,5-1-47-16,0 0-14 15,0 0-71-15,13 2-27 16,11 1-19-16,31-1-16 16,-26-4-10-16,0 2-2 15,-2 5-26-15,-2 5-43 0,-7 0-161 16,-3 4-146-16,-10 4 223 16</inkml:trace>
  <inkml:trace contextRef="#ctx0" brushRef="#br0" timeOffset="-191414.75">27102 14531 594 0,'-13'0'371'0,"6"3"77"16,3 0-145-16,4-2-44 15,1 1-23-15,-1-2-88 16,0 0-44-16,16 1-45 16,33 1-23-16,-23 1 2 15,4-2-54-15,3 1 18 16</inkml:trace>
  <inkml:trace contextRef="#ctx0" brushRef="#br0" timeOffset="-191103.14">27618 14105 1143 0,'-19'-3'472'0,"11"3"-220"16,5 1-83-16,13 4-10 16,3-2-25-16,18 1-59 15,9 0-21-15,10-5-17 16,9-1-9-16,-9-3-12 15,-1-2-4-15,-16 4-5 16,-6 2 9-16,-6 3-102 16,-9 3-76-16,-12-2 101 15</inkml:trace>
  <inkml:trace contextRef="#ctx0" brushRef="#br0" timeOffset="-190707.78">27623 14119 834 0,'-2'1'457'16,"2"3"-59"-16,10 2-148 0,4 3-27 15,4 6-39-15,3-2-35 16,3 5-50-16,2 1-10 16,0 0-10-16,1 1-8 15,-5-2-25-15,-7 2-13 0,-7 0-18 16,-7 1-4-16,-10 2-4 15,-3 0 0-15,-13-1-1 16,-3-2-1-16,-3-2-2 16,0-2 0-16,11-4-3 15,5 2 0-15,10-5-4 16,4-2-1-16,8 1 1 16,7 0 2-16,11-4 2 15,7 3 2-15,12-4 1 16,1-2-2-16,-3 1 2 15,-4-2 1-15,-13 0-2 16,0 3 1-16,-9-2-9 16,0 2-54-16,-5 3-145 15,-11-3-369-15,2 10 372 16</inkml:trace>
  <inkml:trace contextRef="#ctx0" brushRef="#br0" timeOffset="-190244.42">27632 14876 1239 0,'-34'-29'557'16,"30"32"-265"-16,4 5-75 15,2 4-15-15,5 7-46 16,-1-1-36-16,5 6-35 15,2 0-8-15,0-4-12 16,1-4-6-16,0-8-12 16,-1 0-6-16,-1-7-7 15,0 0-4-15,-2-2-3 16,-2-7-4-16,-3-4-8 0,1-6-2 16,-3-5-8-16,1-1-22 15,1-3-77-15,-1 3-47 16,4 5-125-16,1 2 186 15,-2 0 23-15</inkml:trace>
  <inkml:trace contextRef="#ctx0" brushRef="#br0" timeOffset="-189971.45">28003 14802 1305 0,'-11'4'602'16,"4"2"-228"-16,-5-6-172 16,-5 0-25-16,4 4-49 15,2 3-39-15,5 5-52 16,6 6-9-16,0 3-20 16,-3 1-3-16,3 0-5 15,3 1-1-15,11 0-3 16,-1-7 0-16,8-4 2 15,4-4-46-15,-4-13-113 16,5-3-115-16,-4-5 155 16</inkml:trace>
  <inkml:trace contextRef="#ctx0" brushRef="#br0" timeOffset="-189832.84">27967 14888 952 0,'-1'1'459'15,"2"-1"-150"-15,6 0-54 16,-7 0-79-16,2 0-51 0,17 0-79 16,30 0-18-16,-29-3 6 15,-3-2-57-15,0 4 22 16</inkml:trace>
  <inkml:trace contextRef="#ctx0" brushRef="#br0" timeOffset="-189494.22">28151 14734 1210 0,'4'15'545'15,"0"4"-238"-15,2 4-112 16,3 5-13-16,1 4-33 15,1-2-32-15,2-1-26 0,0-1-6 16,2-7-14-16,-2-1-6 16,-1-6-14-16,1-4-4 15,-3-8-13-15,0-2 0 16,-1-6-2-16,0-7-4 16,-2-7-5-16,6-5-6 15,-1-10-14-15,0 0-2 16,-2-4-54-16,-6 0-39 15,0 5-89-15,-4 1 2 0,-7 7 106 16</inkml:trace>
  <inkml:trace contextRef="#ctx0" brushRef="#br0" timeOffset="-188748.2">28660 14379 1138 0,'1'0'458'0,"-1"-1"-225"16,0 0-41-16,2-9-9 15,-2-4-22-15,-15-21-71 16,1 33-22-16,-2 3-18 16,-1 9-9-16,4 9-13 15,4 7-8-15,6 7-7 16,2 6-4-16,6-2-6 15,4-4 0-15,8-10 2 16,3-9 2-16,3-12 2 16,2-9-1-16,-4-14-1 15,1-7 0-15,-4-9-2 0,-2-1 0 16,-5-2 1-16,-2 0-1 16,-7 4 0-16,-1-1 1 15,-5 2-3-15,-3 6 1 16,0 10 1-16,0 6 0 15,4 10 1-15,1 3-1 16,-1 10 0-16,-1 5 7 16,1 14 13-16,-4 4 8 0,4 7 15 15,0-1 1-15,3-1-2 16,2-7-4-16,5-6-14 16,3-4-8-16,6-6-11 15,1 2-5-15,3-8-4 16,1 1-36-16,4-5-110 15,-3-4-83-15,-6-1 126 16</inkml:trace>
  <inkml:trace contextRef="#ctx0" brushRef="#br0" timeOffset="-188425.05">28941 14491 1011 0,'0'-1'501'0,"0"0"-91"15,8-2-117-15,0 0-49 16,1-3-32-16,28-36-86 0,-23 17-48 16,4-7-38-16,-4-1-12 15,-4 4-12-15,-4 0-1 16,-7 13-3-16,-3 0 1 16,-8 11-1-16,-2 5-2 15,-6 9-7-15,3 7-4 16,2 8-5-16,2 4-1 15,12 1 0-15,1 4 3 0,7-1 2 16,6-2 2-16,4-3-2 16,3-8-2-16,4-4-28 15,2-3-43-15,2-7-130 16,-1-4 130-16</inkml:trace>
  <inkml:trace contextRef="#ctx0" brushRef="#br0" timeOffset="-188025.55">29174 14523 1184 0,'1'0'578'15,"2"1"-204"-15,6 1-129 16,0 0-34-16,3-1-59 16,31-6-41-16,-25-16-44 15,2-2-14-15,-4-4-27 16,-3-2-7-16,-8 2-6 0,-5 4 2 15,-9 4 0-15,-6 2 0 16,-8 7 1-16,-2-2-2 16,2 10-5-16,4 2-3 15,8 9-6-15,4 9-1 16,10 10-1-16,3 6 1 16,8 9 1-16,4 4 1 15,5 7 1-15,-1-2-1 0,1 0 4 16,3-3 2-16,-5-10 12 15,-9 0 0-15,-7-10 18 16,-9-17 3 0,0 0-4-16,-17 4 1 0,-2-6-17 15,-7-9-8-15,-3-4-29 16,3-4-35-16,2-7-80 16,4-2-42-16,13-2-112 15,4-4-235-15,11-5 356 16</inkml:trace>
  <inkml:trace contextRef="#ctx0" brushRef="#br0" timeOffset="-187771.74">29470 14219 1407 0,'-11'0'571'16,"1"7"-282"-16,4 3-108 16,-3 9-16-16,2 9-10 15,4 6-63-15,3 4-25 16,1 2-22-16,3 1-18 0,-3-8-16 16,5 1-3-16,3-7-6 15,3-7 0-15,3-4-57 16,2-7-46-16,5-10 63 15</inkml:trace>
  <inkml:trace contextRef="#ctx0" brushRef="#br0" timeOffset="-187507.45">29628 14411 1516 0,'0'17'618'0,"0"9"-375"15,0 2-2-15,2-3-56 16,2-1-45-16,3-7-71 16,1-4-6-16,3-4-8 0,-2-7-3 15,1-6-12-15,-1-9-8 16,2-8-11-16,-1-2-4 16,0-7-6-16,2 4-3 15,-2 1-19-15,-2-1-35 16,-6 8-86-16,-2-1-56 15,-4 6-162-15,-1 2 216 16</inkml:trace>
  <inkml:trace contextRef="#ctx0" brushRef="#br0" timeOffset="-187283.28">29790 14147 1326 0,'31'12'569'0,"-4"13"-235"16,1 4-74-16,-6 7-38 16,-6 4-24-16,0 3-80 15,-2 0-29-15,-5-4-33 16,-3-2-17-16,-10-4-23 16,-6-1-4-16,-2-6-42 15,2-3-48-15,0-10 204 0,3-3-124 16</inkml:trace>
  <inkml:trace contextRef="#ctx0" brushRef="#br0" timeOffset="-186738.91">30322 14370 1310 0,'5'-1'536'0,"5"1"-289"0,4-1-121 15,7 2-6-15,2-1-33 16,-2-4-35-16,0-3-31 15,1 2-20-15,-6 1-127 16,-3 4-275-16,-3 3 262 16</inkml:trace>
  <inkml:trace contextRef="#ctx0" brushRef="#br0" timeOffset="-186550.38">30376 14501 1412 0,'3'-1'571'0,"11"1"-352"16,-1 1-13-16,4-2-51 15,3 0-30-15,0-3-65 16,6 1-19-16,-5-1-47 0,-1-3-55 16,2 3 39-16</inkml:trace>
  <inkml:trace contextRef="#ctx0" brushRef="#br0" timeOffset="-185828.68">30882 14354 1101 0,'2'0'445'0,"9"-1"-240"16,-5-1-15-16,8 2-14 16,3 0-18-16,5 3-65 15,11 6-17-15,-4-3-17 16,0 5-13-16,-9 4-13 15,-7 0-4-15,-10 3-7 16,-5 2-2-16,-7 2-3 16,-5 1-2-16,-3 0-4 15,-1 0-2-15,3-4-1 16,-2-2-1-16,5-6-1 16,3 0 4-16,2-1 6 15,5-3 6-15,2 1 12 16,7-2 3-16,6-3 5 15,5-2 0-15,6-2 0 0,-1-4-5 16,7-1-9-16,-4 1-7 16,-1-3-11-16,-3 4 0 15,-12-2-76-15,-5 1-64 16,-4 1 81-16</inkml:trace>
  <inkml:trace contextRef="#ctx0" brushRef="#br0" timeOffset="-185054.27">31283 14375 831 0,'4'-3'476'0,"-4"3"-6"16,7 6-237-16,-4 3 2 15,6 9-25-15,-5 4-24 16,2 4-54-16,0 1-15 16,0 4-31-16,1-1-12 15,-1-1-23-15,-1-4-13 16,-5-6-16-16,2-5-7 0,-5-4-6 16,-1-4-4-16,0-3-1 15,4-1-3-15,5-5-5 16,-5 2-3-16,0 0-5 15,5-25-1-15,8-39 5 16,-2 30 2-16,-4 5 6 16,3 3 1-16,5 13 1 15,-6 3 1-15,7 9 0 16,-3 3 1-16,-4 6 1 16,0 1 2-16,-1 11 1 15,-6 0 2-15,-1 4 3 16,-1 1 1-16,0-5 1 15,-2 1 0-15,-2-8-3 16,2-5-2-16,-4-7-3 16,2-4-3-16,2-8-5 0,-1-2-4 15,9-8-4-15,7 3 0 16,6-4 3-16,6 0 1 16,0 5 5-16,-1 3 0 15,-6 10 2-15,-1 3 3 16,-8 5 2-16,0 5 4 15,-4 9 10-15,-1 3 5 16,-3 8 4-16,-1-2 0 0,-1 0-4 16,-2-2-7-16,-1-5-7 15,0-5-6-15,1-6-49 16,-1-6-40-16,2-3-101 16,1-3-58-16,1 2 149 15</inkml:trace>
  <inkml:trace contextRef="#ctx0" brushRef="#br0" timeOffset="-163022.02">24708 16262 323 0,'39'-19'205'0,"-36"17"55"16,0-2-51-16,0-1 10 15,-3 4 1-15,0 0-40 16,0-1-22-16,0 1-15 0,0 0-14 16,0 0-19-16,0 0-13 15,-1-2-25-15,-2-4-14 16,-1 3-9-16,-15 1-6 15,-35-28-8-15,25 31-3 16,-5 3-8-16,-5 0 0 16,0 4-5-16,-5-6-2 15,6 2 7-15,-1 1-4 0,1-1 0 16,2 1-2-16,-7 4-5 16,0 2-3-16,1 1-1 15,0 4-1-15,2 2-5 16,-3 1-1-16,-3 7-1 15,3 3 0-15,6 5-2 16,1-2 0-16,-7 3-1 16,-2-1 1-16,-3 0 1 15,2 1-1-15,11 1 1 16,2 0-1-16,5 1 2 16,-1-2 0-16,5 3 1 15,2 2-1-15,4-1-1 16,1 6-1-16,6-4 0 15,5 3 0-15,-1 1 1 16,4 0-1-16,3 2-1 16,-1-2-1-16,6 1 0 0,0-1 0 15,6 2-1-15,1 0 2 16,4 3 0-16,6 0 0 16,1 3 1-16,4 2-1 15,7 2-2-15,1-5 1 16,9-5 0-16,0-5 0 15,4-8 1-15,-2 4 1 16,-2-3-1-16,2-2 2 0,2-1 0 16,6 0 0-16,4-3 1 15,2-3-1-15,7-2 0 16,2-1 0-16,3-8-1 16,5 2 1-16,-1-6 0 15,2-2 0-15,13-3 1 16,-4-5 0-16,0-5 2 15,-2-4-2-15,-10-6 1 16,0-4 0-16,7-8 0 16,-1-3 1-16,-5-11 0 15,-6-2 0-15,-11-8 0 16,0-4 1-16,-2-3 0 16,1-1 0-16,-2-4 2 15,1 0-1-15,-7-4 2 0,-7 1 0 16,-13 1 0-16,-13-5 2 15,-6 1 0-15,-6-2 1 16,-7-6 3-16,-4 3 0 16,-12 5 1-16,-2 3-1 15,-17 13 0-15,-7 3 1 16,-13 7 2-16,-8 3 2 16,-7 2 4-16,-2 1 0 15,9 0-3-15,-5-4-5 16,-3-1-8-16,4 4-3 15,-5 7-2-15,11 8 0 0,12 4-1 16,8 8 0-16,9-1-1 16,15 4-2-1,0 0-6-15,-11 3-13 0,-6-5-36 16,7 8-32-16,5 7-87 16,-5 0-43-16,7 10-141 15,-1 0-193-15,7 10 366 16</inkml:trace>
  <inkml:trace contextRef="#ctx0" brushRef="#br0" timeOffset="-160251.95">24496 15715 416 0,'8'5'245'16,"0"2"-44"-16,1 0-46 16,1 2-12-16,5 5-20 15,-1-3-12-15,2 5-25 16,0 0-5-16,1 3-9 15,2 5-6-15,1 9-8 16,0 5-8-16,4 13-23 16,3 6-5-16,8 13-10 15,3 3-2-15,-1 8-3 0,-5 3-2 16,-2 7-1-16,-6 1 0 16,1 2-1-16,-4-1 2 15,-7-3 0-15,-1 1 2 16,-11 4 1-16,5 4 2 15,-6 3-1-15,2-1-1 16,6 0-1-16,-4-6-2 16,-1-4 0-16,-4-2-1 15,-9-1 0-15,1 2 1 16,-4 0-1-16,1 2 1 0,-3-11 1 16,-3-6 0-16,2-15-1 15,3-12-1-15,3-14 0 16,1-9-11-16,1-21-102 15,6-10-95-15,0-25 122 16</inkml:trace>
  <inkml:trace contextRef="#ctx0" brushRef="#br0" timeOffset="-159383.98">24133 16970 714 0,'6'1'309'0,"3"3"-86"15,0-2-34-15,-1-3 6 16,-3-2 3-16,-2 0-53 16,5-12-31-16,9-27-29 15,-24 26-6-15,-2 4-16 0,-2 4-10 16,-4 5-23-16,-4 3-10 15,-4 10-14-15,-3 6-5 16,1 4-5-16,3 5-3 16,10 2-4-16,9 2-1 15,10 8-4-15,9-2 0 16,9 2 5-16,4-1 2 16,10-9 5-16,2 0 8 15,4-8 13-15,-1 1 10 0,-8-6 16 16,-2 2 4-16,-16-8 14 15,-9-1 4-15,-6 2 8 16,-10-4-1-16,-10 2-12 16,-8-1-9-16,-9-1-19 15,-2-1-9-15,-3-3-12 16,2 0-5-16,3 0-6 16,4 2-18-16,9-3-65 15,6 1-51-15,11-4-56 16,8-1 102-16</inkml:trace>
  <inkml:trace contextRef="#ctx0" brushRef="#br0" timeOffset="-158639.14">25207 16931 915 0,'-1'-1'385'0,"0"0"-152"16,0 0-26-16,0 0 14 15,1 1-16-15,5 25-66 16,10 42-21-16,-4-21-31 15,3 0-14-15,2-9-22 16,1-6-8-16,3-8-8 0,-1-8 0 16,-2-7-5-16,-5-3-3 15,-1-8-7-15,0-6-3 16,-4-12-4-16,5-5 0 16,-8-9-6-16,6-3 0 15,3-3-15-15,-9 2-28 16,3 6-82-16,-7 6-59 15,0 15 103-15</inkml:trace>
  <inkml:trace contextRef="#ctx0" brushRef="#br0" timeOffset="-158432.64">25497 17111 1135 0,'-3'11'465'0,"7"-11"-214"16,6-1-77-16,1-2-13 15,1-2-24-15,2 0-75 16,-2-3-28-16,-2 0-73 16,0 3-74-16,-2-3 74 15</inkml:trace>
  <inkml:trace contextRef="#ctx0" brushRef="#br0" timeOffset="-158074.25">25775 16911 1305 0,'-5'0'526'0,"-9"4"-335"16,0 3-17-16,-3 0-44 15,-1 2-28-15,5 3-49 16,1-2-12-16,7 3-17 16,1 0-8-16,7 0-8 15,2 2-2-15,6-2-3 16,3 2-1-16,3 1 2 16,1 2 8-16,3-2 16 15,0 1 9-15,-6-4 14 16,1-1 4-16,-13-3 2 15,-4-2-4-15,-5-1-6 16,-9-1-10-16,-4-1-17 16,-1-2-9-16,-3-2-73 15,2-6-64-15,3 2-9 16,5 0 56-16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25T15:25:55.61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27383 4788 566 0,'2'-32'274'16,"-2"32"-24"-16,2-2 5 15,-3 1 27-15,1 1-10 0,0 0-72 16,-1 0-29-16,0 0-41 15,0 0-16-15,0 14-30 16,1 6-15-16,1 29-20 16,-1-25-8-16,-1 2-14 15,1 0-4-15,2 0-10 16,5-2-5-16,-7-8-5 16,6-1-3-16,-1-10-29 15,-5-4-45-15,-1-5-175 16,-2-6-180-16,3-9 264 15</inkml:trace>
  <inkml:trace contextRef="#ctx0" brushRef="#br0" timeOffset="314.36">27340 4744 716 0,'9'-14'370'0,"-7"12"-11"0,3 1-128 16,1-3-28-16,-2 3-7 15,6 0-68-15,-3-2-28 16,7 2-29-16,0 0-11 0,6-3-19 16,3 2-9-1,-1-2-17-15,1-3-4 0,-4 5-5 16,-2 0-1-16,-5 3 0 16,-1 3-1-16,-7 6 2 15,-1 3 0-15,-5 5 7 16,-3 4 3-16,-3 2 0 15,0 0 0-15,4 1-7 16,2-2-4-16,2-3-2 16,0-4-2-16,0-2-1 15,-1-1-21-15,2-6-71 16,-1 0-74-16,2-4 98 16</inkml:trace>
  <inkml:trace contextRef="#ctx0" brushRef="#br0" timeOffset="519.4">27408 4964 1104 0,'-6'5'472'16,"4"1"-228"-16,2 0-22 16,2-1-41-16,6 0-39 15,3-3-80-15,2 1-21 16,6-2-18-16,-2 0-4 15,6 2-7-15,-2-3-2 16,-3 2-16-16,-3 0-52 0,-7-1-359 16,-1 0 295-16</inkml:trace>
  <inkml:trace contextRef="#ctx0" brushRef="#br0" timeOffset="1046.7">27536 4105 1097 0,'-6'-7'460'16,"6"3"-223"-16,-2 1-20 16,0 7-18-16,2-4-31 0,0 0-71 15,0 24-17-15,4 34-22 16,0-22-11-16,-2 4-16 15,0-4-9-15,5 2-13 16,-1-3-2-16,1-11-6 16,-2-6-3-16,-1-10-94 15,-3-5-97-15,0-9-273 16,-2-6 281-16</inkml:trace>
  <inkml:trace contextRef="#ctx0" brushRef="#br0" timeOffset="1302.45">27492 4122 862 0,'10'4'390'15,"5"2"-135"-15,5 1-106 16,0-5-13-16,2 4-9 0,1 1-26 16,-2-4-29-16,0 5-3 15,-5-1-8-15,-5 0-5 16,-9 10-14-16,-6-2-4 15,-9 5 1-15,-4-2 2 16,-5-3-5-16,-1-3-6 16,4-3-18-16,3-3-10 15,5-2-80-15,7-2-73 0,4-6-238 16,6 2 238 0</inkml:trace>
  <inkml:trace contextRef="#ctx0" brushRef="#br0" timeOffset="1483.95">27743 4188 1034 0,'9'13'474'0,"-11"7"-112"16,0-3-130-16,1 3-77 16,1 0-19-16,0-5-95 15,3-2-28-15,0-8-10 16,0-1-29-16,0-3-103 15,-3-2-87-15,0 0 123 16</inkml:trace>
  <inkml:trace contextRef="#ctx0" brushRef="#br0" timeOffset="1634.37">27725 4054 684 0,'4'0'374'15,"-3"0"34"-15,1 0-153 16,-2 0-55-16,0 0-20 15,0 0-101-15,0 0-37 16,1 10-124-16,12 4-134 0,23 27 140 16</inkml:trace>
  <inkml:trace contextRef="#ctx0" brushRef="#br0" timeOffset="1853.18">27849 4142 1004 0,'34'33'452'0,"-26"-23"-175"16,3 1-21-16,0 5-45 15,-4-2-46-15,0 1-91 16,0-1-26-16,2-3-20 16,5 5-13-16,-3-4-25 15,-3 1-48-15,-4 0-111 16,-4-4-125-16,7 0 175 15</inkml:trace>
  <inkml:trace contextRef="#ctx0" brushRef="#br0" timeOffset="2037">28007 4146 1302 0,'-13'5'528'16,"1"5"-295"-16,1 8-47 0,-12 2-49 15,2 5-37-15,4 0-79 16,-2-7-14-16,10-1-12 16,6-5-38-16,-1-3-95 15,7 1-81-15,7 1 125 16</inkml:trace>
  <inkml:trace contextRef="#ctx0" brushRef="#br0" timeOffset="2365.83">28098 4309 1091 0,'5'-3'504'16,"3"0"-233"-16,-1-3-104 16,0-7-25-16,2-1-79 15,-3-3-37-15,-1-6-19 0,-2 5 0 16,-3 6 0-16,-4-1 0 15,-7 8-2-15,-3 1 0 16,-3 2-1-16,2 4 1 16,-1 5 8-16,4 4 6 15,4 3 17-15,2 0 4 16,6 7-1-16,2-5-4 0,8 2-14 16,3 0-4-16,4-4-7 15,0-3-4-15,2-4-2 16,-4-4-36-16,3-4-115 15,0-2-120-15,-2 2 155 16</inkml:trace>
  <inkml:trace contextRef="#ctx0" brushRef="#br0" timeOffset="2600.5">28317 4007 1178 0,'2'13'539'16,"-2"7"-233"-16,-4 10-112 16,-5 5-16-16,0 4-49 15,4-2-38-15,4-2-25 16,6-3-9-16,0-2-22 0,1-2-5 16,0-6-26-16,0-2-10 15,-4-8-79-15,1-4-55 16,-3-5 75-16,-1 1 0 15</inkml:trace>
  <inkml:trace contextRef="#ctx0" brushRef="#br0" timeOffset="4791.47">27729 4747 291 0,'-1'-1'117'16,"-3"-1"-88"-16</inkml:trace>
  <inkml:trace contextRef="#ctx0" brushRef="#br0" timeOffset="5276.75">27634 4766 461 0,'-5'-3'281'0,"4"2"81"15,0 0-138-15,-1-3-20 0,0 3-6 16,1 0-53-16,0 0-32 16,0 0-37-16,1-2-9 15,1-1-31-15,20-8-14 16,32-7-14-16,-27 19-1 15,-3 0-2-15,-1 0 1 16,-5 3-2-16,-5-2 3 0,-4 6 15 16,-5 2 12-16,-3 5 22 15,-4 0 6-15,-3 7 1 16,0 0-6-16,-2 8-11 16,2 2-6-16,3-2-13 15,1 2-7-15,3-5-7 16,0-2-4-16,0-5-3 15,1-3-2-15,1-4-4 16,-2-4-28-16,0-3-101 16,-1-2-94-16,-3-5 130 15</inkml:trace>
  <inkml:trace contextRef="#ctx0" brushRef="#br0" timeOffset="5478.92">27625 5000 837 0,'-9'7'411'16,"4"-8"-58"-16,4 0-91 16,1 1-47-16,0 0-7 15,0 0-74-15,0 0-41 16,10-1-40-16,9 0-13 16,30-2-22-16,-25 3-7 15,-1 0-6-15,-1 0-2 16,-7 0-53-16,0 1-61 15,-11-2 71-15</inkml:trace>
  <inkml:trace contextRef="#ctx0" brushRef="#br0" timeOffset="5999.46">27832 4717 964 0,'-4'1'442'0,"3"4"-194"16,2-4-85-16,-1-1-19 16,0 0-49-16,0-1-33 15,16-1-26-15,26-7-2 16,-23 6-6-16,2 2-3 16,1-2-6-16,-4-2-4 15,-1 2-7-15,-1 0 0 0,-6 3 3 16,0 3 7-16,-8 5 20 15,-2 3 8-15,-6 5 9 16,1 4-6-16,0 5-17 16,-4 0-8-16,2 0-13 15,3 3-4-15,2-4-1 16,2 0-3-16,3 0-1 16,-3-3-2-16,2 0-2 15,1 2-3-15,-2-5-19 16,7 0-40-16,-6-7-146 15,-1-7 20-15,10-5 91 16</inkml:trace>
  <inkml:trace contextRef="#ctx0" brushRef="#br0" timeOffset="6195.76">27815 5034 1118 0,'-3'0'484'15,"4"2"-257"-15,2 3-36 16,-3-6-59-16,0 1-52 16,12 0-57-16,11 0-3 15,33-5-4-15,-30 1-4 16,-3 0-17-16,-2 4-39 0,-6 2-134 16,-5-2-80-16,-3-1 146 15</inkml:trace>
  <inkml:trace contextRef="#ctx0" brushRef="#br0" timeOffset="6729.16">27395 4977 836 0,'0'10'387'16,"5"3"-140"-16,0 2-78 16,-9 1-6-16,2 6-39 15,-3-1-37-15,2 7-18 16,4 0 3-16,2 1 1 15,-1 3-4-15,0-7-22 16,-2-2-8-16,1-7-12 16,-1-6-7-16,-2-5-10 15,3-1-1-15,-1-4-44 16,0 0-24-16,0-1-76 16,0 0-59-16,0 0-138 15,0 0-126-15,0 0 291 16</inkml:trace>
  <inkml:trace contextRef="#ctx0" brushRef="#br0" timeOffset="7003.83">27549 4987 1217 0,'0'2'491'0,"-1"6"-291"16,-1 2-16-16,-3 3-13 16,2 1-37-16,3 8-59 15,0 7-13-15,0 0-14 16,1 4-8-16,0-4-15 16,0-3-7-16,0 1-9 15,1-1-4-15,0 0-3 16,1-6 2-16,0-6-69 15,1-6-50-15,-1-7-184 16,-2-1-143-16,1-4 280 16</inkml:trace>
  <inkml:trace contextRef="#ctx0" brushRef="#br0" timeOffset="7222.83">27505 5310 659 0,'-61'2'419'16,"52"0"-10"-16,0-1-139 0,7 0-20 15,-2-1-64-15,3-2-45 16,1 0-54-16,0 1-21 16,0 0-13-16,0 0-2 15,0 0-16-15,0 0-8 16,0 0-15-16,0 0-4 0,0 0-8 16,0 0 0-16,0-1-36 15,0 1-43-15,12 1-125 16,6 0 125-16</inkml:trace>
  <inkml:trace contextRef="#ctx0" brushRef="#br0" timeOffset="7584.58">27428 5331 1148 0,'-9'2'405'15,"9"-2"-308"-15,7 0-52 0,4-4-5 16,6-1 0-16,9 1-31 16,-2-2-4-16,5 2-89 15,-3 1-85-15,-3 1 109 16</inkml:trace>
  <inkml:trace contextRef="#ctx0" brushRef="#br0" timeOffset="8074.17">27555 5318 811 0,'2'3'461'16,"6"0"42"-16,7 1-331 15,1-3-16-15,4-1-29 16,3 0-36-16,3 0-51 16,0 0-10-16,-2-1-13 15,-3 0-3-15,-2 1-8 16,-3 1 2-16,-7 0-50 16,-5 1-27-16,-5 0-163 15,-5 0 143-15</inkml:trace>
  <inkml:trace contextRef="#ctx0" brushRef="#br0" timeOffset="8339.94">27813 4994 1052 0,'2'3'480'15,"-2"1"-200"-15,2 6-88 16,-3 6-14-16,-3 3-66 16,3 8-51-16,-3 4-47 15,4 2-4-15,-1 6-6 16,0-4-3-16,1-6-12 16,0-3-23-16,0-11-89 15,1-2-113-15,-3-8 147 16</inkml:trace>
  <inkml:trace contextRef="#ctx0" brushRef="#br0" timeOffset="8811.14">27766 5271 838 0,'32'30'411'16,"-25"-25"-100"-16,1-3-107 15,1-1-11-15,10 2-44 16,-1-1-45-16,3-1-64 16,3 0-7-16,-10-1-9 0,4 0-6 15,-4 1-8-15,-2-1 3 16,0-1-65-16,-3 1-66 16,-9-4 77-16</inkml:trace>
  <inkml:trace contextRef="#ctx0" brushRef="#br0" timeOffset="9079.36">27992 4982 917 0,'-4'7'460'0,"4"1"-34"15,4 3-194-15,0 10-61 16,-8 5-8-16,-5 6-76 16,4 4-38-16,-1-2-29 15,5 1-7-15,5-3-6 16,-2-4-3-16,-2-5-1 16,6-3-20-16,-1-5-92 15,2-1-97-15,1-4 123 16</inkml:trace>
  <inkml:trace contextRef="#ctx0" brushRef="#br0" timeOffset="78317.73">27453 5315 420 0,'-1'-1'221'15,"-5"-1"-38"-15,1 2-23 0,4 0-29 16,-3 0-11-16,3 0-15 16,0 0-4-16,0 0-10 15,-1 0-2-15,-1 2-12 16,1-2-6-16,1 0-8 16,-3 4-2-16,-2 6-1 15,1 3-3-15,-9 31-7 16,13-26-7-16,-5 3-18 15,3 2-4-15,7-1-8 16,-3-1-4-16,6-5-6 16,1-3-1-16,-2-7-15 15,5-3-44-15,1-6-169 16,2-6-165-16,2-3 233 16</inkml:trace>
  <inkml:trace contextRef="#ctx0" brushRef="#br0" timeOffset="78696.74">27569 5321 624 0,'-2'-1'349'15,"0"1"-82"-15,1 0-86 16,-7 13-22-16,-8 41-69 16,18-27-32-16,3 1-19 15,0-2-3-15,0-4-10 16,-2-4-7-16,1-4-1 0,-1-7-49 16,-3-2-197-16,0-5 164 15</inkml:trace>
  <inkml:trace contextRef="#ctx0" brushRef="#br0" timeOffset="78875.53">27428 5546 898 0,'-7'2'413'0,"9"-1"-156"16,1-3-32-16,-3 1-54 15,0 0-35-15,9-4-76 16,10-1-22-16,25-13-26 15,-26 13-11-15,5 3-210 16,-3 2 157-16</inkml:trace>
  <inkml:trace contextRef="#ctx0" brushRef="#br0" timeOffset="79329.24">27556 5493 459 0,'-11'-1'327'16,"1"2"-10"-16,2 6-81 15,4-5-26-15,0 1-59 16,4 1-20-16,4 1-36 16,2 0-16-16,7 3-30 15,1-3-14-15,5 0-22 16,4-5-6-16,6-2-1 16,3-1-31-16,0-2-134 15,0 1-168-15,-9-1 196 16</inkml:trace>
  <inkml:trace contextRef="#ctx0" brushRef="#br0" timeOffset="79626.14">27772 5354 909 0,'29'-18'384'0,"-31"21"-174"16,2 3-41-16,-5 4-45 16,0 4-24-16,3 6-69 15,2 2-11-15,1 3-7 16,-1-1-4-16,2-2-3 15,-1-3-24-15,1-3-138 16,4-4-163-16,-6-5 193 16</inkml:trace>
  <inkml:trace contextRef="#ctx0" brushRef="#br0" timeOffset="79895.64">27806 5515 1033 0,'4'37'459'15,"-5"-35"-221"-15,3-2-95 16,3 0-20-16,-5 0-56 15,6 0-32-15,22 1-30 16,30-4-2-16,-22-2-23 16,0-3-78-16,1 4 69 15</inkml:trace>
  <inkml:trace contextRef="#ctx0" brushRef="#br0" timeOffset="80189.41">28028 5277 1030 0,'-11'4'380'16,"6"10"-202"-16,5 6-51 16,-2 6-14-16,-2 5 8 15,4 4-76-15,0-3-27 0,1-3-4 16,2-5-36-16,0-8-169 16,5 4 140-16</inkml:trace>
  <inkml:trace contextRef="#ctx0" brushRef="#br0" timeOffset="132786.18">4903 14871 1133 0,'0'-1'451'15,"0"0"-305"-15,-1 0-44 16,0-1 0-16,1 1-52 16,0 0-28-16,0 0-56 15,0 0-101-15,4-1 94 16</inkml:trace>
  <inkml:trace contextRef="#ctx0" brushRef="#br0" timeOffset="133459.68">5764 14891 1310 0,'0'-2'482'15,"-1"2"-340"-15,1 0-86 16,0 0-5-16,1 8-3 16,1 1-22-16,-1-7-15 15,2 2-66-15,0-2 43 16</inkml:trace>
  <inkml:trace contextRef="#ctx0" brushRef="#br0" timeOffset="134125.68">5441 16083 1220 0,'24'31'416'0,"-28"-29"-360"16,1-1-11-16,3 1 1 15,-1-2-35-15,0 0-212 16,1 0 142-16</inkml:trace>
  <inkml:trace contextRef="#ctx0" brushRef="#br0" timeOffset="135651.39">3692 14566 921 0,'0'-1'371'0,"-1"0"-187"16,0 1-161-16,-6 4-18 16,-11 20-8-16,-28 40-68 15,29-27-33-15,0-8-120 16,4-4 132-16</inkml:trace>
  <inkml:trace contextRef="#ctx0" brushRef="#br0" timeOffset="135788.78">3551 14591 944 0,'-7'-4'355'0,"6"4"-218"15,9 2-10-15,2 4 6 16,-3 0-31-16,10 4-73 16,1 0-15-16,4 1-7 0,3 2 6 15,1 3-164-15,-2 0 117 16</inkml:trace>
  <inkml:trace contextRef="#ctx0" brushRef="#br0" timeOffset="136535.82">6984 14977 937 0,'-13'13'334'0,"2"7"-270"16,-7 3-60-16,-4 4-1 16,-2 1-7-16,0-4-47 15,8-6-185-15,0-3 164 16</inkml:trace>
  <inkml:trace contextRef="#ctx0" brushRef="#br0" timeOffset="136751.28">6796 14987 574 0,'6'-9'325'16,"2"7"-9"-16,13 10-154 15,8 7 4-15,7 10-30 16,1 2-28-16,-5 3-55 16,-5 0-15-16,-10-5-52 15,-2-1-110-15,10-11 85 16</inkml:trace>
  <inkml:trace contextRef="#ctx0" brushRef="#br0" timeOffset="137374.24">3658 15943 1167 0,'-42'-46'405'0,"34"56"-321"16,-5 3 2-16,-1 15 8 15,-2 4-14-15,2 5-56 16,4 1-14-16,-3-9-23 15,4-7-47-15,-2-11-263 16,3-5 223-16</inkml:trace>
  <inkml:trace contextRef="#ctx0" brushRef="#br0" timeOffset="137552.43">3511 15915 1116 0,'9'-1'391'16,"2"9"-297"-16,3 3-14 16,1 6 11-16,0 3-13 15,1 2-48-15,0-1-48 16,4-2-181-16,3-1 144 16</inkml:trace>
  <inkml:trace contextRef="#ctx0" brushRef="#br0" timeOffset="-191194.97">12248 14120 769 0,'-27'-38'333'15,"0"24"-170"-15,-5 4-6 16,-6 2-22-16,-1 3-34 16,-6 1-28-16,-2-3-2 15,5 6-3-15,-10-3-2 16,5 8-19-16,1 5-9 0,-6 3-16 15,6 6-4-15,1 0-10 16,2 3-3-16,1 1-2 16,-2-2-1-16,3 3 0 15,3-2 1-15,4 2 1 16,-2 3 0-16,2 0 1 16,-2 0-1-16,1 5 0 15,4 2 1-15,-1 1 0 16,4 1 0-16,3 1-3 15,1-2-1-15,3 3 0 16,3 0-1-16,0-1 0 16,3 0 0-16,0-2 0 15,-3-2 2-15,5 3-1 16,5-14 1 0,0 0-2-16,4 16 1 0,6 4-1 15,3-8 0-15,10 0 0 16,-6-2 0-16,6 5 1 0,4 1-1 15,2 2 0 1,1-2 0-16,3 0-1 0,-2-1 0 16,6 1 0-16,0-3 1 15,3 0-1-15,2 2 0 16,1-5 1-16,2 1-1 16,-2-4 0-16,0-4 1 15,-3-1 0-15,0 0 0 0,6 0 1 16,4-2-1-16,4 0 1 15,2 1-1-15,-1-2 0 16,1-1 1-16,6-2-1 16,-5-2 0-16,-2-3 3 15,-6-2 1-15,-3 0 1 16,1-4 1-16,1-1-2 16,0 0-2-16,2 1-1 15,1-4 0-15,3-1-1 16,2-4 1-16,1-5-1 15,0 3 0-15,-4-5 1 16,-3 1 0-16,4-2 0 16,-3-2 1-16,3 1-1 15,-2 2 1-15,-4-1 0 16,-4-1-1-16,3 1 1 16,-1-2 0-16,-1-4 1 0,-3-2 0 15,-6-5 0-15,0-3 1 16,-11-3 1-16,1-3 1 15,-3-3 0-15,-1-3 0 16,-2 0 1-16,2 0-1 16,-9-2-1-16,1 1 1 15,1-3-1-15,-7 1 2 0,3-10 1 16,-4-2 2-16,-5-7 0 16,-8-2-1-16,-2 9-1 15,2-1 1-15,-5 8 2 16,-2 2 8-16,-2-1 7 15,-8 0 1-15,-14 1 2 16,2 1-6-16,-9-2-4 16,-3 4-2-16,1-7-6 15,0-2-2-15,4 6-5 16,-1-1-1-16,2 10 1 16,-2 3 0-16,-7 4-1 15,4 6-1-15,-6 6-2 16,2 6 0-16,1 10-3 15,-4-3 0-15,7 3-4 16,1-2-6-16,-2-5-22 16,6 3 1-16,3 1-32 15,4 2-20-15,17 5-99 0,5 5-98 16,13 14 178-16</inkml:trace>
  <inkml:trace contextRef="#ctx0" brushRef="#br0" timeOffset="-168218.53">17673 14707 735 0,'-1'-2'283'0,"-7"-11"-142"16,-6-7-24-16,-47-32 11 15,21 26 11-15,-10-4-24 16,-4 1-21-16,-8 2-18 16,-4 9-11-16,-4 5-25 15,-2 10-9-15,-1 14-16 16,-5 5-5-16,-1 12-6 15,-2 3-1-15,0 5-2 16,9 2 0-16,5 8 0 16,7 5 0-16,5 6 0 15,7 6-1-15,8 3 4 16,1-2 2-16,9 5 3 16,-2 0 0-16,9 3-1 0,7 1-1 15,11 2-2-15,5 0-1 16,8-2-2-16,4 1-1 15,9-2 1-15,3-2-1 16,4-8 1-16,4 0-1 16,7-8 0-16,0-2 2 15,10 0-1-15,3-2 1 16,8-3 0-16,10 0 0 0,13-3-2 16,-27-14-1-1,0 1 2-15,46 23-2 0,12 4 2 16,-18-9 0-16,-10-22-2 15,-9-10 0-15,-4-17-2 16,-7-8 0-16,-4-18-1 16,3-10 2-16,2-16 1 15,-1-10 1-15,-6-15 2 16,-4-8-1-16,-9-17 0 16,-3-1-1-16,0-5 1 15,-3 0 1-15,-6 6 1 16,-4 4 2-16,-16 12 0 15,-4 4 1-15,-11 6 2 16,-7-1 1-16,-11-8-1 16,-5 0 0-16,-12 4-1 15,-4 5-1-15,-11 8 2 16,-8 12-2-16,-14 17-1 0,-8 9-2 16,-14 20-4-16,2 3 0 15,11 5 0-15,0 2-3 16,6 0-6-16,4 0-9 15,4 3-21-15,8 0-22 16,13 2-113-16,6 3-136 16,15 3 196-16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25T15:32:05.78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28092 6042 179 0,'-3'-7'155'0,"0"-1"51"16,-7-26-16-16,10 27-22 16,-1 2-13-16,1 4-17 15,-2 2-4-15,1-1-12 16,1 0-7-16,-1 0-14 15,1 0-4-15,-1 8-10 16,0 13-7-16,-1 36-13 16,0-28-6-16,1 12-11 0,1 5-2 15,1 6-3-15,2 6-5 16,-1 4-5-16,1-2-5 16,2-1-11-16,-2-3-4 15,0-8-8-15,3-2 0 16,-4-9 0-16,0-5 0 15,-1-10 2-15,-1-5 0 0,0-7 1 16,-1-2-1-16,0-6-9 16,1-3-23-16,0-8-93 15,1-5-85-15,4-7 118 16</inkml:trace>
  <inkml:trace contextRef="#ctx0" brushRef="#br0" timeOffset="889.98">28081 5993 508 0,'-13'-3'312'0,"2"-2"25"16,5 0-144-16,-2-1-6 16,6 4-15-16,-2-3-28 15,4 5-54-15,0-1-14 16,0 0-19-16,0 0-5 0,0 1-10 15,1 0-6-15,15 0-9 16,26 0-4-16,-21-2-6 16,4-1-4-16,11 3-6 15,6-3-2-15,6 2-3 16,3 0 0-16,-3 0-1 16,-1 1 1-16,0 3 0 15,-1 0 0-15,-4 0 1 16,-1-1-1-16,-5 1 1 15,-5-3-1-15,-1 2 2 16,-6 2-1-16,-6-2 2 16,0 1 1-16,-5-1 1 15,-2 2 0-15,-3-6 3 16,-3 4 0-16,-5 0 0 16,3-1 3-16,-3-1 3 0,-1 0 0 15,0 0-1-15,0 0-2 16,0 0-6-16,0 0-3 15,1 0-2-15,0 0 0 16,0 0-1-16,0 0 1 16,1 4 0-16,1 5 2 15,-1-4-1-15,0 4 1 0,2 5 0 16,2 27-1 0,-5-21 0-16,3-1 1 0,0 4-1 15,-1 1 1-15,-2 4-1 16,2 0 0-16,-2 0-1 15,0 1 0-15,2 3 0 16,-1 3 0-16,6 1-1 16,-6-1 1-16,12 0-1 15,-2 0 0-15,-1-1 1 16,7 3-2-16,-9-6 1 16,1 0 0-16,-2-4 0 15,-2-3 0-15,-3 0 0 16,0-1 1-16,0-1 1 15,-1 0-1-15,2-3 2 16,-3-3-1-16,2-4 1 16,-2-4-1-16,-1-5 0 0,0-3-20 15,-4-4-62-15,5 3-61 16,-1 0-204-16,0-3 218 16</inkml:trace>
  <inkml:trace contextRef="#ctx0" brushRef="#br0" timeOffset="1303.44">28203 6796 854 0,'-18'7'336'0,"1"-5"-154"16,4 0-1-16,3 0 27 15,2-2-10-15,5 2-82 16,2-2-35-16,4 0-32 16,-3 0-11-16,2 0-7 15,27 0-6-15,47 4-14 16,-24-4-5-16,1-3-3 0,5-1-1 15,3-6 0 1,-1 1 1-16,3-2-1 0,-1 5 1 16,-4 3-1-16,-1 0 0 15,-15 5 2-15,-7 0 1 16,-22 1 2-16,-10-1 0 16,-3-2-11-16,-6 1-28 15,5-1-116-15,0 0-111 16,-19 0 156-16</inkml:trace>
  <inkml:trace contextRef="#ctx0" brushRef="#br0" timeOffset="3805.28">28694 4978 853 0,'0'-1'361'16,"-1"-3"-144"-16,-1 2-51 15,1 2-4-15,0 0 11 16,0 0-25-16,-3 16-36 0,-10 48-23 15,3-22-3-15,-4 15-13 16,-3 7-15-16,2 5-31 16,2 3-8-16,4-3-9 15,4 0-3-15,1-7-3 16,-2-2 0-16,4-8 0 16,-2-5-1-16,0-13-10 15,3-8-44-15,-1-15-150 16,2-6-259-16,4-6 290 15</inkml:trace>
  <inkml:trace contextRef="#ctx0" brushRef="#br0" timeOffset="4028.31">28383 5692 1061 0,'3'12'462'16,"-3"4"-178"-16,8 1-130 0,0-1-1 15,9-3 1-15,6 0-24 16,0-6-58-16,7-1-11 16,0-6-20-16,0 0-6 15,3-6-16-15,-3-4-8 16,-5-8-1-16,-4-1-32 0,-7-6-125 16,-1 0-126-16,-3 2 158 15</inkml:trace>
  <inkml:trace contextRef="#ctx0" brushRef="#br0" timeOffset="4800.52">28367 4212 698 0,'-2'-13'330'0,"2"6"-84"15,7 5-18-15,-1-6-19 16,-6 3-15-16,1 5-47 16,3 1-22-16,-4-1-16 15,1 2-6-15,10 22-20 16,8 31-15-16,-17-25-24 15,3-1-11-15,-5 0-6 16,1-5 0-16,-1-3 0 16,0-7 3-16,-3-10-2 0,-7 0-3 15,7-12-6-15,-8-4-5 16,11-10-11-16,10-3-4 16,-6-3-6-16,10 3 0 15,-8 1-2-15,5 3 1 16,5 7 3-16,0 1 1 15,8 12 4-15,-2 4 2 0,-1 3 8 16,-5 5 4-16,-4 5 8 16,-2 3 7-16,-5 7 3 15,-1 0 0-15,-4-1-4 16,0-2-5-16,0-6-10 16,-1-5-4-16,1-9-55 15,0-3-58-15,3-7-212 16,6 0 199-16</inkml:trace>
  <inkml:trace contextRef="#ctx0" brushRef="#br0" timeOffset="5148.93">28745 4219 1321 0,'8'3'520'0,"-4"14"-257"16,-4 2-49-16,-4 6-22 0,2 4-14 15,2-2-98-15,6 0-35 16,7-5-18-16,3-2-5 16,5-8-5-16,-6-4-4 15,4-8-5-15,3-4-3 16,-9-9-3-16,2-3 0 16,-7-6-11-16,-8-1-12 15,2-3-22-15,-7-2-5 16,-3 9 5-16,-5-1 5 0,-10 10 14 15,2 0 4-15,-4 7 5 16,1 4 6-16,3 1 7 16,6 5-1-16,4-4-3 15,4 1-4-15,7 7 9 16,0-2-54-16,6 5 42 16</inkml:trace>
  <inkml:trace contextRef="#ctx0" brushRef="#br0" timeOffset="5529.92">29010 4267 1316 0,'4'4'519'0,"4"7"-287"0,-2 1-22 15,-2 3-28-15,-4 1-27 16,-3 2-80-16,-1 1-10 15,-2-5-5-15,3 2-2 16,-1-7-19-16,1-3-13 16,0-3-9-16,-3-3-2 15,5-3-5-15,0 2-2 16,0 0-7-16,1-5-3 16,5-16-4-16,15-28 0 15,-4 28 2-15,-1 2 0 0,3 2 4 16,1 2 0-16,-5 7-2 15,0-2-2-15,-6 6-42 16,-3 2-45-16,2 1-143 16,-3 3-109-16,5 2 210 15</inkml:trace>
  <inkml:trace contextRef="#ctx0" brushRef="#br0" timeOffset="6108.69">29228 4254 913 0,'31'0'513'0,"-31"10"44"15,-2 3-351-15,3 2-28 16,1 2-26-16,-2 4-42 15,4-2-63-15,-4-2-6 16,-1-3-8-16,3-6-4 0,0-4-7 16,-1-4-5-16,1-7-5 15,-2 6-2-15,0 0-7 16,2-16-3-16,14-31-4 16,-5 24 0-16,1 2-1 15,9 6 1-15,-4 5 1 16,2 9 1-16,-4 2 1 15,-8 0 1-15,-1 7 5 16,0 5 4-16,-1 7 5 16,4 4 5-16,-6-1 8 15,-2-1-1-15,0 0-1 16,3-3-6-16,-5-3-9 16,1-5-2-16,2-4-2 15,-1-3-1-15,0-6-4 16,-1 2-2-16,0 0-5 15,5-15-1-15,22-37-3 16,-16 26 2-16,3 3 0 0,-3 3 3 16,0 12 4-16,-1 2 1 15,-3 8 1-15,-1 2 3 16,-2 5 3-16,-3 2 3 16,-1 6 2-16,-2 3-1 15,-2 1-3-15,0-1-6 16,4-3-24-16,0-4-48 15,7-1-98-15,2-1-61 0,3-3-222 16,3 2 285-16</inkml:trace>
  <inkml:trace contextRef="#ctx0" brushRef="#br0" timeOffset="6486.44">29780 4362 1065 0,'16'-10'478'0,"-13"0"-177"15,3 0-52-15,-6-2-60 16,-3-2-19-16,-4 4-63 16,-3 2-19-16,-8 5-17 15,2 7-3-15,-3 6-11 16,0 6-12-16,5 4-17 16,2 0-6-16,6-1-12 15,3-2-4-15,3-7-5 16,3-1-1-16,4-7-2 0,3-2-1 15,7-9-2-15,1-3 1 16,0-5 3-16,4 0 1 16,-7 1 3-16,-5 2 0 15,3 9 0-15,-10 0 0 16,-2 6 1-16,4 7 4 16,-6 5 11-16,1 6 4 15,2 4 4-15,-1-1-3 0,3-4-10 16,2-3-5-16,3-5-8 15,-5-4-23-15,8-8-77 16,-1-8-57-16,4-14-204 16,8-4-158-16,6-1 327 15</inkml:trace>
  <inkml:trace contextRef="#ctx0" brushRef="#br0" timeOffset="6670.82">30026 4145 1407 0,'-2'14'569'0,"2"12"-300"16,0 0-57-16,-5 8-53 16,0 4-21-16,2-1-74 15,2 2-19-15,2-5-14 16,5-7-4-16,3-6-18 16,1-7-5-16,2-6-59 0,-3-6-54 15,4-8-154-15,-1-3-134 16,1-6 247-16</inkml:trace>
  <inkml:trace contextRef="#ctx0" brushRef="#br0" timeOffset="6844.74">30178 4307 1298 0,'2'13'528'0,"-1"8"-273"16,-1 2-68-16,1 5-51 15,0-5-4-15,0-2-61 16,4-1-25-16,-2-10-24 15,0 0-3-15,1-9-75 16,-2-5-61-16,3-11-199 16,0-3 188-16</inkml:trace>
  <inkml:trace contextRef="#ctx0" brushRef="#br0" timeOffset="6997.15">30238 4214 1291 0,'2'2'435'0,"-1"3"-400"0,-1-2-266 15,-1-3 180-15</inkml:trace>
  <inkml:trace contextRef="#ctx0" brushRef="#br0" timeOffset="7488.24">30311 4278 1563 0,'34'-28'557'0,"-28"27"-446"15,-1 3-37-15,3 5-28 16,-2 4 0-16,6 4-31 15,4 3-6-15,-11-2-1 16,5 0 0-16,-3 1 0 16,-6 0 2-16,-1-2 3 15,-5 0 1-15,-8-2 0 16,-2-2-1-16,0-4-4 16,4-1 0-16,-2-2-3 15,7-2-1-15,5 0-5 16,3 0-4-16,-2-2 4 0,0 0 2 15,0 0 11 1,10 5 8-16,4 3 12 0,30 23 4 16,-27-15 15-16,-4 1 4 15,-4-1 8-15,-1 1 4 16,-12 4-3-16,-8-3-6 16,0 5-17-16,-9-3-9 15,5-10-9-15,0 1-3 16,-5-9-8-16,13 1-3 0,-2-5-55 15,5-6-56-15,7-4-153 16,2-10-138-16,13-6 241 16</inkml:trace>
  <inkml:trace contextRef="#ctx0" brushRef="#br0" timeOffset="7820.76">30578 4426 1190 0,'14'3'503'0,"-1"-1"-248"16,1-2-14-16,-5-2-40 16,-1-5-32-16,-2-4-84 15,0-3-31-15,-3-2-32 0,-1-1-1 16,-3 4 3-16,-6 3 2 15,-5 5-4-15,-2 0-5 16,-4 6-8-16,-1 3-2 16,0 7-2-16,4 5 0 15,6 3-1-15,3 4-1 16,6-1-1-16,4 0-2 16,7-4-1-16,4-4-5 0,7-4 0 15,4-3-31-15,10-7-103 16,4 0-89-16,6-5-222 15,1-1-122-15,-2-4 356 16</inkml:trace>
  <inkml:trace contextRef="#ctx0" brushRef="#br0" timeOffset="8179.17">30901 4372 1059 0,'-9'-6'505'0,"1"6"-177"15,-9 3-62-15,-1 9-85 16,3 4-34-16,-2 7-69 15,10 2-30-15,0 0-38 16,6-3-5-16,4-6-3 16,5-2 1-16,4-13-1 15,6 0 0-15,0-14-1 0,-6-6-8 16,9-10-28-16,-6-10-5 16,3-1-8-16,7-4 4 15,-3-3 8-15,-1 0 5 16,-3 5 13-16,-9 7 11 15,-8 16 47-15,-5 11 17 16,-10 13 11-16,-6 7 3 16,-3 24-13-16,2 3-7 0,9 19-1 15,8 4 2-15,0-1-3 16,13-3-5-16,2-15-12 16,5-8-11-16,13-6-18 15,-7-9-1-15,5-8-73 16,2-4-44-16,-3-6 70 15</inkml:trace>
  <inkml:trace contextRef="#ctx0" brushRef="#br0" timeOffset="8747.7">29352 4744 1182 0,'1'0'455'0,"-3"7"-272"15,4 0-11-15,-3 12-13 16,-2 5-20-16,-1 10-75 15,-12 3-13-15,-6 8-7 16,2-2 1-16,-3-2-4 16,10 0-3-16,6-11-10 15,3 0-7-15,7-12-6 16,1 0-4-16,6-2-8 16,5-6 1-16,5 2 4 15,-2-6 6-15,8-4 18 0,0 2 9 16,0-4 12-16,4 0 0 15,-4-4-11-15,-3 1-9 16,-3 0-17-16,-1-3-4 16,-10 3-69-16,0 1-68 15,-4-5-182-15,-3 4-129 16,3 4 266-16</inkml:trace>
  <inkml:trace contextRef="#ctx0" brushRef="#br0" timeOffset="9196.37">29730 5068 876 0,'13'-10'451'0,"-12"-6"-86"16,-1 0-175-16,-7-4-71 16,-6 2-17-16,-3 6-11 15,0 2-21-15,2 10-3 16,-4 4 2-16,4 9-11 15,-2 4-5-15,1 3-19 16,6 1-10-16,4-3-9 16,2-4-1-16,6 0 0 15,2-6-1-15,4-8-5 16,4 3-2-16,4-2 0 16,0-1 0-16,3 2 0 0,-4-1-1 15,3-2 2 1,-3-5 10-16,3 0 15 0,1 1 9 15,-4-1 12-15,-2 6-4 16,-7 2-10-16,-1 4-2 16,-7 5-12-16,0 1-3 15,-3 3-10-15,-6-3-7 16,6-2-45-16,-2 0-44 0,6-10-135 16,4 0-110-16,2-2 202 15</inkml:trace>
  <inkml:trace contextRef="#ctx0" brushRef="#br0" timeOffset="9399.56">29910 4991 1295 0,'5'17'499'0,"-5"10"-296"15,5 10-31-15,-10 4-30 16,3 6-8-16,1 0-67 15,-2 1-12-15,5 3-6 16,-2-7-5-16,0-10-11 16,1-7-9-16,-1-15-31 0,0-4-33 15,-1-12-78-15,-4-4-43 16,1-11-51-16,-7-5-13 16,6-12-333-16,1-3 386 15</inkml:trace>
  <inkml:trace contextRef="#ctx0" brushRef="#br0" timeOffset="9620.04">29882 5056 852 0,'13'-5'406'16,"3"4"-112"-16,-2 1-79 0,8 6-45 15,-6-1-2-15,0 3-22 16,0 0-14-16,-4 1-14 16,3 5-6-16,-11 0-21 15,-8-4-11-15,-8 5-24 16,-1-1-10-16,-8-6-19 15,-2 4-7-15,0-6-12 16,2 3-5-16,10-2-33 16,4-2-39-16,5-3-111 15,2-10-47-15,14-2 133 16</inkml:trace>
  <inkml:trace contextRef="#ctx0" brushRef="#br0" timeOffset="9825.99">30182 4878 1049 0,'6'10'558'15,"-8"9"-95"-15,-3 5-254 16,-6 13-94-16,0 1-12 16,0 7-11-16,0-4-31 15,7-3-36-15,1-6-8 0,4-8-10 16,1-3-2-16,3-9-39 15,1-1-49-15,1-4 53 16</inkml:trace>
  <inkml:trace contextRef="#ctx0" brushRef="#br0" timeOffset="10239.4">30384 5137 1512 0,'0'-13'582'0,"0"0"-410"16,1-2-32-16,-9-2-50 15,2 2-28-15,-4 2-42 16,-1 2-5-16,-6 9-1 16,5 5 0-16,-8 7-6 15,-5 7-2-15,8 8-6 0,-3 3 0 16,8 0 1-16,2-3 4 15,8-6 3-15,4-4 1 16,8-6-1-16,4-3-3 16,8-6-2-16,1-5-1 15,0-1 1-15,1-3 0 16,-9 3 1-16,-8 1 0 16,3 3 10-16,-10-2 4 0,6 6 17 15,6 1 9-15,-5 2 6 16,4 7-1-16,-5 0-14 15,-2 2-10-15,-2 0-19 16,-3-2-32-16,2-1-97 16,-3-5-78-16,9-1 115 15</inkml:trace>
  <inkml:trace contextRef="#ctx0" brushRef="#br0" timeOffset="10477.36">30629 5100 1445 0,'-3'1'574'0,"-2"-1"-350"15,-6 1-103-15,-1 6-33 16,-6 4 0-16,-2 0-12 16,6 8-10-16,2 0 6 15,8 1-13-15,3 3-13 16,5-5-23-16,3 0-13 15,5-3-9-15,5-5-37 16,1-6-97-16,0-4-69 16,3-8-249-16,2-3 282 15</inkml:trace>
  <inkml:trace contextRef="#ctx0" brushRef="#br0" timeOffset="10675.66">30755 5146 1414 0,'-1'11'579'0,"-2"4"-315"16,-3 5-50-16,1 5-67 16,-5 0-38-16,3-1-91 15,4-2-16-15,3-10-22 16,1-4-20-16,4-12-72 16,2-5-48-16,-4-11-84 15,5-3-30-15,-9-2-68 16,-6-5-179-16,-4-3 358 15</inkml:trace>
  <inkml:trace contextRef="#ctx0" brushRef="#br0" timeOffset="10780.33">30676 4976 1338 0,'3'0'551'15,"1"7"-296"-15,1 2-64 16,0 4-67-16,-1 0-25 16,2 2-70-16,0-4-75 15,7 2 32-15</inkml:trace>
  <inkml:trace contextRef="#ctx0" brushRef="#br0" timeOffset="11224.11">30998 5213 1269 0,'-9'-17'551'0,"11"7"-271"15,0-4-177-15,-2-2-79 16,0 1 1-16,-5-1 29 16,-9 3 7-16,0 2 6 15,1 10-6-15,-5 9-18 16,13-2-10-16,-5 18-13 16,1-1-6-16,2 0-12 15,-5 5-2-15,5-14 1 0,-1-1-1 16,7-5 0-16,6-4 0 15,9-1 2-15,-2-3 1 16,-1-5 1-16,-3-3 0 16,-2-1-1-16,10 2 1 15,1-1-1-15,-2 2 1 16,-1 1 4-16,-12 3 9 16,-2 6 26-16,-1 7 12 15,0 2 6-15,-2 2-7 16,1-2-24-16,-4-1-11 0,1-2-14 15,-2-5-6-15,4 0-74 16,3-1-59-16,3-1 82 16</inkml:trace>
  <inkml:trace contextRef="#ctx0" brushRef="#br0" timeOffset="11617.47">31148 5189 1445 0,'0'1'589'0,"-1"14"-323"15,-1 0-78-15,-3 4-55 16,-1 3-6-16,-2-6-39 0,0 1-27 16,2-7-23-16,1-5-6 15,2-3-15 1,1-3-15-16,2 0-10 0,0 0-5 15,1-2-4-15,3-13 4 16,39-27 3-16,-25 24 0 16,-1-2-1-16,1 7 1 15,0-4 3-15,-2 6 0 0,0 9 7 16,-2 0 1 0,-3 9 2-16,2 5 2 0,-4 5 1 15,-6 0 1-15,5 6 0 16,-7-2 2-16,0-1-1 15,0 1 0-15,-5-5-2 16,1 2-3-16,-3-2-2 16,4-1-1-16,2-2-56 15,0-4-51-15,4-7 66 16</inkml:trace>
  <inkml:trace contextRef="#ctx0" brushRef="#br0" timeOffset="57150.71">20734 7271 592 0,'4'1'327'0,"-2"0"-7"15,-1-1-48-15,0 0-21 16,-1 0-25-16,0 0-63 16,0 0-22-16,0 0-27 15,0 1-19-15,-1 11-30 0,-5 5-13 16,-20 33-19-16,6-21-6 15,2 4-12-15,1-1-4 16,3-3-5-16,3-4-2 16,5-7-2-16,1-5-13 15,2-8-90-15,2-3-96 16,2-9 120-16</inkml:trace>
  <inkml:trace contextRef="#ctx0" brushRef="#br0" timeOffset="57387.43">20615 7242 884 0,'-1'4'450'0,"2"3"-45"15,4 2-138-15,3 10-42 16,4 5-32-16,6 3-77 16,1-1-27-16,7-1-19 15,2-1-9-15,2-2-19 16,0 3-6-16,-3-3-9 15,-6-1-4-15,-2-3-5 16,-6 1-5-16,-5-3-4 16,-4-2-1-16,-4-8-2 15,-1-4-16-15,-1-2-74 16,1-1-55-16,0 0-222 0,0 0 227 16</inkml:trace>
  <inkml:trace contextRef="#ctx0" brushRef="#br0" timeOffset="62646.53">23624 7189 509 0,'-2'-5'280'16,"-1"-1"-56"-16,1 2-18 16,1 2-38-16,0-1-18 0,0 2-21 15,0 0-5-15,0 0-18 16,0 0-13-16,0 0-24 15,-1 0-8-15,1 1-16 16,0 0-7-16,-1 4-12 16,-4 17-5-16,-3 36-5 15,9-24-1-15,2 11 4 16,-2 2 1-16,2 5 0 16,0 6-3-16,-2 3-4 15,3 3-3-15,-1 1 4 16,0 1 2-16,1-4 7 15,-1 0 2-15,-2-2 0 16,0 1 0-16,0 0-4 16,-1-1-2-16,1-1-5 15,2 0-4-15,3-1-3 0,0-1-1 16,1-5-3-16,-2-3 0 16,2-3 0-16,-2-2 0 15,-1-9 1-15,2-1 1 16,0-7 2-16,0-4-1 15,-2-3-1-15,0-6-2 16,-3-7-2-16,0-1-2 16,1-5 0-16,-1-5-19 0,0 4-65 15,0 0-58-15,3-28-513 16,7-37 450-16</inkml:trace>
  <inkml:trace contextRef="#ctx0" brushRef="#br0" timeOffset="63153.21">23465 7436 511 0,'-9'3'310'0,"6"0"-55"16,-1-1-34-16,1-1-17 16,2-2-54-16,0 0-26 15,0 0-22-15,0 0-8 16,1-1-15-16,1-14-8 0,10-29-24 15,-8 28-9-15,6-10-11 16,3 1-5-16,3-8-7 16,4-1-4-16,-1 5-1 15,0 2-4-15,-4 11 4 16,2 5 2-16,-5 10 4 16,-1 3 5-16,2 10 7 15,-1 5 2-15,2 4 3 16,-1 4-1-16,4 1-8 15,2-3-3-15,-2-1-2 16,1-5-1-16,-4 0-1 16,-1-1-4-16,0-4-5 15,0 2-2-15,-6-5-3 16,-1-4 0-16,-5-4-46 16,0 0-43-16,-1-1-165 15,0 0 155-15</inkml:trace>
  <inkml:trace contextRef="#ctx0" brushRef="#br0" timeOffset="63993.92">22264 6910 1049 0,'35'1'479'0,"-36"-1"-240"15,-6 3-51-15,0 4-13 16,-9 10-66-16,1 6-31 15,-1 4-30-15,-1 1-8 16,2-2-18-16,2 0-6 0,3-7-4 16,0-5-24-16,2-9-119 15,0-3-121-15,0-7 148 16</inkml:trace>
  <inkml:trace contextRef="#ctx0" brushRef="#br0" timeOffset="64168.48">22087 6947 963 0,'-2'13'433'0,"9"5"-156"15,0-3-48-15,6 3-40 16,0 0-31-16,1-4-83 16,1 2-28-16,0-1-28 15,0 2-11-15,-2-4-182 16,0 1 130-16</inkml:trace>
  <inkml:trace contextRef="#ctx0" brushRef="#br0" timeOffset="64418.66">22393 7011 1364 0,'2'0'551'0,"-1"-5"-347"0,3 5-77 16,-4-1-7-16,0 0-54 16,11 1-35-16,6 0-24 15,31 7 12-15,-32-6-110 16,-1-1-136-16,5 12 151 16</inkml:trace>
  <inkml:trace contextRef="#ctx0" brushRef="#br0" timeOffset="64720.99">22578 7009 836 0,'0'-1'402'0,"0"0"-45"0,0 0-167 16,0 1-41-16,7 5-8 15,3 18-63-15,27 25-32 16,-26-26-12-16,1-4 0 16,1-2-7-16,-1-4-7 15,-1-6-9-15,-1-1-2 16,0-8-1-16,1 0 0 0,0-10 0 16,2-2-1-16,0-6 0 15,-2-4-2-15,3-1 0 16,-3-2 2-16,-2 3-60 15,1 8-54-15,-10 3 67 16</inkml:trace>
  <inkml:trace contextRef="#ctx0" brushRef="#br0" timeOffset="65110.81">22930 7063 815 0,'0'-13'403'0,"-3"1"-67"16,2 2-103-16,0 0-66 15,-6-3-31-15,-4 4-79 0,5 2-23 16,0 6-11-16,2 4-3 16,2 2-8-16,-3 6-5 15,-6 2-4-15,1 5 1 16,8 5 1-16,-3-2 1 15,11-3-1-15,0-3-1 16,3-9-1-16,1-1-2 16,1-8-1-16,4-1 0 0,-2-9 0 15,0-1 0-15,2-3 0 16,-2 1 2-16,1 4 1 16,1 5 1-16,-6 6 5 15,-3 1 7-15,-4 10 15 16,-2-2 3-16,-1 4-1 15,2 1-8-15,0-1-16 16,2-1-6-16,3-2-15 16,0-2-47-16,3-6-169 15,3-1 154-15</inkml:trace>
  <inkml:trace contextRef="#ctx0" brushRef="#br0" timeOffset="65318.47">23158 6822 1210 0,'-4'18'486'15,"-3"8"-272"-15,3 1-45 16,-1 11-40-16,-1-1-29 16,5-4-74-16,0 0-13 15,2-10-10-15,2-4 1 16,3-3-67-16,-1-5-63 15,1-5-253-15,-1 0 235 0</inkml:trace>
  <inkml:trace contextRef="#ctx0" brushRef="#br0" timeOffset="65853.7">23250 6941 1118 0,'2'12'482'0,"-5"5"-218"16,0 1-58-16,-2 1-57 16,2 6-30-16,3-7-66 15,0-2-15-15,7-2-13 16,0-5-7-16,3-3-14 16,3-4-4-16,3-3-14 15,4-3-24-15,-5-5-36 0,4-2-14 16,-5 0-4-16,-2-2 21 15,1 2 40-15,-4 1 17 16,-9-1 21-16,0 6 8 16,-5 5 26-16,-2 0 16 15,3 6 32-15,0 5 6 16,1 0-3-16,6 3-13 16,1-2-31-16,2-3-12 15,4-5-24-15,-4-4-8 0,6-1-6 16,0-6-11-16,-1-5-41 15,4-3-20-15,-2-3-22 16,-7-1 8-16,5 6 45 16,-4-1 23-16,-7 9 31 15,-2 4 11-15,-9-4 30 16,-1 5 12-16,2 0 22 16,3 4 6-16,1 9-6 15,3 5-6-15,2 3-19 16,5 1-8-16,7 2-24 15,5-2-8-15,6-5-15 16,4-3-4-16,10-11-85 16,4-7-325-16,4 2 289 15</inkml:trace>
  <inkml:trace contextRef="#ctx0" brushRef="#br0" timeOffset="67085.8">23099 8181 750 0,'-16'-2'380'0,"-2"0"-148"15,5-1-21-15,1 3-18 16,2 0-52-16,4 0-27 16,5 2-35-16,1-1-16 15,0-1-19-15,0 0-14 0,0 0-15 16,20 2-1-16,41 8-9 15,-22-4-2-15,15-2-1 16,4-4 0-16,10 0 2 16,2-3 4-16,-1 0 6 15,6 0 4-15,7 2 4 16,6 1 0-16,7 3-4 16,7 4-2-16,5 1-5 15,2 3-3-15,11-1 0 16,-3-1 1-16,6 1 9 15,0 0 3-15,-1-3 2 16,0 1 0-16,2-2-9 16,-2 2-1-16,-5 2 3 15,-6-2 3-15,-14 2 11 16,-4-2 4-16,-18-1 2 16,-1 5-3-16,-12-9-12 0,-15-2-5 15,-2 5-8-15,-16-5-1 16,-12 0-8-16,-3 0-32 15,-19-2-92-15,-2 0-65 16,-24 1 107-16</inkml:trace>
  <inkml:trace contextRef="#ctx0" brushRef="#br0" timeOffset="67766.33">26240 8384 786 0,'0'0'408'16,"-2"5"-59"-16,5 5-152 16,0 2-13-16,2 7-24 15,3 6-31-15,5 4-49 16,1 0-11-16,3-2-13 16,-3-5-7-16,-3-10-16 15,3-2-6-15,-4-10-2 16,5-3 1-16,4-9 1 15,-8-7-1-15,1-8-3 16,-6-2-4-16,-6 1-8 0,6 1-2 16,0 8-15-16,5 2-40 15,-4 6-135-15,-7 1-134 16,5 10 186-16</inkml:trace>
  <inkml:trace contextRef="#ctx0" brushRef="#br0" timeOffset="68101.37">26550 8531 709 0,'-2'-8'416'0,"6"1"2"16,1-1-179-16,2-4-82 16,1-3-30-16,4-4-56 15,5 1-33-15,-1 0-28 16,-3-4-3-16,-4 8 1 15,-6 1 1-15,-4 2 8 16,-4 10 10-16,-5 1 17 16,-2 1 9-16,-2 10 17 15,0 2-4-15,1 9-12 16,0 3-5-16,6 3-13 16,3 1-5-16,4-5-7 15,5-4-7-15,5-4-13 0,1-4-4 16,4-6-6-16,4-4 4 15,1-3-70-15,1-7-58 16,2-4-235-16,-1-1 223 16</inkml:trace>
  <inkml:trace contextRef="#ctx0" brushRef="#br0" timeOffset="68316">26792 8466 746 0,'7'7'429'0,"-5"5"-41"15,6 5-65-15,-6 1-77 16,5 2-30-16,-6-5-69 15,3-2-35-15,-2-7-60 16,3-3-22-16,0-6-17 16,-3-3-4-16,-1-9 0 15,-1-2 1-15,2-6-3 16,-1-1-1-16,6 2-3 16,-1 2 0-16,-3 6-4 15,3 3-4-15,-1 7-14 16,-3-2-26-16,8 10-81 15,4 4-58-15,-4 0 108 16</inkml:trace>
  <inkml:trace contextRef="#ctx0" brushRef="#br0" timeOffset="68567.57">27055 8295 1241 0,'-1'9'514'16,"1"2"-274"-16,0 4-35 16,-4 12-48-16,2-4-26 15,-1 10-67-15,2-1-12 0,7-3-19 16,3 4-9-16,1-8-15 16,4 0-5-16,-2-12-11 15,-3-5-41-15,-1-5-126 16,-1-4-107-16,-2-6 162 15</inkml:trace>
  <inkml:trace contextRef="#ctx0" brushRef="#br0" timeOffset="68884.69">27002 8342 884 0,'-15'2'504'15,"10"3"13"-15,0 1-303 16,1-6-32-16,10 8-60 15,-2-2-49-15,5 0-65 16,4 1-7-16,7-2-5 0,4-3-36 16,9-1-80-16,-1 0-31 15,0 0-61-15,0-2 14 16,0 2 76-16,-3 2 35 16,-1 3 71-16,-4 3 53 15,-10 3 87-15,-3 4 41 16,-6 3 57-16,-1 6-2 15,1 1-39-15,-3 0-25 0,2-6-51 16,-1-4-28-16,-2-9-41 16,3-1-17-16,-8-6-51 15,4-1-43-15,-3-10-126 16,-1-2-90-16,2-7 176 16</inkml:trace>
  <inkml:trace contextRef="#ctx0" brushRef="#br0" timeOffset="69018.22">27241 8310 827 0,'7'9'302'0,"1"5"-236"16,3 0-47-16,3-3-45 16,5 1-79-16,2-7 70 15</inkml:trace>
  <inkml:trace contextRef="#ctx0" brushRef="#br0" timeOffset="69257.45">27504 8354 744 0,'-10'1'421'0,"-5"1"-95"16,-4 5-76-16,5 3-23 15,-4 4-59-15,4 2-26 0,9 4-47 16,-5 0-17-1,11-3-29-15,1 2-13 0,7-5-19 16,6-2-10-16,6-1-9 16,3-4 3-16,7-7-58 15,-1-2-68-15,-1-5 83 16</inkml:trace>
  <inkml:trace contextRef="#ctx0" brushRef="#br0" timeOffset="69585.47">27598 8503 901 0,'-1'0'485'15,"0"0"-131"-15,1 0-118 16,0 0-43-16,0-1-97 16,6-2-48-16,10 0-41 0,29-42-5 15,-25 22-2-15,-2 0-3 16,-2 2-6-16,-5-1-1 15,-7 6 3-15,-4-1 5 16,-6 8 15-16,-3 3 9 16,-2 6 24-16,0 6 17 15,-4 5 25-15,3 3 8 16,-3 6-6-16,1 1-10 16,4 2-20-16,3 2-11 0,7 0-16 15,0-3-9-15,10-3-16 16,0-4-6-16,5-4-44 15,4 0-50-15,4-3-158 16,3-5-117-16,8-4 222 16</inkml:trace>
  <inkml:trace contextRef="#ctx0" brushRef="#br0" timeOffset="69854.64">27968 8357 1450 0,'-8'5'594'0,"-6"3"-334"16,0 3-36-16,2 5-62 16,-6-8-27-16,8 9-70 0,3-1-18 15,7 2-14 1,1 3-5-16,4-1-4 0,7 2 3 16,-4 0 4-16,7 0 2 15,-7 0-1-15,-5-1 2 16,-6-3-5-16,-1 0-2 15,-6-7-2-15,0-2-6 16,-10-9-57-16,-7-4-41 16,-4-4-104-16,-3-4 383 15,2-2-182-15</inkml:trace>
  <inkml:trace contextRef="#ctx0" brushRef="#br0" timeOffset="77831.97">23718 7580 278 0,'-1'-1'207'0,"0"0"50"16,0 0-43-16,0 0-26 16,-1-1-22-16,2 1-35 0,0 0-15 15,0 0-30-15,0 0-12 16,0 0-20-16,0 0-8 15,0 0-9-15,0 0-3 16,2 0-8-16,6-4-5 16,2 1-7-16,-1 1-4 15,28-5-3-15,-25 11 0 16,-4 0 0-16,3 2 1 0,-1 0 2 16,-7-1 0-16,5 0 1 15,-2-2 0-15,0 0 0 16,1 2 0-16,-2-2 0 15,6 0 0-15,-5 0-2 16,2-1 0-16,3 0-2 16,-10 2-1-16,4-1-1 15,1 1 0-15,-3 0-2 16,8 0 0-16,-4-2 0 16,3 2 1-16,0 1 2 15,-5 0 0-15,5 0 3 16,-6-1-1-16,2 1 1 15,6 1-1-15,-1-1 1 16,3 2-1-16,-3-2 1 16,0-2 1-16,-5 1 0 15,2-1 1-15,3 0 0 16,-1 1-2-16,-1 1 0 0,1-1-1 16,-1-1-3-16,1 1 1 15,-1 0-2-15,-3 0 0 16,1 1 0-16,0 2 0 15,-2 0 0-15,2 2 0 16,-3 1 0-16,3-1 0 16,-2-1 0-16,0 1-1 15,4-1 0-15,-2 0-1 0,2 1 0 16,-1-1 0-16,0-1 0 16,0-1 0-16,-2 1 0 15,1 1-1-15,-1 0 1 16,2 3 0-16,-1-3 1 15,-1-1-2-15,1-1 0 16,-3-2 1-16,3 0-1 16,-4 0 1-16,4 3 1 15,-1-2-1-15,2 0 1 16,-1 3-1-16,0-6-1 16,-2 2 0-16,4 2-1 15,-1-1 1-15,2 2 1 16,-3-4-1-16,-2 2 0 15,2-2 0-15,3 0 0 0,2 5 1 16,-2-4 0-16,1 2-1 16,-8-1 1-16,3-3-2 15,-3-1 1-15,-3 0-1 16,0 0 1-16,0 0 0 16,0 0 0-16,0 0-1 15,1 0 0-15,6 5 1 16,2 0-1-16,-7-4 1 15,-1-1-1-15,4 4 1 16,-2-2 0-16,2 3 0 0,1 2-1 16,-4-2 1-16,4-2 0 15,-1-2-1-15,2 3 0 16,1-1 1-16,-3 0-1 16,3 4 0-16,-2-3 1 15,-2 1 0-15,4 2 0 16,-2-1-1-16,0-1 1 15,28 29-1-15,-29-29 1 16,-1 1-1-16,3 2 0 16,-1-1 1-16,-2 0-1 15,1 1 0-15,-1-2 1 16,0 1-1-16,0-1 1 16,0 0 0-16,1 2-1 15,1-2 0-15,-1 1 0 16,1 0 0-16,-1-2 0 0,1 2 0 15,-3-1 0-15,2 2 1 16,0-1-1-16,-2-1 0 16,2 1 0-16,0 0 1 15,-2-2-1-15,2 2 1 16,-3-2-1-16,1 1 0 0,0-3 0 16,2 0 0-16,-1 1 1 15,2 1-1-15,-2 0 0 16,1-1 0-16,-1 0 0 15,0 0 1-15,0 1-1 16,1 3 0-16,-1-2 0 16,1-1 0-16,-1-3 0 15,0-1 0-15,2 0 0 16,-1-1 0-16,0 3 0 16,0 1 0-16,-2 0 1 15,4 2-1-15,-3-4 0 16,0 1 1-16,0 1-1 15,-1 0 1-15,4 1-1 16,1 1 0-16,-3-3 0 16,0 2 0-16,-1 2 0 15,2-3 0-15,0 3 0 16,-2 0 0-16,8 1 0 0,-7 2 0 16,6-1 0-16,0-1 0 15,-9-4 0-15,3 1 0 16,-5-2 0-16,3 1 0 15,1 3 0-15,1-4 0 16,3 6 1-16,-3-4-1 16,0-1 0-16,-1 4 0 15,2-4 0-15,-2 4 0 0,4-1 0 16,-2-4 0-16,3 5 0 16,-8-4 0-16,6 4 0 15,-3 0 0-15,-5 0 1 16,5 0-1-16,1-2 0 15,-1 3 0-15,10 0 0 16,-4 0 0-16,-2-1 0 16,2 0 0-16,-4-1 0 15,4-1 0-15,-1 1 0 16,1-1 0-16,-2 0 0 16,2-1 0-16,0 1 0 15,-2-2 0-15,1 3 0 16,0-2 1-16,0 1-1 15,-2-2 0-15,2 3 0 16,-2-2 0-16,1 1 0 0,2 0 1 16,-3 0-1-16,0-1 0 15,1 2 0-15,-1 0 0 16,3 0 0-16,0-3 0 16,-1 2 0-16,1-3 0 15,-3 1 0-15,0 2 0 16,-1-2 1-16,-1-2-1 15,0 2 0-15,2-1 0 16,-2-2 0-16,2 2 0 16,2 2 1-16,-1-2-1 0,2 0 0 15,-2-2 0-15,0 3 0 16,-3-2 0-16,1 1 0 16,3 3 0-16,-3-5 0 15,4 1 0-15,-2 1 0 16,0 2 1-16,-2-2-1 15,-2-3-1-15,3 3 0 16,-1-1 1-16,9 4 0 16,-8-3 0-16,2-1 0 15,-2 3 0-15,-3-2 1 16,4 4-1-16,-1-2 0 16,3-2 1-16,-1 0-1 15,-2-1 0-15,3 0 0 16,-4-1-1-16,0 1 1 15,2-1 0-15,-5 1 1 16,3 0 0-16,-1 0-1 0,-5-2 0 16,0 0 0-16,0 0 1 15,0 0-1-15,0 0 0 16,1 0 0-16,4 1-1 16,-1 0 1-16,1 0 0 15,-1 0 1-15,2 0-1 0,-2-1 0 16,1 1 1-16,-1 0-1 15,0 0 2-15,0 1-2 16,-1-1 0-16,1 0 1 16,0 1-1-16,0 0 0 15,0-1 0-15,0 1 0 16,2 2 0-16,-1-1 0 16,-1-1 1-16,3 1-1 15,-2 0 0-15,2-1 0 16,0 0 0-16,1 0 0 15,-1-1-1-15,1 0 1 16,-3 1 0-16,2 0 0 16,-2 0 1-16,-2-1 0 15,2 0-1-15,-4-1 0 16,1 0 0-16,0 0 0 16,0 0-1-16,3 1-1 15,-2 0 1-15,3 0-1 0,0 0 2 16,-1 1-24-16,-2-2 371 15,-3 0-265-15</inkml:trace>
  <inkml:trace contextRef="#ctx0" brushRef="#br0" timeOffset="98656.59">21831 10176 1230 0,'-3'12'433'0,"-3"-4"-310"15,-1-5 7-15,2 0 19 16,1 0-20-16,4-4-76 16,2 0-5-16,-2 0 3 15,0 0 4-15,0 0-10 16,5-9-11-16,-1-6-13 0,37-29-4 16,-28 33 1-16,-4 2 7 15,0 10 19-15,-4 2 6 16,-3 9 11-16,5 3-4 15,-7 6-10-15,-4 0-5 16,-2-1-6-16,-6-3-4 16,-1-9-10-16,1 1-4 15,-1-8-8-15,-1-1-2 16,3-2-4-16,-2-1-3 16,2-4-3-16,6-4-3 0,7 3-1 15,6-2-1-15,7 1 1 16,1 3 2-16,7 1 3 15,-3 4 2-15,-2 3 8 16,-2 0 3-16,-14 1 3 16,7 4-1-16,-8-2-1 15,-3 0-2 1,1-1 8-16,0-3 3 0,0 0 5 16,-1 0 0-16,-1 5-10 15,-10-4-4-15,6 3-7 16,-29 19-3-16,36-25-3 15,4 3-3-15,-5-7-2 16,1 5-1-16,0 0 3 16,0-2-1-16,1 0 1 15,5-2-1-15,-3 1-29 0,5 1-34 16,-6 2-118-16,5 0-77 16,-7 0 157-16</inkml:trace>
  <inkml:trace contextRef="#ctx0" brushRef="#br0" timeOffset="99428.42">21938 10574 920 0,'-1'0'412'0,"-1"0"-163"16,1 0 7-16,0 0-13 0,0 10-22 15,2 8-49-15,3 30-11 16,0-22-30-16,-4 4-19 16,3 0-37-16,3 1-15 15,-3-3-24-15,5-2-9 16,-7-8-11-16,1-2-5 16,-5-9-5-16,4-2-3 15,-1-6-53-15,0-8-52 16,4-7 333-16,7-5-210 0</inkml:trace>
  <inkml:trace contextRef="#ctx0" brushRef="#br0" timeOffset="100149.09">22665 10302 1118 0,'2'-5'446'0,"-1"1"-195"15,-1 0-5-15,0 3 11 16,0-1-26-16,-1 1-109 16,0 0-29-16,0 0-33 15,0 0-11-15,-1 0-26 16,1 1-12-16,0 0-8 16,1-1-3-16,0 0 0 15,0 0 0-15,0 0 1 16,0 0-1-16,4-2 1 15,3-5 0-15,1 5 2 16,-3-2-1-16,27-18 2 16,-30 31 2-16,-1-1 3 0,-1 2 1 15,-4 1 2-15,-3-4 2 16,-2-4-2-16,-1-2 0 16,2-6-6-16,1-3-5 15,5-4-1-15,-1 1-3 16,5-2 1-16,1 1 0 15,6 6 0-15,0-4 1 16,0 11 1-16,0 2 0 0,-4 2 1 16,2 1 1-16,-2 1-1 15,-1-3-1-15,0 1-34 16,0 2-25-16,-1-5-106 16,4 1-61-16,-4-1 139 15</inkml:trace>
  <inkml:trace contextRef="#ctx0" brushRef="#br0" timeOffset="100621.03">22719 10675 1157 0,'-7'1'460'0,"1"-1"-230"16,6 0-75-16,0-3 11 16,0 2-11-16,0 0-49 15,6-1-36-15,15-3 0 0,26-4-1 16,-28 9-9-16,-4 5-23 15,-5 1-10-15,-4 9-11 16,-3 0-3-16,-4 3-2 16,-7-2 1-16,-4 0-1 15,-4-1-2-15,0-4-1 16,2 1 0-16,4-7-3 16,1 2 0-16,5-3-2 15,4-2-1-15,9 0 2 16,2-1 1-16,11-3 4 15,3-1 1-15,2-2 9 16,1-1 1-16,-9 2 0 16,0 1-2-16,-13 3-23 15,-4-1-59-15,-2 4-294 16,0-3 248-16</inkml:trace>
  <inkml:trace contextRef="#ctx0" brushRef="#br0" timeOffset="101250.32">23502 10266 1105 0,'6'-7'454'16,"1"4"-219"-16,1 1 7 15,-4 2-12-15,1 2-33 16,-5-2-93-16,0 0-26 15,-1 0-27-15,0 0-6 16,0 0-15-16,-1 0-9 16,-10 3-10-16,1-1-2 15,-28 5-5-15,27-10 0 0,8-1-4 16,3 3 1 0,1 0-1-16,0 1 2 0,0 0 0 15,5 0 0-15,11 1 3 16,24 0 5-16,-27-1 7 15,-4 0 2-15,-5-1 1 16,0 1 0-16,-7-1-2 16,2 0-14-16,0 0-72 15,0 1-58-15,-10 1-49 16,10-1 88-16</inkml:trace>
  <inkml:trace contextRef="#ctx0" brushRef="#br0" timeOffset="101785.23">23535 10626 997 0,'-12'5'470'16,"4"-4"-91"-16,8 2-215 16,3-3 2-16,8 2-30 15,2 0-46-15,4-1-57 16,2 2-1-16,-2 2 0 16,1 2 4-16,-7 1-5 15,-4 0-4-15,-5 4-1 16,-4-1-1-16,-3 3-1 15,-3 2-3-15,-5-7-5 16,2 3-3-16,2-5-5 16,2-6-1-16,5 1-5 15,-2-2-2-15,5-2-4 16,-1 2-1-16,0 0 1 16,2 0 4-16,10 3 9 0,-3-1 6 15,26 14 20-15,-30-16 11 16,-2 4 27-16,-3 2 7 15,-1-2 3-15,-2 7-5 16,-5-2-22-16,-1 1-11 16,-1-1-17-16,0 1-8 15,-1-3-9-15,3-3-43 16,4-5-97-16,4-5-28 16,10-10 75-16</inkml:trace>
  <inkml:trace contextRef="#ctx0" brushRef="#br0" timeOffset="102597.58">24167 10245 1313 0,'0'0'509'0,"0"0"-256"16,0 0-62-16,0 0 9 0,0 0-1 15,0 0-78-15,0 0-47 16,0 1-31-16,3 8-7 16,-2-4-7-16,-1-1-5 15,0-3-11-15,0-1-4 16,-1 0-3-16,0 0-1 15,0 0-4-15,0-1-1 16,0-1-1-16,0 1 0 0,1 0 0 16,0 0 0-16,3-2 1 15,10-4 2-15,28-8 3 16,-30 16 2-16,-5-1 0 16,0 0 0-16,-5 3 1 15,-1 1 0-15,-1-4 1 16,0 0 0-16,-1 0-2 15,1 0-16-15,-1 2-73 16,0 0-59-16,1-1-163 16,-2 5-92-16,-2 6 245 15</inkml:trace>
  <inkml:trace contextRef="#ctx0" brushRef="#br0" timeOffset="102897.22">24249 10565 1380 0,'-3'7'533'16,"-5"4"-314"-16,-3 1-17 15,-1 4-14-15,-1 1-24 16,3 1-93-16,3-3-22 15,4 0-27-15,4-2-6 0,7-3-9 16,4 0-3-16,9-2-3 16,1-3-1-16,6-3-1 15,0-2 1-15,1-4-1 16,-3-4 5-16,-4 7-69 16,-1-1-41-16,-15 1 65 15</inkml:trace>
  <inkml:trace contextRef="#ctx0" brushRef="#br0" timeOffset="103101.64">24381 10586 1328 0,'4'13'610'16,"-4"0"-214"-16,0 2-159 15,0 5-20-15,-1 8-55 0,-4 1-64 16,2 5-57-16,4 3-10 15,-2-4-14-15,4-5-4 16,3-8-44-16,-4-8-40 16,9-12-41-16,3-2 57 15</inkml:trace>
  <inkml:trace contextRef="#ctx0" brushRef="#br0" timeOffset="103466.71">24969 10664 1918 0,'-5'7'678'15,"2"-3"-557"-15,2-4-103 16,-1 0-122-16,1 0-126 16,1 0 146-16</inkml:trace>
  <inkml:trace contextRef="#ctx0" brushRef="#br0" timeOffset="103641.89">25222 10624 1359 0,'7'19'546'0,"-7"-11"-287"16,1-6-103-16,-1 8-41 15,1-3-35-15,0-5-217 16,0-4-431-16,-1 1 375 16</inkml:trace>
  <inkml:trace contextRef="#ctx0" brushRef="#br0" timeOffset="103789.22">25445 10623 1322 0,'5'12'512'0,"3"0"-319"0,-2 0-34 16,-1-3-36-16,-5-1-65 16,10-3-58-16</inkml:trace>
  <inkml:trace contextRef="#ctx0" brushRef="#br0" timeOffset="103928.31">25761 10631 1428 0,'8'8'597'16,"2"-1"-359"-16,-4-6-80 16,-3-1-31-16,-3-1-127 15,-1 0-4-15</inkml:trace>
  <inkml:trace contextRef="#ctx0" brushRef="#br0" timeOffset="105214.91">27815 10324 488 0,'0'-1'320'0,"0"0"82"16,0 1-128-16,0 0-16 16,0 0-13-16,0 0-61 15,0 0-43-15,0-2-51 16,0 1-18-16,0 0-25 16,0 0-12-16,2-1-21 15,7-5-4-15,2 0-4 16,25-17-1-16,-29 24 0 15,4 4 0-15,-7 5 7 0,-2 2 4 16,-3 4 2-16,-8 3 1 16,1-2 0-16,-6-4 0 15,7-6 3-15,-5-5-1 16,3-4-7-16,9-2-5 16,-5-6-6-16,7-1-2 15,4 0-1-15,2 0 2 16,3 7-2-16,3 3 1 0,-11-2 0 15,-3 3 3-15,7 3-52 16,-12-1-44-16,6 12 58 16</inkml:trace>
  <inkml:trace contextRef="#ctx0" brushRef="#br0" timeOffset="105805.99">27903 10705 828 0,'-5'-4'443'16,"10"7"-10"-16,-2 3-201 16,-2 4-32-16,0 3-7 0,-2 6-47 15,-1-4-53-15,2 5-45 16,3-2-10-16,-5-3-11 15,-2-7-7-15,0-8-13 16,3 0-6-16,2-9-4 16,6-3-1-16,-5-3 0 15,0-1 1-15,3 2 1 16,2 1 1-16,4-2 1 16,0 4 0-16,2 2 1 15,3 4 2-15,4 4 6 16,2 1 5-16,2 10 14 15,-2-1 9-15,-3 10 8 16,-3 3 2-16,-6 1 1 16,-2 5-7-16,-6-2-9 15,-2 0-6-15,-3-4-44 16,-3-7-47-16,-4-9-46 0,4-7 58 16</inkml:trace>
  <inkml:trace contextRef="#ctx0" brushRef="#br0" timeOffset="106360.86">27313 10267 845 0,'0'-8'398'0,"1"4"-112"16,2 0-80-16,3 1 10 15,-3 2-9-15,0 0-33 16,4-1-64-16,-7 1-13 16,0 1-25-16,0 0-13 15,0 0-22-15,0 0-9 16,0 0-14-16,0 0-5 15,0 0-2-15,-2 1-2 16,1 2-3-16,0-2-1 16,0-1-1-16,0 0-2 0,1 0-1 15,0 0 0-15,0 0 1 16,0 0 2-16,0 0 0 16,3-1 2-16,4 0 0 15,-4 1 3-15,-2 0 11 16,0 0 7-16,-1 0 9 15,0 0-1-15,0 0-12 16,0 0-4-16,0 0-75 16,0 1-55-16,0-1-110 15,0 0 122-15</inkml:trace>
  <inkml:trace contextRef="#ctx0" brushRef="#br0" timeOffset="106882.37">26972 10630 823 0,'-4'0'420'16,"8"-3"14"-16,-4-1-269 16,4 3 18-16,-1 1 26 15,-5 0-25-15,2 0-66 16,0 1-15-16,0 16-28 16,0 35-14-16,-3-34-27 15,-2 0-12-15,5-5-13 16,-2-8-3-16,2-1-6 15,2-2-2-15,-2-3-8 16,0 0-4-16,0 0-2 16,0-2 3-16,4-15 5 15,33-24 4-15,-24 30 4 16,1-1 0-16,1 9 2 0,1-1 1 16,-1 4 6-16,-1 3 4 15,1 10 9-15,-2 6 4 16,-4 2 5-16,-1 0-1 15,-5-2-5-15,-3-5-5 16,0 0-20-16,-1-2-39 16,0-5-90-16,1 1 83 15</inkml:trace>
  <inkml:trace contextRef="#ctx0" brushRef="#br0" timeOffset="107030.03">27224 10735 1356 0,'73'-34'523'0,"-54"29"-293"15,-1 2-65-15,-2 1-24 16,-2 3-13-16,-14 0-83 16,4-2-70-16,0-3-179 15,-4 3 143-15</inkml:trace>
  <inkml:trace contextRef="#ctx0" brushRef="#br0" timeOffset="107240.89">27511 10586 1181 0,'-17'25'567'15,"12"-7"-180"-15,-1 1-194 16,2 7-76-16,3 1-16 15,-2 3-17-15,1 2-32 16,2 0-34-16,0-6-14 16,7-6-71-16,0-4-45 0,8-11 65 15</inkml:trace>
  <inkml:trace contextRef="#ctx0" brushRef="#br0" timeOffset="123897.24">22054 9574 599 0,'-38'5'318'16,"33"-7"-24"-16,0 0-32 16,5 1-30-16,0 1-24 15,0 0-74-15,0 0-30 16,0-1-40-16,0 0-16 0,0-1-20 16,0 1-6-16,0 0-8 15,0 1-1-15,5 0-4 16,6 4 0-16,6 4 0 15,28 25 0-15,-24-8 8 16,2 7 1-16,-1 4 2 16,3 7 1-16,-2 12-4 15,1 2 0-15,1 14-3 16,4 6 0-16,-3 1-3 16,-3-2 5-16,-6-3 15 15,-12-2 4-15,-5 0 15 16,-6-2 1-16,-6-5-12 15,3-3-2-15,-3-8-15 16,0-2-6-16,-3-5-6 16,-2-3-2-16,0-3-2 15,0-4-1-15,2-9-32 16,0-3-39-16,2-12-105 0,2-4-93 16,7-8 162-16</inkml:trace>
  <inkml:trace contextRef="#ctx0" brushRef="#br0" timeOffset="129149.49">22934 9531 689 0,'-39'-7'354'16,"37"5"-124"-16,2 1-27 15,-3 0-16-15,3 0-54 16,0 1-27-16,0 0-29 16,0 0-9-16,0 0-10 15,0 0-9-15,13 19-14 16,34 31-4-16,-27-23-2 15,5 5 0-15,0 6 0 16,-3 6-1-16,5 8-1 16,-2 5-2-16,1 6-2 0,-2 1 0 15,-3-1 3-15,-1 1 0 16,-9 0 7-16,-3 0 6 16,-5 5 0-16,-6 2 2 15,-2-2-6-15,-4 3-5 16,0-9-9-16,3-8-4 15,-1-4-7-15,2-4-3 0,-1 0-2 16,2 2-2-16,1-4-1 16,-1-2 0-16,3-9-2 15,-3-7 0-15,0-8-45 16,-3-6-48-16,2-15 48 16,2-8 1-16</inkml:trace>
  <inkml:trace contextRef="#ctx0" brushRef="#br0" timeOffset="130066.37">21862 8978 965 0,'0'-1'406'0,"7"-2"-170"15,-4 1-31-15,-1-1-14 16,5-11-24-16,7-30-69 0,-15 29-12 16,-1 4-7-16,-1 4-4 15,-12 3-19-15,-7 2-13 16,-11 4-19-16,-1 2-6 15,5 12-9-15,0-1-5 16,7 5-2-16,4 3-2 16,5-2-2-16,5-1-2 15,8 1 0-15,3 0 1 16,9-2 3-16,5-1 2 16,5 0 2-16,3-2 0 0,4 0 3 15,0-1 5-15,1-1 13 16,-7-1 4-16,-6 0 11 15,-1-2 4-15,-10 1 2 16,2-1-1-16,-7-2-7 16,0 0-7-16,-5-4-11 15,-8-1-4-15,3-2-3 16,-5-3-22-16,-1-2-87 16,3 3-59-16,-7-3-215 15,6 3 228-15</inkml:trace>
  <inkml:trace contextRef="#ctx0" brushRef="#br0" timeOffset="130245.95">21985 9132 1073 0,'0'8'521'0,"-1"-1"-169"15,-2 3-109-15,3 3 4 16,0 5-70-16,0-1-51 15,0 5-66-15,3-2-15 16,1 2-21-16,-3-5-6 0,3-4-12 16,-4-8-30-16,-1-2-92 15,-4-3-63-15,5 0 99 16</inkml:trace>
  <inkml:trace contextRef="#ctx0" brushRef="#br0" timeOffset="130970.62">22844 8962 858 0,'30'-13'431'15,"-24"8"-163"-15,3-5-29 16,-1 3-16-16,-6-9-60 16,-4-1-36-16,-7 5-30 15,5 0-7-15,-12 3-16 16,1 3-9-16,-9 3-23 16,-7 3-11-16,6 9-16 15,2 3-7-15,6 3-5 0,8 3-3 16,8-1-4-16,2 3 0 15,10 0 2-15,2-2 1 16,5 4 3-16,5-1 2 16,-3-2 8-16,3-1 3 15,-3 1 10-15,-5-2 3 16,-3 1 8-16,-5-1 3 16,-6-2 4-16,-1-4 4 0,-2-4 3 15,-7-1-1-15,-2-4-7 16,-5 1-10-16,-6-3-17 15,2 0-6-15,0-1-78 16,8 0-56-16,11-3-172 16,2-5 174-16</inkml:trace>
  <inkml:trace contextRef="#ctx0" brushRef="#br0" timeOffset="131338.5">23030 9082 1187 0,'7'3'529'15,"1"1"-261"-15,3-2-38 16,-3 3-13-16,1 2-57 16,-1-2-51-16,0 4-45 0,1 3-11 15,0 4-18-15,0 1-8 16,-4 2-11-16,0-3-5 15,-5-1-4-15,-1-1 1 16,-6-2 2-16,-3-4 2 16,-3-1 0-16,-2-2 2 0,3-4 4 15,2 4 6-15,3-4 10 16,5 1 1-16,3-1-5 16,-1-1-8-16,0 0-12 15,0 0-3-15,14 0-4 16,6-1-1-16,28-4 4 15,-28 1-28-15,-4-2-102 16,0 5 359-16,-5 2-218 16</inkml:trace>
  <inkml:trace contextRef="#ctx0" brushRef="#br0" timeOffset="135296.73">23661 9549 818 0,'-1'-2'366'16,"0"1"-170"-16,0 1-27 15,0 0 3-15,1 8-35 16,7 14-38-16,29 39-34 16,-4-21-8-16,4 17-16 15,-1 6-6-15,1 21-9 16,-3 12-4-16,-12 8-1 15,1 7 6-15,-10 10 16 16,-5-3 7-16,-2 1 4 0,1-3-6 16,-3-9-8-16,3-4-3 15,-6-9-4-15,-8-9-2 16,-4-10-10-16,-6-9-5 16,-7-13-16-16,5-7-22 15,-7-23-97-15,4-10-134 16,3-25 160-16</inkml:trace>
  <inkml:trace contextRef="#ctx0" brushRef="#br0" timeOffset="136067.71">23780 9027 720 0,'33'-26'376'0,"-33"15"-26"15,-1-1-96-15,0 0-22 16,1 2-31-16,-7 3-79 15,0 0-41-15,-6 7-38 16,-5 0-5-16,1 9-11 16,-4 3-6-16,0 1-7 15,1 1-3-15,4 1 0 16,4 0-1-16,6 4-4 0,6 1 1 16,7 3-3-16,5 2 1 15,7 0 1-15,0 2 0 16,4-3 9-16,-1-2 7 15,0-6 16-15,-2-2 11 16,-7-3 9-16,-3-2 0 16,-6 1-5-16,-5-2 0 15,-2-1 1-15,-6-3-2 0,-7 1-8 16,1-2-12-16,-3-2-18 16,0 6-5-16,4-7-33 15,-1-2-36-15,4 2-103 16,5-3-87-16,7 1 153 15</inkml:trace>
  <inkml:trace contextRef="#ctx0" brushRef="#br0" timeOffset="136469.26">23951 9215 1097 0,'6'4'505'15,"6"0"-218"-15,2 1-64 16,-1-2-13-16,3 4-52 16,1-3-44-16,-5-1-50 15,3 7-12-15,-8 0-16 16,-4-1-8-16,-1 4-9 0,-5-4-2 16,-5 0-4-16,-3-2 0 15,-1-1-2-15,1 4-2 16,2-5-3-16,3 4-2 15,0-2-5-15,7 0-1 0,3-3-3 16,6 5 1-16,7-5 3 16,-2-3 1-16,3 3 7 15,-2-3 4-15,-3 3 17 16,-2 4 13-16,-8 1 18 16,-2-1 7-16,-6 1-5 15,-8 2-8-15,-5-1-12 16,-7-1-9-16,-2-3-12 15,-1-1-2-15,-1-4-70 16,6 0-39-16,4-2 292 16,10 3-192-16</inkml:trace>
  <inkml:trace contextRef="#ctx0" brushRef="#br0" timeOffset="139478.69">27944 9736 788 0,'-1'-2'355'0,"0"-1"-126"15,0 2-11-15,-2-1-21 16,-7-3-28-16,-9 4-67 16,-23 18-13-16,16 9-12 15,3 8-4-15,4 11-13 16,-5 4-10-16,9 18-18 15,0 8-6-15,3 5-6 16,4 2-1-16,4 5 3 16,2 1 2-16,4 4 10 15,2-3 3-15,8-10 0 16,6-1-2-16,6-7-14 16,2-5-5-16,1-5-6 0,-2-6-1 15,-4-10 0-15,-4-6-1 16,-5-14-1-16,-3-7-1 15,-3-11-3-15,0-4-27 16,-2-6-103-16,1-9-89 16,7-10 124-16</inkml:trace>
  <inkml:trace contextRef="#ctx0" brushRef="#br0" timeOffset="140386">28240 9303 378 0,'9'0'209'0,"-1"-1"14"16,-2 0-18-16,2-1 1 15,-3-1-6-15,-1-1-32 16,0 1-5-16,-2-2-9 15,3-5-9-15,1-3-30 16,4-26-16-16,-22 32-25 0,-1 1-13 16,-6 6-22-16,-2 0-10 15,-2 3-16-15,-2 2-3 16,4 1-3-16,3 9-2 16,5-1-1-16,7 8-1 15,2 3-1-15,4-4 1 16,2 3 1-16,2-2 0 15,6-4 3-15,4 2 1 16,8 0 7-16,3 1 0 0,8-2 2 16,-1 0 0-16,-7-5 10 15,-2 0 7-15,-13-5 21 16,-2 1 9-16,-3 0 2 16,-5 1-1-16,-9-1-6 15,-2-1-7-15,-9-2-9 16,-1-2-8-16,1-2-15 15,-4-3-4-15,0 0-9 16,1-3-9-16,0 1-50 16,4 0-30-16,6-1-86 15,5 0-38-15,7-3-95 16,1-2-85-16,13 0 252 16</inkml:trace>
  <inkml:trace contextRef="#ctx0" brushRef="#br0" timeOffset="140907.01">28528 9473 1115 0,'2'0'496'15,"-1"-2"-218"-15,2 5-71 16,-3-3-7-16,-1 0-45 16,-1 9-43-16,-2 12-57 15,-7 29-8-15,8-30-5 16,1-1-2-16,0-7-5 16,-1-3-4-16,1-5-5 15,-1-4-3-15,1-4-8 16,2 3-4-16,0 0-8 15,0-4-3-15,5-12-1 16,19-29-1-16,-4 33 0 16,-2 1 2-16,2 5 0 15,-1 3 0-15,-5 4 5 16,1 4 5-16,-4 6 23 16,-5 3 12-16,-5 7 16 15,-4 0 2-15,-3-3-19 0,0 0-11 16,0-5-19-16,-1-3-11 15,4-3-90-15,1-5-72 16,4-3-203-16,2-3 213 16</inkml:trace>
  <inkml:trace contextRef="#ctx0" brushRef="#br0" timeOffset="142159.51">27229 9546 660 0,'38'-24'329'16,"-44"18"-45"-16,0-1-47 15,-4 4-33-15,-1 3-20 16,-5 2-74-16,-2 6-28 16,-6 8-21-16,-4 5-9 0,0 8-15 15,-1 7-5-15,0 4-13 16,3 5-1-16,-1 9-2 15,2 1 1-15,4 13 8 16,2 8 9-16,5 14 22 16,5 7 6-16,5 14 0 15,5 5-8-15,4 2-22 16,2-38-8 0,-3-40-13-16,0 1-3 0,18 105 1 15,-5-13 0-15,6-20 4 16,-8-52 1-16,-2-8 2 15,1-4-2-15,-3-5-2 16,0-7-3-16,-3-13-3 16,-2-7 1-16,-1-17-60 15,-1-7-45-15,3-21 60 0</inkml:trace>
  <inkml:trace contextRef="#ctx0" brushRef="#br0" timeOffset="142994">27095 8964 471 0,'5'-1'321'16,"1"-1"33"-16,-1-3-105 15,-1 0-13-15,2-3-40 16,-1 1-32-16,-2-2-41 15,-3-1-5-15,-9 0-20 0,-1 1-14 16,-6 4-35-16,-2-2-15 16,-4 7-19-16,1 2-6 15,1 9-7-15,-8 4-2 16,10 3 0-16,4 3-4 16,2 0-1-16,12 4-1 15,5 0 2-15,-2 0 2 0,16 0 2 16,-3 0 1-1,4-4 3-15,3-1 1 0,-7-3 7 16,4 0 8-16,-8-2 13 16,-1-1 9-16,-7-5 20 15,-3-3 4-15,-4-1 3 16,-5 3-6-16,-5-1-21 16,-2-1-9-16,-5-1-15 15,-2-2-3-15,3 1-7 16,-1 2-3-16,2-5-27 15,7 3-35-15,7-4-113 16,5-2-72-16,16 1-248 16,4-6 301-16</inkml:trace>
  <inkml:trace contextRef="#ctx0" brushRef="#br0" timeOffset="143339.9">27247 9154 1087 0,'3'1'483'16,"4"5"-213"-16,-1 2-4 16,-5 4-38-16,2 2-39 15,-7 2-71-15,0 3-20 16,0-2-29-16,-1 1-15 0,1-7-22 16,4 2-7-16,-1-7-10 15,-2-6-3-15,3 0-5 16,0-2-4-16,0 1-4 15,0 0-2-15,9-16-2 16,22-25 2-16,-15 27 2 16,-1 1 1-16,-2 8 0 15,1 1 0-15,-3 8 0 16,-6 3 3-16,1 4 1 16,-4 1 0-16,-1 2 5 15,5 2 2-15,-4 0 0 16,-2-3 1-16,2 2-3 15,-3-1-12-15,-4-3-94 16,10 1-57-16,-4-6-590 16,10-2 502-16</inkml:trace>
  <inkml:trace contextRef="#ctx0" brushRef="#br0" timeOffset="143495.17">27424 9285 1000 0,'0'-1'459'15,"1"-3"-167"-15,11-3-30 16,5 0-76-16,27-5-42 16,-31 12-93-16,0 1-22 15,-5 0-62-15,-1 5-83 0,4-6 78 16</inkml:trace>
  <inkml:trace contextRef="#ctx0" brushRef="#br0" timeOffset="143728.32">27617 9159 901 0,'-4'14'549'16,"-1"2"-16"-16,0 6-244 16,-2 2-50-16,1 3-94 15,1-1-52-15,4-1-66 16,1-1-9-16,2-6-65 15,3-2-53-15,3-8-174 16,0-1 164-16</inkml:trace>
  <inkml:trace contextRef="#ctx0" brushRef="#br0" timeOffset="208028.25">21874 12192 756 0,'3'-7'338'0,"-3"6"-94"16,0-1-26-16,0-2 12 0,0 2-10 16,0-1-54-16,0-2-27 15,-1 3-36-15,0 1-18 16,0 0-35-16,-8 2-16 16,-7 6-18-16,-30 54-5 15,36-24-5-15,5 2 0 16,13-3 3-16,10-3-1 15,6-8 0-15,7-4-2 0,-5-9-2 16,2-3 0-16,4-9-2 16,-2-6 1-16,0-6 1 15,-3-6 2-15,-13-5 4 16,-4-2 3-16,-10-3 6 16,-5-3 0-16,-7-1-1 15,2 3-3-15,-9 0-4 16,-3 3-3-16,3 11-6 15,-4 3-2-15,9 12-8 16,7 5-2-16,-2 8-48 16,5 2-29-16,2-2-63 15,-2-1-43-15,10-6-93 16,-2-3-48-16,7-3 210 16</inkml:trace>
  <inkml:trace contextRef="#ctx0" brushRef="#br0" timeOffset="208260.91">21970 12056 818 0,'0'-11'410'16,"0"3"-101"-16,0 6-24 15,0 3-43-15,0 5-27 16,0-6-58-16,-1 13-18 16,-1 15-32-16,-4 50-13 15,-1-23-22-15,-1 4-12 0,6 5-14 16,1 0-6-16,4-5-13 15,3-3-4-15,-2-12-13 16,4-3-5-16,-3-10-7 16,2-10-30-16,-2-10-83 15,-3-10-63-15,6-7-10 16,7-4 91-16</inkml:trace>
  <inkml:trace contextRef="#ctx0" brushRef="#br0" timeOffset="208524.37">22266 12174 1542 0,'0'-2'549'15,"-9"8"-377"-15,-2 4-30 16,0 12 13-16,-4 7 0 15,2 10-72-15,2 4-26 16,4 0-13-16,4 0-6 16,6-4-14-16,4-2-10 0,5-6-12 15,3-7-2-15,5-4-19 16,6-4-36-16,3-9-136 16,5-7-113-16,15-8 180 15</inkml:trace>
  <inkml:trace contextRef="#ctx0" brushRef="#br0" timeOffset="208910.17">22623 12203 1434 0,'-16'3'616'16,"-2"2"-314"-16,-4 5-96 15,-4 1-21-15,-1 3-46 16,5-2-43-16,3 0-46 15,6-1-9-15,11 4-17 16,2 0-6-16,6 1-10 0,2 1-5 16,9-1-2-16,-1 0-1 15,7 0 2-15,4-1 1 16,-4 0 3-16,-1-1 2 16,-8-3 9-16,-3 2 8 15,-5-3 6-15,-4 1 3 16,-8-1-1-16,-3-2-6 15,-9 1-5-15,-2-1-6 16,0-6-21-16,-1 1-28 0,4-5-90 16,2-3-71-16,7-1-96 15,8-7 164-15</inkml:trace>
  <inkml:trace contextRef="#ctx0" brushRef="#br0" timeOffset="209058.08">22761 12424 1313 0,'21'19'570'0,"-11"-3"-222"15,-4-1-62-15,-4 3-49 16,-5 4-25-16,-3-4-105 16,1 5-42-16,2-2-41 15,1-9-12-15,1-1-69 16,1-5-51-16,3-2-122 15,-1 0 130-15</inkml:trace>
  <inkml:trace contextRef="#ctx0" brushRef="#br0" timeOffset="209314.36">22849 12158 1667 0,'18'7'616'0,"-4"3"-431"0,7 4-30 16,0 3 14-16,-7 11 0 16,9 5-46-16,-5 9-43 15,-3 3-5-15,-6 0-15 16,-4 2-11-16,-10-4-18 16,-4-1-10-16,-5-7-28 15,-4-4-33-15,2-7-91 16,0-4-67-16,0-4-518 15,3-1 487-15</inkml:trace>
  <inkml:trace contextRef="#ctx0" brushRef="#br0" timeOffset="210015.79">23775 12325 1239 0,'55'-2'466'16,"-56"-8"-275"-16,-3 1-30 15,-7 6-2-15,-1 1-15 16,-2 6-86-16,1 6-26 15,4 11-7-15,5 5 0 16,6 7 1-16,3-3-1 16,12-3-9-16,-2-4-2 15,7-10-2-15,0 1 1 0,-5-10 1 16,10 0 0-16,-4-6-1 16,-6-9 1-16,1-8-1 15,-8-8 2-15,-10-4 2 16,5-1 2-16,-13 3 2 15,-3-1-1-15,-1 8-3 16,-6 5-4-16,4 9-6 16,-7 6-6-16,-2 10-2 15,2 2-26-15,-1 4-103 16,10 0-76-16,8-3 117 16</inkml:trace>
  <inkml:trace contextRef="#ctx0" brushRef="#br0" timeOffset="210273.76">23947 12099 1036 0,'-1'2'516'0,"-2"1"-39"16,1 9-281-16,3 3-2 15,-1 9-1-15,-4 12-40 16,2 13-72-16,-3 4-12 0,-1 8-13 15,6 0-3-15,0-4-15 16,-2-2-10-16,1-7-14 16,3-2-4-16,3-8-6 15,-6-3-1-15,4-6-41 16,-6-10-36-16,3-8-100 16,10-6-77-16,-5-13 156 15</inkml:trace>
  <inkml:trace contextRef="#ctx0" brushRef="#br0" timeOffset="210577.37">24303 12249 1575 0,'-9'-14'630'0,"-2"2"-397"15,0 4-57-15,-4 3-14 16,-2 9-47-16,-4 3-47 16,2 13-44-16,-1 6-6 15,0 9-3-15,5 4 2 16,4 3-5-16,7 1-2 16,5 0-5-16,2-8-1 0,6-4-4 15,2-2 0-15,7-9-2 16,3 0-16-16,7-4-81 15,0-11-62-15,7-8 93 16</inkml:trace>
  <inkml:trace contextRef="#ctx0" brushRef="#br0" timeOffset="210895.46">24561 12282 1297 0,'-13'-5'624'15,"-2"2"-222"-15,-5 3-161 16,-3 1-30-16,1 4-67 16,-2 4-43-16,5 5-56 15,2 1-13-15,5 3-19 16,7 1-4-16,6 0-7 0,7 4-2 16,6-1 0-16,2 2 0 15,3-4 2-15,3-1 3 16,-1-1 6-16,0-1 3 15,-4 0 8-15,-9-6 5 16,-4 1 14-16,-5-4 4 16,-11-4 1-16,-1 4-4 15,-10-4-15-15,1 2-36 16,-1-2-105-16,5 0-64 0,3-8 94 16</inkml:trace>
  <inkml:trace contextRef="#ctx0" brushRef="#br0" timeOffset="211215.53">24651 12455 1009 0,'13'13'571'16,"1"-7"30"-16,3-2-383 15,-1 2-4-15,-1 4-36 16,-2-6-36-16,0 7-87 15,-4-1-20-15,-3 3-19 16,-4 5-2-16,-6 0-3 16,-5-4 0-16,-4 5 0 0,-3-5 0 15,6-1-3-15,1 4-2 16,4-7 1-16,3-5-1 16,3 2 0-16,3-6-2 15,2 0-5-15,3-1-1 16,3-2 2-16,1-1-17 15,2-10-71-15,4 4-46 16,1-8-123-16,2-1-73 0,0-3 214 16</inkml:trace>
  <inkml:trace contextRef="#ctx0" brushRef="#br0" timeOffset="211508.22">24900 12235 1402 0,'2'-6'568'0,"7"4"-316"16,2 2-7-16,2 5-28 15,3 5-25-15,2 6-76 16,-3 1-22-16,-1 9-41 16,1 5-1-16,-4 5-7 15,-3 4-7-15,-9 3 1 16,-8-3-12-16,-1-2-13 15,-6-3-4-15,3-8-20 0,-2 0-32 16,5-10-73-16,1-3-48 16,1-6-97-16,9-1 155 15</inkml:trace>
  <inkml:trace contextRef="#ctx0" brushRef="#br0" timeOffset="211748.79">25513 12616 1879 0,'-14'-1'676'0,"13"-1"-493"16,2 2-83-16,-1-2-6 16,-1 1 6-16,1 1-106 15,-1 0-102-15,1 0-43 16,0 0 66-16</inkml:trace>
  <inkml:trace contextRef="#ctx0" brushRef="#br0" timeOffset="211903.66">25717 12576 1462 0,'12'6'627'0,"0"4"-334"15,-2 0-94-15,-1-3-28 16,-4 2-92-16,-1-3-105 0,1 0 8 16</inkml:trace>
  <inkml:trace contextRef="#ctx0" brushRef="#br0" timeOffset="212036.96">25998 12584 1804 0,'0'15'685'0,"2"-3"-523"16,-2-2-28-16,0-4-89 15,-2-3-56-15,8 0-5 16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25T15:40:08.46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16715 4272 378 0,'-6'-2'271'0,"1"0"-2"16,-3 0-52-16,2 1-14 0,0 1-24 16,0 0-10-16,2 0-25 15,0 0-13-15,3 0-25 16,0 0-12-16,0 0-22 16,0 0-15-16,0 0-17 15,-1 0-7-15,1 0-7 16,0 0-1-16,1 0 0 15,0 0 1-15,0 0 2 16,12 0-1-16,5 0 0 16,27 2-1-16,-26 3 0 15,-1 0-1-15,0 0-1 16,1-3-3-16,2 3-3 16,0-3-2-16,2 0-5 15,2-1 0-15,-4-1-2 16,-2-1-2-16,2 0 0 15,-3 0-1-15,0 0-1 16,5 2 1-16,-6-1-2 0,6 1 1 16,-5-1-2-16,-1-1 0 15,2 0 0-15,-5-3 0 16,0-1 1-16,-1 2 0 16,2-3 2-16,-1 2-1 15,-1 0 1-15,0-2 0 0,-1 3-2 16,0 3 2-16,4 0-1 15,-2 1 2-15,-1-1 1 16,2 1 0-16,2 1 0 16,3 3-1-16,0-4-1 15,-1-1-1-15,1-4-1 16,-2-2 1-16,3 4-2 16,-2-3 2-16,-3 4-1 15,5 1-1-15,-6 0 1 16,-1 0-1-16,-1 0 0 15,0-1 1-15,3 1-1 16,2 0 0-16,1-2 0 16,-1 0 0-16,0-1 1 15,3 1-1-15,-2 1 1 16,-1 1-1-16,1-5 1 16,-1 0-1-16,2 0 1 15,-1 2 0-15,2 4-1 0,0-1 0 16,0 3 0-16,-1 0 0 15,2 0 0-15,0 1 1 16,0 0 2-16,1-1 0 16,-7 1 0-16,0-2-1 15,1-3 0-15,-4 1-1 16,4-3 1-16,-3-1-1 16,-5 1 0-16,8 2 0 15,-6-1-1-15,3 2 0 0,7 1-1 16,-6-2 0-16,6 1 1 15,1 0-1-15,-2 0 0 16,0 2 1-16,1-2-1 16,-4-1 0-16,2 0-1 15,0 1 0-15,-1-1 1 16,2-1-1-16,2 2 0 16,0 2 1-16,3 1-1 15,-3-3 0-15,1-1-1 16,2 1 0-16,-6-1 1 15,4 1 0-15,-4 2 0 16,-3-1 0-16,-2-1-1 16,2 0 1-16,3 0 0 15,2-1 0-15,-1 1-1 16,1 0 1-16,-2 0 0 0,3 0 0 16,2 1 0-16,-1 0 0 15,1 1-1-15,-2 0 1 16,4 1 0-16,-1-2-1 15,3 0 0-15,4 0 1 16,4-1-1-16,1 0 0 16,-3-1 0-16,-2 2 0 15,-10 0 1-15,-2 1-1 0,1 1 1 16,-6 0-1-16,7 0 1 16,0 0 0-16,2 1 0 15,-1-2 0-15,1 1-1 16,-3-1 0-16,0-2 1 15,1 2-1-15,-4-2 1 16,1 1-1-16,-2-1 2 16,-1-1-1-16,-1 0 0 15,-4 1 0-15,1 0-1 16,-1 0 1-16,2 0-1 16,0-3 1-16,2 2 0 15,1 1 0-15,-3-2-1 16,3 1 1-16,1 0 0 15,-3-3-1-15,0 4 1 16,0 0 0-16,-4 0 0 0,-2 0 1 16,2 1 0-16,-1-1 0 15,-2 0-1-15,2 1-1 16,-2 1 1-16,2-1-1 16,3 1 0-16,1-2 0 15,1-2 0-15,1 1 1 16,-2-3 1-16,4 2-1 15,-1 1 0-15,-2-5 0 0,3 5 0 16,-2 0 0-16,-1 0-1 16,1 1 1-16,0-1-1 15,0 1 1-15,-2 0 0 16,0 0 0-16,-4-1 0 16,-3-1 2-16,-1 1-2 15,1-1 1-15,-2 2 1 16,-3-2-1-16,0 2 0 15,0-1 1-15,0 1-1 16,0 0 1-16,0 0-1 16,0 0 0-16,3 0-1 15,1 0 0-15,-2 0 1 16,-1 0-1-16,-1 0-29 16,0 0-51-16,0 0-141 15,-1 0-71-15,-1 8 166 16</inkml:trace>
  <inkml:trace contextRef="#ctx0" brushRef="#br0" timeOffset="35634.4">6265 6261 368 0,'-1'0'282'0,"0"0"72"15,0 0-53-15,0 0-54 16,0 0-23-16,-5 2-50 16,4-2-21-16,1 0-37 15,-1 0-20-15,1 0-30 16,-1 0-11-16,1 0-13 15,0 0 0-15,1 0-3 16,0 0-3-16,24 11-3 16,38 6-3-16,-25-16-1 15,-2 2-2-15,3 0-1 0,-5 0 0 16,-7 0-1-16,2-3-3 16,-9 0-1-16,1-2 0 15,-2 0 1-15,-4-2 0 16,-3 1 0-16,-5-1-2 15,0 2-4-15,-2 1-1 16,0 0-5-16,-4 1 0 16,0 0-2-16,0 0-1 15,0 0 2-15,0 0 0 16,-2-1 0-16,1-1 4 0,0 1-76 16,0 1-58-16,-6 0 75 15</inkml:trace>
  <inkml:trace contextRef="#ctx0" brushRef="#br0" timeOffset="38268.32">5154 6309 311 0,'-35'28'246'0,"29"-28"28"16,0 0-64-16,1-1-24 0,5 0-36 15,0 0-16-15,0 1-20 16,0-1-4-16,0 0-15 15,0 0-10-15,0 0-18 16,0-1-8-16,0 1-11 16,0 0-3-16,0 0-7 15,4-1-1-15,1-2-4 16,3-1-1-16,-1 2-4 16,1 0-3-16,-1 0-5 15,-1 1-3-15,0 0-3 16,-1 1-1-16,2 0-2 15,-3 0 0-15,-1 0-1 16,3-1-1-16,-2-1-1 16,1 1-1-16,0-1-2 15,-2 1 0-15,2-1-1 0,2 1 0 16,-3 1-1 0,0 0 0-16,0 0 0 0,1 1 0 15,2 0-1-15,3 0-1 16,3 0 1-16,29 2-1 15,-24-2 1-15,1-1-1 16,4 0 0-16,5-1 0 16,0 1-1-16,-4 0 1 15,4 0 0-15,-2 1-1 0,1 0 3 16,6 2 1-16,-2 1 2 16,2-1 1-16,-3 0 1 15,-1-1 0-15,-1-1 0 16,-4-2 1-16,-1 0 0 15,-2-1 1-15,-4 1 2 16,-1 1 1-16,-3-1 0 16,0 2-1-16,-2 0-1 15,-3 0-2-15,-2 2 0 16,-5-2-2-16,-1 0-1 16,0 0-1-16,0 0-2 15,0 0-1-15,0 0 1 16,0 0 5-16,-1 0-63 15,0 0-45-15,-5 1 62 16</inkml:trace>
  <inkml:trace contextRef="#ctx0" brushRef="#br0" timeOffset="40811.18">6993 6280 495 0,'-33'6'245'0,"31"-8"-68"16,2 0-16-16,1 2-58 15,-1 0-21-15,0 0-36 16,0 0-6-16,0-1 13 16,0 1 5-16,0-1 4 15,0 0-1-15,2 0-5 16,-2 0-1-16,4 0-4 15,2 0-1-15,-6 1-5 16,4 0-5-16,1 0-4 16,-2 0-1-16,2 0 2 15,-3 0-2-15,-2 0-5 0,0 0-5 16,4 0-11-16,2 0-3 16,-3 0-5-16,0 0 0 15,-3 0-1-15,3 0 1 16,-3 0 11-16,0 0 5 15,0 0 7-15,0-1 3 16,0 0-7-16,0 0-4 16,0 1-5-16,0-2-2 15,0 1-2-15,0 0 1 0,0 0-2 16,-2 0 0-16,1 0 0 16,0 0-1-16,0 1 2 15,1 0 3-15,0 0 3 16,-1 0 4-16,1 0-1 15,-1 0-1-15,0 0-5 16,0 0-4-16,0 0-5 16,1 0-1-16,0 0-3 15,0 0 0-15,0 0-1 16,0 0 0-16,0 0 0 16,5 0-1-16,9 1 0 15,4 0 0-15,31 1 0 16,-25-6 1-16,7-4 1 15,1 1-1-15,7-4 0 16,-1 1-1-16,5 4 1 16,-1 0 0-16,0 2 0 15,1 2 0-15,-12-1 2 0,-3 1 1 16,0 2 2-16,-6 0-1 16,-1 0 0-16,-2-1 0 15,-6 1-1-15,0 0 0 16,-1 0-1-16,1 0-2 15,-2 2 1-15,0 0-1 16,1 1 1-16,-1 1 0 0,-1-4 0 16,-2 1-3-16,-4-1 278 15,-2 3-208-15</inkml:trace>
  <inkml:trace contextRef="#ctx0" brushRef="#br0" timeOffset="43215.21">21026 5526 562 0,'-38'-8'355'0,"37"4"80"16,-4 1-183-16,5 4-48 0,2 1-11 15,-2-2-44-15,0 0-10 16,2 8-2-16,5 12-4 16,9 37-21-16,-9-24-9 15,-2 5-24-15,0 3-13 16,2 1-22-16,1 0-8 15,0-7-15-15,-1-1-5 16,0-7-7-16,-2-6-3 0,-3-9-24 16,1-4-35-16,-4-7-85 15,-2-2-50-15,-3-9-207 16,1-5-229-16,5-11 408 16</inkml:trace>
  <inkml:trace contextRef="#ctx0" brushRef="#br0" timeOffset="43555.35">20976 5467 617 0,'-5'0'381'0,"12"2"26"16,6 0-122-16,1 4-59 16,8 1-30-16,2-2-60 15,5 2-17-15,6 3-27 16,1 0-14-16,4 5-13 15,-1 1-2-15,-1 3-3 16,-5 2-1-16,-7 0-10 0,-4 3-4 16,-13-1-9-16,-3 1 0 15,-8 2 1-15,-5 2 0 16,-5-1-6-16,-7-2-6 16,-5 1-10-16,-1-3-1 15,1-3-3-15,0-2-1 16,0-6 0-16,-1-2-2 0,-3-7-2 15,1 1-6-15,3-5-46 16,1-2-33-16,11-1-87 16,4-5-67-16,15-2 148 15</inkml:trace>
  <inkml:trace contextRef="#ctx0" brushRef="#br0" timeOffset="44540.25">22209 5745 697 0,'8'-1'433'0,"2"0"-80"15,26 1-57-15,-27-1-32 16,-2-2-67-16,1-1-27 15,-5-3-34-15,-1 0-15 16,-4-5-25-16,-7 0-12 0,-3-3-24 16,-4 0-12-1,-3 9-20-15,0-2-7 0,1 6-9 16,2 5-5-16,-2 6-4 16,2 2-3-16,3 11-2 15,3 1-2-15,8 1-1 16,2 1 1-16,6-3 0 15,4-1 3-15,2-7 1 16,1-2 0-16,1-8 0 16,1-4 0-16,-1-6 0 15,1-7 0-15,4-8-3 16,-2-8-5-16,2-6-3 16,2-3 0-16,-6-4 5 15,0 5 4-15,-5 2 3 16,-5 7 0-16,-3 8 2 15,-2 1 0-15,0 13 1 16,0 1 0-16,0 9-1 0,-2 2 1 16,3 13 6-16,0 4 6 15,4 6 12-15,6 7 6 16,-2-3 6-16,-2 1-1 16,2-4-8-16,2-3-6 15,-4-4-12-15,5-3-4 16,-4-6-34-16,-4-3-33 15,6-4-97-15,-1-5-66 0,1-7-524 16,7-6 504-16</inkml:trace>
  <inkml:trace contextRef="#ctx0" brushRef="#br0" timeOffset="44710.94">22583 5642 1201 0,'0'17'639'15,"0"4"-200"-15,0 6-148 16,0-1-56-16,-2-1-123 16,2-4-48-16,0-9-47 15,2-6-44-15,1-6-131 16,2-6-88-16,1-8-262 16,-2-7 307-16</inkml:trace>
  <inkml:trace contextRef="#ctx0" brushRef="#br0" timeOffset="44860.16">22565 5462 970 0,'-1'5'504'15,"2"1"-119"-15,1 3-88 16,3 0-122-16,-2-3-58 16,3 5-141-16,4 1-97 15,5 4 78-15</inkml:trace>
  <inkml:trace contextRef="#ctx0" brushRef="#br0" timeOffset="45322.65">22925 5642 1095 0,'8'-1'537'0,"-3"-1"-191"15,2-1-44-15,-10-3-89 16,3 2-44-16,-10-7-63 15,-3 0-19-15,8 7-33 16,-7-1-12-16,1 7-16 16,-3 1-6-16,-7 2-12 15,4 5-5-15,4 5-3 16,3 2-2-16,8 1-1 16,0-2 0-16,5-2 1 15,2 0 1-15,2-3-1 0,6-3-1 16,2-4-1-16,3-5 0 15,0-10 1-15,-3-4 1 16,-2-3 2-16,-1 3 2 16,0 2 1-16,-2 1 2 15,-3 9 4-15,0 1 2 16,-8 2 10-16,2 10 6 0,-1 1 8 16,-7 0 1-16,7 6-6 15,-3-3-8-15,3-1-49 16,2 1-46-16,4-8-134 15,2-3 24-15,13-1 93 16</inkml:trace>
  <inkml:trace contextRef="#ctx0" brushRef="#br0" timeOffset="45913.38">23131 5769 1124 0,'0'0'522'0,"6"1"-212"15,2 0-35-15,3-1-78 16,1-1-38-16,31-10-67 15,-27-3-22-15,-1-6-20 16,-1-4-19-16,-4-3-17 16,-7-1-3-16,-5 5-1 15,-4 3 1-15,-11 3 0 16,-2 5 1-16,-3 1 9 16,-4 7 2-16,5 4 3 15,4 4-1-15,4 11-11 16,2 3-3-16,5 9-3 15,5 6 3-15,5 8 6 0,5 3 2 16,5 3 3-16,3 0 2 16,5-5 1-16,1-2 5 15,-1-5 2-15,-3-5-1 16,-8-7 0-16,-6 0-4 16,-10-7 2-16,-6-2 3 15,-8-1-3-15,-2-4-2 16,-5-1-8-16,-4-7-24 0,3-4-88 15,0-1-50-15,9-9-142 16,5-3 385-16,18-11-112 16</inkml:trace>
  <inkml:trace contextRef="#ctx0" brushRef="#br0" timeOffset="46926.12">23417 5610 922 0,'10'0'521'0,"-7"12"13"16,-4 7-179-16,2 6-81 15,-4 4-39-15,3 0-103 16,0 1-36-16,5-4-37 16,8-4-15-16,5-4-23 0,-2-6-5 15,9-8-9-15,-2-4-2 16,-3-11-4-16,3-2-4 15,-8-8-19-15,-7 0-8 16,-8-3-10-16,-5 1-1 16,-11 3 19-16,-7-2 8 15,1 9 13-15,-5 2 2 16,7 7 1-16,5 3-2 16,2-1 0-16,7 1-3 0,1-1-7 15,3 0-3-15,2 2-5 16,0 0 1-16,0 0 4 15,14 0 3-15,14-1 5 16,35-5 3-16,-26 1 2 16,-1 2 1-16,-2 3 8 15,-2 6 6-15,-9 3 19 16,-6 3 9-16,-8 9 7 16,-3 1-1-16,-6 3-12 15,-4-1-3-15,0-6-9 16,0-4-3-16,0-6-6 15,2-6-4-15,0-2-6 16,1-5-5-16,1 4-14 16,0 0-11-16,1-10-19 15,3-12-3-15,15-28 10 0,-7 30 9 16,1 5 19-16,2 5 5 16,0 6 3-16,-2 5 1 15,2 6 5-15,-4 4 7 16,4 6 10-16,2 3 3 15,-5-1-5-15,4 1-6 16,-3-4-10-16,2-3-14 16,-4-1-75-16,7-4-51 15,6-6-129-15,2-2-71 0,14-5-114 16,-7-1-35-16,-2-2 77 16,-7 0 84-16,-11-2 200 15,-1-1 125-15,-6-1 165 16,-2-1 47-16,-1-3 66 15,-3 1 1-15,0-2-32 16,-2 5-11-16,-3 7-25 16,0 0-20-16,-5 8-44 15,-1 5-23-15,-3 5-23 16,-1 7-6-16,0-1-11 16,1 1-9-16,8-2-16 15,1 0-12-15,5-3-19 16,3-1-8-16,5-5-11 15,2-4-4-15,4-4-7 16,0-4-1-16,1-7-4 16,0-3 0-16,-1-6 3 15,-1 1 2-15,0 4 1 0,-3 2 3 16,-1 10 1-16,-3 5 0 16,-4 10 5-16,1 2 5 15,-2 5 7-15,0-3 2 16,3 1-5-16,-2-2-6 15,2-3-8-15,2-2-13 16,-1-6-85-16,1-4-58 0,0-6-172 16,2-10 50-16,-2-2 153 15</inkml:trace>
  <inkml:trace contextRef="#ctx0" brushRef="#br0" timeOffset="47151.42">24399 5405 1491 0,'3'27'749'16,"6"6"-300"-16,-11 6-148 15,0 6-55-15,1 1-121 16,-1 2-43-16,4-4-37 16,3-5-10-16,-2-9-21 15,1-8-4-15,0-8-26 16,-2-4-22-16,-2-5-68 0,0-3-42 15,-2-2-81-15,1-1 166 16,1 0 18-16</inkml:trace>
  <inkml:trace contextRef="#ctx0" brushRef="#br0" timeOffset="47881.02">25171 5653 983 0,'0'0'511'0,"0"0"-141"15,0-1-121-15,0 0-22 16,-1 0-82-16,-2-16-46 16,-11-25-49-16,5 29-8 15,-6 6 1-15,1 4 0 16,-3 4-3-16,-2 5-5 0,-2 6-14 16,1 6-5-16,4 7-3 15,2 3 0-15,6 6 1 16,10 0 1-16,3-5 2 15,3-7 0-15,8-10-3 16,-6-6-3-16,9-7-6 16,1-4-1-16,3-16-3 15,1-10-1-15,-1-9-18 16,-2-3-4-16,-1-3-3 16,-4 1 3-16,-5 2 18 15,-3 5 4-15,-6 11 5 16,-1 6 3-16,-2 14 12 15,-7 4 3-15,0 10 7 16,1 9 10-16,-1 15 12 16,4 5 8-16,4 10 10 15,1-5-6-15,5 3-11 0,5 0-8 16,1-7-13-16,-1-2-6 16,5-13-12-16,-1-3-1 15,0-12-70-15,-1-3-45 16,2-9-16-16,-1-6 46 15</inkml:trace>
  <inkml:trace contextRef="#ctx0" brushRef="#br0" timeOffset="48214.22">25364 5754 1315 0,'37'1'652'16,"-33"-3"-251"-16,8-4-126 15,1-3-43-15,4-6-105 16,4-3-44-16,-2-6-50 16,-3 0-10-16,-6-4-9 15,-6 3-2-15,-4 4-3 16,-6 2 1-16,-3 7-1 16,-6 3 3-16,-1 7 4 15,-2 3 1-15,3 11 2 16,3 5-3-16,1 7-1 15,7 3-1-15,1 4 3 16,1 0 1-16,2-1-4 16,4-1 0-16,1-6-6 0,5-6-2 15,4-6-14-15,4-4-35 16,9-7-83-16,4-4-54 16,3-2 101-16</inkml:trace>
  <inkml:trace contextRef="#ctx0" brushRef="#br0" timeOffset="48601.7">25614 5765 1061 0,'0'0'534'0,"5"1"-92"16,3 0-105-16,6 0-81 16,26 0-41-16,-23-13-112 15,-1-4-36-15,-1-7-34 16,1-4-7-16,-7 1-9 15,-3 2-4-15,-8 2-3 16,-6 3 4-16,-5 4 7 16,-2 4 2-16,-2 5 2 15,2 3-3-15,3 9-8 16,2 4-2-16,6 9 0 16,0 11 0-16,3 7 6 15,3 6 3-15,5 5 0 16,1-1-4-16,6 1 5 0,0-1 2 15,0-6 9-15,2 0 8 16,-8-10-5-16,-2-3-3 16,-7-4-7-16,-7-10-3 15,-7-1-6-15,-3-5-12 16,-4-8-61-16,-1-5-47 16,3-10-109-16,-1-7-9 15,11-12 132-15</inkml:trace>
  <inkml:trace contextRef="#ctx0" brushRef="#br0" timeOffset="48939.14">25895 5581 1515 0,'11'14'698'15,"-5"1"-325"-15,2 9-126 16,-2 1-35-16,-1 4-85 15,1-1-43-15,-2-3-42 16,2-6-8-16,-1-6-17 16,-2-6-4-16,-2-6-2 15,-5-5-2-15,-2-9 1 0,-3-6-2 16,1-11-3-16,5 3-1 16,-4-2-4-16,3-2-1 15,6 4-3-15,1 2-1 16,9 2-1-16,-7 5-12 15,4 6-52-15,-5-3-29 16,0 8-93-16,8 2-36 16,-1 5 145-16</inkml:trace>
  <inkml:trace contextRef="#ctx0" brushRef="#br0" timeOffset="49411.22">26097 5710 986 0,'10'1'519'0,"9"4"-42"16,0-2-154-16,4-6-79 16,-1-1-31-16,-1-7-100 15,-1-6-40-15,-7-5-39 16,0 1-14-16,-10-1-10 16,-3 1 1-16,-7 10 0 15,-8 0 6-15,-2 11 8 16,-2 4 0-16,-2 5 5 15,5 6-2-15,3 2 3 16,4 5 2-16,5 2 8 16,3 0 2-16,2 1 0 15,3-5-2-15,10-3-11 0,5-4-7 16,9-8-13-16,3 0-4 16,4-8-4-16,-3-3-2 15,-1-10-17-15,-6-3-17 16,-6-10-32-16,1-1-7 15,-8 1 17-15,-3 0 17 16,-9 6 37-16,1 4 7 0,-7 9 12 16,0 5 9-16,-5 8 22 15,-10 1 9-15,4 6 9 16,3 3 2-16,1 7-3 16,11 2-5-16,4 5-7 15,1 3-11-15,9-4-20 16,9-2-8-16,3-10-7 15,4-3-11-15,7-8-115 16,-1-3-34-16,14-1 80 16</inkml:trace>
  <inkml:trace contextRef="#ctx0" brushRef="#br0" timeOffset="50421.01">27198 5581 890 0,'1'3'496'15,"2"4"-44"-15,1 9-177 16,0 5-3-16,-2 8-50 15,-1 4-48-15,-1 1-77 16,-2-3-22-16,1-7-35 16,-2-7-13-16,3-10-16 15,2-5-4-15,0-7-3 16,-1-6-3-16,1-8-1 16,1-4-1-16,3-4-2 0,3 0-1 15,3 4 1-15,2 5 0 16,7 6 3-16,-3 4 0 15,4 6 1-15,-2 4 5 16,-3 8 9-16,-1 3 9 16,-10 10 16-16,0 0 4 15,-7 2 3-15,-2-2-6 16,2-4-14-16,-2-5-5 16,0-7-11-16,-1-4-4 0,2-4-3 15,2-5-10-15,0 5-26 16,0 0-9-16,4-16-3 15,11-31 10-15,-7 32 24 16,-1 0 7-16,1 9 4 16,-4 6 2-16,1 1 1 15,0 8 5-15,3 2 12 16,-3-2 4-16,9 4 8 16,2-1-2-16,6-1-10 15,3 0-4-15,4-4-9 16,4 0-3-16,2-5-4 15,1-1-1-15,-2-7-3 16,0-5-1-16,-7-5-10 16,-4-4-7-16,-10-1-2 15,-3 3 1-15,-9 1 14 16,-6 0 8-16,-5 7 7 0,-5 1 2 16,-3 5 4-16,1 5 3 15,-1 4 1-15,2 1 2 16,4 7 2-16,3 5 4 15,3 2 12-15,1 3 2 16,5-1-3-16,4-3-8 16,6-8-16-16,3 0-5 15,5-7-6-15,4-3 0 0,0-3 1 16,1-1-1-16,-4 4 2 16,-2 1 0-16,-5 6 0 15,-1 2 3-15,-5 1 3 16,0 1 1-16,-4-3 1 15,-3-4-3-15,4 0-98 16,-3-4-49-16,0-2-121 16,0 1-70-16,0 0 218 15</inkml:trace>
  <inkml:trace contextRef="#ctx0" brushRef="#br0" timeOffset="51015.17">28020 5443 1319 0,'-1'17'617'0,"0"15"-218"0,-2 4-60 16,2 10-90-16,0 1-51 15,7 5-100-15,6-1-32 16,3-9-34-16,5-7-11 16,-2-13-9-16,-1-9-26 15,-4-11-83-15,-3-5-51 16,-7-14-103-16,-3 0-25 15,-5-8-36-15,-6-4-43 16,-9-3-62-16,-3-1 47 16,-4 3 194-16,-5 1 144 0,9 15 272 15,6 6 49-15,10 5 11 16,4 3-13-16,3 3-47 16,-4-5-19-16,4 2-40 15,0 0-29-15,10 1-54 16,17 3-26-16,30 0-44 15,-23-5-10-15,8 0-8 16,0 0-3-16,0 3-3 16,2 5-3-16,-10 5 4 15,-2 4 11-15,-10 8 22 16,-11 1 3-16,-2 3 20 16,-7-2 3-16,-2-4-7 15,0-5 2-15,-8-7-18 16,4-1-11-16,-6-8-11 0,1-1-5 15,5-5-5-15,-3-4-2 16,5-7-6-16,4-3-2 16,2-9-29-16,6 2-20 15,-1-2-43-15,3-2-15 16,7 9-20-16,-7 0-12 16,5 6-27-16,-3 5-14 0,-4 8-87 15,3 2 167-15</inkml:trace>
  <inkml:trace contextRef="#ctx0" brushRef="#br0" timeOffset="51176.42">28626 5649 1290 0,'3'5'596'0,"2"9"-158"15,-1 2-112-15,1 2-61 16,-1 1-36-16,0-2-122 15,0-1-43-15,-3-9-106 16,-1-3-55-16,-4-12-171 16,-1-3-170-16,5-5 278 15</inkml:trace>
  <inkml:trace contextRef="#ctx0" brushRef="#br0" timeOffset="51337.01">28522 5404 1248 0,'-6'3'566'15,"11"1"-182"-15,4 5-101 16,4 3-78-16,-1 1-39 16,0 2-108-16,-1 1-68 15,3 0 304-15,2-1-227 0</inkml:trace>
  <inkml:trace contextRef="#ctx0" brushRef="#br0" timeOffset="51593.42">28809 5536 1405 0,'12'14'624'0,"-1"2"-243"16,8 1-90-16,3-2-77 16,-1 2-44-16,2 2-91 15,-5 4-24-15,1 0-18 16,2 2-7-16,-7-6-14 15,0-4-35-15,-10-3-94 16,-2-5-65-16,-1-7-276 0,-1-5 289 16</inkml:trace>
  <inkml:trace contextRef="#ctx0" brushRef="#br0" timeOffset="51702.82">28948 5569 2580 0,'-10'8'170'0,"-2"2"-49"16,-6 13 96-16,-5 5-47 16,-5 0-102-16,4-1-32 0,-3-4-106 15,12-1-58-15,11-4-230 16,9-3 215-16</inkml:trace>
  <inkml:trace contextRef="#ctx0" brushRef="#br0" timeOffset="52316.05">29921 4789 894 0,'-4'-2'380'0,"-13"10"-141"15,3 7-42-15,-13 9-18 16,-10 7-12-16,1 10-61 15,-5 8-19-15,9 18-7 16,5 11 0-16,8 18-3 16,-1 13-6-16,8 17-14 15,4 6-9-15,7 5-15 16,2-5 1-16,12-8 16 16,9-1 8-16,18-9-4 15,9-5-8-15,6-12-14 0,-7-15-8 16,-9-20 1-16,-14-8 1 15,-8-14-6-15,0-7-3 16,-16-15-20-16,3-11-37 16,-5-18-20-16,-9-11 30 15</inkml:trace>
  <inkml:trace contextRef="#ctx0" brushRef="#br0" timeOffset="53417.07">30175 4925 418 0,'0'0'248'0,"1"0"1"15,0 0-44-15,-1 0-47 16,0 0-32-16,0 0-63 16,0 0-15-16,0 0-10 15,1 0 1-15,-1 0 10 16,1 0 10-16,-1 0 19 15,0 0 6-15,0 0 11 16,1 0 3-16,0 0-3 16,0 0-7-16,-1 0-15 15,0 0-9-15,0 0-14 16,0 0-4-16,0 0-9 16,0 0-1-16,0 0-4 15,0 0-2-15,0 0-4 16,0-1-5-16,0 0-8 15,0 0-4-15,-1-1-2 0,0 1-1 16,0 0-2-16,0 0 1 16,0 0-2-16,0 0 0 15,0 0-1-15,-6-2 0 16,-3 0 0-16,-1 3-1 16,-26 14 3-16,26 3 0 15,1 5 1-15,5 1 0 16,3-1 2-16,2-1 2 15,4-8 2-15,0-1 3 0,3-6-2 16,2 0-1-16,1-4-4 16,0-3-2-16,2-8-2 15,-1-2 1-15,0-6-2 16,1 0 0-16,-1-2 0 16,-2-5 0-16,1-2-1 15,-3-1 0-15,-3-2 0 16,-1 2-1-16,-1 1 2 15,1 3-1-15,-1 6 1 16,0 6 0-16,-2 8-1 16,0 3 5-16,0 13 10 15,0 7 4-15,1 11 11 16,0 4 3-16,1 4 9 16,2-1 8-16,1-2 5 15,1-7-4-15,0-6-17 16,-1-4-11-16,-1-7-21 0,-2-1-36 15,-1-10-91-15,4 1-59 16,3-9 235-16,7 1-87 16</inkml:trace>
  <inkml:trace contextRef="#ctx0" brushRef="#br0" timeOffset="53655.83">30448 4812 1442 0,'-12'-2'615'0,"0"5"-309"15,2 5-62-15,1 9-62 16,-1 5-33-16,4 9-74 16,1 0-20-16,8 0-23 15,5-1-10-15,2-7-12 16,-2-2-5-16,1-12-23 15,4 1-34-15,6-10-116 16,3-1-78-16,5-5 145 16</inkml:trace>
  <inkml:trace contextRef="#ctx0" brushRef="#br0" timeOffset="53882.27">30604 4922 891 0,'-2'10'507'15,"3"6"-1"-15,0 0-154 16,-1 1-95-16,0 1-29 16,0-3-97-16,0-5-46 15,-1-3-54-15,0-7-7 16,-2 0-82-16,2-1-69 0,0 0-523 16,0 0 434-16</inkml:trace>
  <inkml:trace contextRef="#ctx0" brushRef="#br0" timeOffset="54391.22">30625 4785 952 0,'12'4'540'16,"4"8"-19"-16,7 7-250 15,2 0-28-15,4 6-51 16,-3-1-47-16,-6 1-72 16,-5 1-17-16,-18-1-23 15,-6 0-3-15,-16-4-66 16,-6-1-47-16,2 0-129 15,1-1-71-15,10 10 175 16</inkml:trace>
  <inkml:trace contextRef="#ctx0" brushRef="#br0" timeOffset="55223.21">30897 5378 697 0,'-1'0'394'0,"0"0"-9"15,1 0-85-15,0-1-61 16,0 0-14-16,-1-11-50 16,-1 0-28-16,-8-22-42 15,2 31-16-15,1 6-35 16,-11 5-15-16,9 8-19 0,-2 6-5 16,4 9-8-16,7 1-2 15,0-1-3-15,5-7 0 16,5-7-2-16,-2-8 0 15,8-8 0-15,-6-2 0 16,2-14-4-16,2-4-12 16,-2-9-16-16,4-4-1 15,-3-1 4-15,-4-1 11 16,3 2 13-16,-1 2 2 0,-3 5 0 16,2 4 2-16,-13 11 4 15,3 4 11-15,-6 8 12 16,-2 7 5-16,0 12 4 15,-2 6-2-15,4 10 0 16,0 3 4-16,6 0 1 16,1-1-5-16,6-9-12 15,3-4-9-15,4-8-28 16,2-8-34-16,5-4-113 16,3-6-45-16,2-6 117 15</inkml:trace>
  <inkml:trace contextRef="#ctx0" brushRef="#br0" timeOffset="55467.69">31242 5307 1380 0,'-7'15'647'0,"-6"4"-270"15,-2 4-154-15,1 1-40 16,3 0-81-16,4 2-40 15,10-3-35-15,2 1-4 0,5-6-7 16,1-3-18-16,1-5-75 16,0-3-59-16,1-2-179 15,1-6-173-15,3-7 311 16</inkml:trace>
  <inkml:trace contextRef="#ctx0" brushRef="#br0" timeOffset="55736.48">31279 5347 1165 0,'6'0'574'15,"6"4"-214"-15,-1-1-144 16,2 2-42-16,1 2-67 16,-1 0-28-16,1-1-16 15,-4 1-5-15,-2-1-19 0,-5 3-5 16,-1 4-9-1,-4 0 1-15,-6 6 0 0,-1 0-4 16,6-3-6-16,-6-4-5 16,9-2-6-16,1-4 0 15,3-3-5-15,6 2 0 16,3-8-5-16,-1-4-19 16,1-5-56-16,4-2-43 15,-3 0-79-15,1 0 118 16</inkml:trace>
  <inkml:trace contextRef="#ctx0" brushRef="#br0" timeOffset="56017.73">31516 5276 1455 0,'0'5'624'0,"2"6"-315"16,4 1-52-16,1 4-74 15,2 0-40-15,3 4-70 16,0 0-9-16,-1 3-5 16,0 1-8-16,-6 2-16 15,-2-1-10-15,-8 6-13 16,-5-2-4-16,-7 0-19 16,-3 5-33-16,-4-8-88 0,3 0-9 15,13 3 73-15</inkml:trace>
  <inkml:trace contextRef="#ctx0" brushRef="#br0" timeOffset="56573.15">31721 5975 1507 0,'40'3'579'0,"-29"0"-381"16,-3-2-57-16,2 1-19 16,-6 2-9-16,-1-3-83 0,1 1-160 15,-4-2 131-15,-2-1-52 16</inkml:trace>
  <inkml:trace contextRef="#ctx0" brushRef="#br0" timeOffset="56710.75">31948 6143 969 0,'-3'-3'474'0,"7"3"-131"15,-4 0-84-15,-1 0-93 16,0 0-82-16,1 0-283 16,0 0 144-16</inkml:trace>
  <inkml:trace contextRef="#ctx0" brushRef="#br0" timeOffset="56883.03">32107 6196 1033 0,'6'4'476'16,"-1"1"-188"-16,-1 0-47 16,0 1-83-16,-2-2-81 15,-1 0-218-15,-1 3 103 16</inkml:trace>
  <inkml:trace contextRef="#ctx0" brushRef="#br0" timeOffset="57800.58">32560 6618 587 0,'-1'-2'424'16,"0"1"77"-16,0 0-166 16,0 0-98-16,-1-5-32 15,0-8-46-15,-1 2-27 0,-5-28-41 16,-1 29-18-16,-6 1-30 16,0 2-12-16,-6 5-15 15,4 2-4-15,-2 7-5 16,2 6-3-16,6 3-6 15,-7 8 0-15,14 5-1 16,-4 4 3-16,6 6 0 16,2-4 2-16,2-2-1 15,7-6-1-15,3-11 0 16,9-7 0-16,6-14-1 16,6-6 1-16,11-17-36 15,-2-5-11-15,-2-8 1 16,0-2 1-16,-11 0 37 15,-5-3 11-15,-10 6-1 16,-5-1-1-16,-4 9-1 16,-4 9 4-16,-2 13 21 0,-3 8 5 15,-2 11 3-15,-3 9-5 16,-3 8-15-16,-2 6-1 16,1 4 1-16,-1 2-1 15,7 3-2-15,2-1-3 16,7-3-4-16,4 0-1 15,6-10-4-15,5-4-11 16,1-8-47-16,2-2-41 16,4-2-104-16,1-1-111 0,5-3 202 15</inkml:trace>
  <inkml:trace contextRef="#ctx0" brushRef="#br0" timeOffset="58070.02">32946 6515 1232 0,'-2'-3'520'0,"-2"-1"-248"16,2 2-49-16,1 1-40 16,0 0-9-16,0 1-57 15,0 0-23-15,-4 8-25 16,-8 19-12-16,-13 32-18 15,16-29-9-15,9 4-18 16,1 0-4-16,8-4-6 0,-6-3-2 16,11-5-22-16,-2-2-27 15,1-8-96-15,2-5-82 16,4-11 138-16</inkml:trace>
  <inkml:trace contextRef="#ctx0" brushRef="#br0" timeOffset="58451.8">33054 6635 1245 0,'-2'6'563'15,"-1"2"-233"-15,-6 8-126 16,-2 2-38-16,-4 0-38 16,2 0-33-16,3-2-39 15,2-5-5-15,7-5-13 16,-2-3-10-16,3-4-15 15,2-3-4-15,-2 3-9 16,0 0-4-16,1-6-6 16,16-11 1-16,35-31 2 15,-27 30 6-15,-6 7 2 16,3 3 1-16,-5 9 5 16,-1 3 4-16,0 9 5 15,-7 5 2-15,-6 5-5 0,-1 1 1 16,-3 0 7-16,-2-3 0 15,-1-1 3-15,0-5-4 16,0-6-22-16,0-4-31 16,1-5-93-16,-1-4-61 15,3-6-176-15,3-3 219 16</inkml:trace>
  <inkml:trace contextRef="#ctx0" brushRef="#br0" timeOffset="58669.51">33303 6448 1343 0,'27'13'559'0,"-13"-2"-337"15,-6 6-94-15,-5 10-68 16,3 4 3-16,-6 11 43 16,3 2 6-16,0-1 8 15,0-2-11-15,-2-5-47 16,-4-3-17-16,-4-7-38 15,-7-3-25-15,-14-11-70 16,-2-4-46-16,-4-10-109 16,4-7-95-16,14-4 220 15</inkml:trace>
  <inkml:trace contextRef="#ctx0" brushRef="#br0" timeOffset="59341.71">33358 4721 945 0,'8'6'416'0,"4"-1"-200"15,3 15-66-15,0 3-21 16,0 12-38-16,-1 8-30 15,0 12-34-15,4 9-3 0,3 6 3 16,6 8-2 0,8-2-5-16,-1 10-5 0,0 7 6 15,-4 0 6-15,-7 11 7 16,-3-10 5-16,-12 9-13 16,-9 1-6-16,-16-1-10 15,-11 5-4-15,-14-7-4 16,-2 0 0-16,-1-3 0 15,8-4 1-15,9-11 2 16,2-10 0-16,6-18-11 16,4-12-27-16,5-15-77 15,2-10-45-15,8-12-128 16,-2-5-100-16,0-8 250 16</inkml:trace>
  <inkml:trace contextRef="#ctx0" brushRef="#br0" timeOffset="87931.51">6273 7181 397 0,'0'0'244'0,"0"0"19"15,0-1 0-15,0 0 2 16,0 0-9-16,0 0-33 15,0 0-26-15,0 0-54 16,0 0-22-16,-1 0-41 16,0 0-15-16,-9-2-26 15,-9 7-10-15,-26 30-12 16,27 1-3-16,1 12 0 16,6 1 1-16,4 0 6 15,2-9 0-15,10-9 0 16,0-4-3-16,10-13-12 0,4 1-6 15,1-16-3-15,5-3-4 16,-1-15 2-16,3-4 1 16,-2-11 4-16,2-4 3 15,-11-1 5-15,-6-1 2 16,-10 7 4-16,-10 3 1 16,-5 11 3-16,-4 7 0 0,0 13-2 15,-1 7-2 1,2 14 2-16,1 7 2 0,0 12 4 15,3 0 4-15,5 6 2 16,4-8-3-16,7-9-7 16,5-7-6-16,5-12-8 15,1-3-4-15,4-7 0 16,2-3-2-16,4-12 2 16,0-6 0-16,0-15 0 15,-3-3-2-15,-8-6-1 16,-1-1 2-16,-15 10 2 15,-2 1 3-15,-10 12 2 16,-2 6-2-16,-1 15 0 16,-2 6-2-16,1 21-1 15,-1 8 0-15,6 17 5 0,2 2 4 16,10 0 14-16,3-1 5 16,5-13 4-16,3-1-3 15,7-13-12-15,2-7-7 16,6-13-10-16,0-9-1 15,6-13-1-15,-4-8-1 16,-2-10-1-16,1 4 0 16,-20-4 2-16,-4 5 2 15,-15 8 6-15,-10 0 1 16,-3 16-1-16,0 6 0 0,-1 13-3 16,2 9-2-16,5 11-1 15,5 5 1-15,8 2 3 16,1-4 1-16,7-1 2 15,1-7-1-15,6-8-4 16,2-5-1-16,7-13-4 16,1-5-1-16,5-16 0 15,3-3 1-15,-8-9 3 16,-3 0 1-16,-13 3 6 16,-7 2 1-16,-8 9 5 15,0 6-1-15,1 12 1 16,1 2 2-16,1 16-3 15,0 6 0-15,5 14-1 16,3 6-4-16,5-2-5 16,4-9-2-16,12-15-81 15,1-11-38-15,5-26 69 0</inkml:trace>
  <inkml:trace contextRef="#ctx0" brushRef="#br0" timeOffset="88767.17">6223 6670 826 0,'0'-60'431'0,"0"54"-96"16,0 2-34-16,-1 6-85 16,1-2-30-16,0 0-58 15,-1 3-23-15,1 17-16 16,1 28-8-16,0-21-17 15,2 1-9-15,-3 4-18 16,-3 2-9-16,1 2-12 16,-3-1-5-16,-1-1-4 15,3-7-2-15,-2-9-1 16,1-2 0-16,1-9-1 16,1-3 1-16,-1 1-1 0,-1-7 2 15,4 1-2-15,-1 0 0 16,1 0 0-16,0 0 0 15,0 1 0-15,5 0 1 16,13 1 5-16,33 8 6 16,-13-8 16-16,5-1 0 15,5 5 14-15,3 1 3 16,-16-1-5-16,-5-1 4 0,-8-1-8 16,-10-2-7-16,-1-1-6 15,-6 4-3-15,-9-4 2 16,-6-2-30-16,0 7-108 15,-3-6-46-15,14 13 78 16</inkml:trace>
  <inkml:trace contextRef="#ctx0" brushRef="#br0" timeOffset="114712.31">10803 8748 891 0,'3'34'434'0,"-4"-32"-137"0,1 3-46 16,1 0-30-16,-1-5-43 16,0 0-51-16,6 2-26 15,22 2-36-15,30-1-9 16,-31-17-20-16,1 1-9 16,-1-7-12-16,-2-2-3 15,-5-1-3-15,-4-1 0 16,-12 2 4-16,-7 0 1 15,-1 2 4-15,-9 4 0 0,-6 5-4 16,4 4 0-16,-8 6-5 16,4 2-1-16,0 10-1 15,0 5 2-15,8 8 3 16,2 4 1-16,9 6-2 16,6-1-1-16,7 0-4 15,1-5-3-15,5-6-2 16,-9-1-1-16,7-9-2 15,3 1 0-15,4-8-43 16,4-10-43-16,2-9-122 16,-3-2-96-16,-6-14-248 15,-1 2 340-15</inkml:trace>
  <inkml:trace contextRef="#ctx0" brushRef="#br0" timeOffset="114848.69">11166 8621 567 0,'1'-9'422'16,"0"4"13"-16,3 8-107 0,2 6-32 15,1 10-54-15,0 1-26 16,2 7-49-16,2 1-28 16,3 0-59-16,1-1-23 15,4-5-34-15,0 0-11 16,-1-5-13-16,1-1-42 16,0-6-122-16,-1-6-99 15,-3-6 151-15</inkml:trace>
  <inkml:trace contextRef="#ctx0" brushRef="#br0" timeOffset="115029.77">11359 8643 1063 0,'1'13'522'0,"-3"4"-160"16,-8 2-55-16,0 7-83 15,-4-1-47-15,-4 1-80 16,2-2-39-16,0-6-37 15,2-1-7-15,2-8-111 16,3-1-76-16,4-5 106 16</inkml:trace>
  <inkml:trace contextRef="#ctx0" brushRef="#br0" timeOffset="115397.08">11412 8783 971 0,'23'16'510'16,"-5"-8"-70"-16,3 1-160 15,-7-6-57-15,-2-3-50 16,3-8-86-16,3-1-31 0,1-7-41 16,4-2-5-16,-9-2-3 15,-4-1 0-15,-10-2 1 16,-3 4 0-16,-11 3 2 15,-1 2 0-15,-3 6-3 16,-4 5 1-16,3 8-3 16,1 3 3-16,7 9 10 15,10 6 2-15,1 2 6 16,2 2-1-16,4 2-6 16,-1-2-3-16,10-1-5 15,0-3-4-15,8-5-7 16,-1-6 2-16,-3-11-59 15,8-1-51-15,-6-5-185 16,2-3 178-16</inkml:trace>
  <inkml:trace contextRef="#ctx0" brushRef="#br0" timeOffset="115698.5">11730 8736 963 0,'-2'15'512'16,"2"1"-116"-16,1 3-45 15,3 2-97-15,-1-3-56 16,5 0-81-16,-3-3-38 16,3-4-33-16,-1 3-8 0,-2-9-9 15,0 2-4-15,-4-7-5 16,-1-6-3-16,-3-2-6 16,1-4-2-16,-1-7-8 15,-1-6-1-15,0-5-12 16,-1-1-8-16,2-1-16 15,1 4-5-15,2 9-20 16,3 2-16-16,3 11-58 16,3 2-34-16,5 8-99 15,2-1-58-15,5 5 212 16</inkml:trace>
  <inkml:trace contextRef="#ctx0" brushRef="#br0" timeOffset="115995.09">12060 8793 1327 0,'-7'0'572'16,"-4"-4"-301"-16,4-3-8 15,0-1-85-15,-1 1-31 16,6 4-57-16,-7-1-21 0,1 2-19 15,4 2-12-15,-5 3-21 16,3 6-3-16,3 11 2 16,-2 1 2-16,2 6 5 15,8-1-2-15,-3-5-7 16,2-1-5-16,5-7-9 16,-1-2-2-16,4-8-84 15,3-2-70-15,0-3-201 16,0-6 210-16</inkml:trace>
  <inkml:trace contextRef="#ctx0" brushRef="#br0" timeOffset="116172.39">12150 8768 936 0,'2'14'603'16,"4"-1"3"-16,0 4-281 15,2 3-41-15,0 0-106 0,-3 2-47 16,3-3-79-16,-3-2-18 15,-2-6-20-15,-2-5-41 16,-1-3-122-16,0-5-60 16,0 1 109-16</inkml:trace>
  <inkml:trace contextRef="#ctx0" brushRef="#br0" timeOffset="116313.77">12120 8641 1168 0,'3'9'583'16,"6"-3"-232"-16,0 4-178 16,4-1-51-16,1 0-141 15,0-3-54-15,2-5 42 16</inkml:trace>
  <inkml:trace contextRef="#ctx0" brushRef="#br0" timeOffset="116912.12">12296 8651 1051 0,'33'21'565'0,"-33"-12"-57"16,1 2-215-16,2 2-52 0,0 2-55 16,2-5-75-16,3 4-30 15,1-1-36-15,5 1-4 16,4 5-6-16,-3-5-7 15,0-1-10-15,-8 1-4 16,-7-2-2-16,-2-1 1 16,-3 5 3-16,-3-3 1 0,-4-4 0 15,-2-1-2-15,-3-3-6 16,3-3-2-16,7 2-11 16,5 0-5-16,5-4-1 15,3 0-1-15,-6-1 5 16,0-1 2-16,12 1 1 15,7 0-1-15,24-3 2 16,-25-1 1-16,1-3 0 16,-5 0 0-16,4-3 0 15,-1-3 0-15,-2 0-2 16,-1-1 1-16,-8-3 2 16,0 1 1-16,-4-1 3 15,0-3 1-15,-6 5 2 16,-5 1 1-16,-5 4 2 15,-5 5 1-15,6 6-2 16,-4 4 1-16,8 13 10 16,3 2 2-16,6 8 11 0,1-2 2 15,3-1-6-15,3-4-1 16,5-4-7-16,9-1-4 16,6-4-7-16,5 1-2 15,-5-7-3-15,0 0-5 16,-5-5-83-16,0-3-46 15,0 3-118-15,-2-2 385 0,-5 4-136 16</inkml:trace>
  <inkml:trace contextRef="#ctx0" brushRef="#br0" timeOffset="117121.63">12914 8848 1699 0,'2'0'586'0,"3"0"-575"15,-2 1-51-15,-3-1 23 16</inkml:trace>
  <inkml:trace contextRef="#ctx0" brushRef="#br0" timeOffset="195246.68">16104 13606 365 0,'-36'-29'242'16,"24"28"28"-16,2-1-14 0,-5 0-27 15,1 2-21-15,1 1-46 16,-1 2-20-16,5-2-30 16,-1 0-14-16,8-1-29 15,-4-1-11-15,6 1-23 16,0 0-9-16,0-1-13 15,0 1-4-15,0-2-4 16,0 1 1-16,8 0 0 16,4 0 2-16,4 0 2 15,34 0 1-15,-24 1 0 16,3-4-1-16,9 0-3 16,5 2-2-16,14 2-1 15,4 1-2-15,-2-2 0 16,2 1 1-16,-10 0-1 15,-3 0 3-15,-1 3 7 16,-4-4 3-16,-10-1 6 16,-1-3 0-16,-6-1-5 0,-5 0-3 15,-6 0-4-15,-3 6-1 16,-9-4 0-16,-2 4 0 16,-7-2-8-16,-5-5-24 15,-6 7-121-15,-2-2 101 16</inkml:trace>
  <inkml:trace contextRef="#ctx0" brushRef="#br0" timeOffset="200835.32">5657 13717 156 0,'-37'15'135'0,"31"-12"48"16,2-2-22-16,1 1-22 15,1 0-7-15,2-2-16 16,-1 0-12-16,1-1-22 16,0 0-4-16,0 1-1 15,0 0 4-15,0 0 4 16,10 2-4-16,4 2-12 15,30 15-3-15,-26-12-11 16,3-1-10-16,8-3-16 16,3-4-8-16,9-5-10 15,8-2-3-15,5-1-3 0,-4 1-1 16,4 4 9-16,-8 2 5 16,-7 4 14-16,6 4 7 15,-13 1 1-15,-4 0 2 16,-5-2-4-16,-6-3-2 15,-6-2-7-15,-3 0-5 16,-6-1-7-16,-2 0-2 16,-6-1-8-16,5 1-33 15,0 0-158-15,0 0-211 0,0 0 243 16</inkml:trace>
  <inkml:trace contextRef="#ctx0" brushRef="#br0" timeOffset="201884">8786 13729 642 0,'-10'6'311'0,"4"-1"-93"16,2 0-7-16,3-1-31 16,1-2-27-16,0-2-53 15,0 0-19-15,3 1-32 16,26 6-12-16,41 4-17 16,-19-11-8-16,6-1-5 0,3-1-2 15,3 2-1-15,-2 0 0 16,0 5 2-16,1 0 5 15,-6 0 6-15,-3-1 2 16,-11 0-2-16,-6-1-4 16,-17-1-4-16,0 0-2 15,-8-2 0-15,-7-1 0 16,2 1-1-16,-5-1 5 16,-1-1-73-16,-1 1-82 0,0 0 93 15</inkml:trace>
  <inkml:trace contextRef="#ctx0" brushRef="#br0" timeOffset="206710.96">28579 13652 177 0,'-33'-16'144'16,"26"15"80"-16,0 0-17 16,0-4 9-16,0 4-6 15,-2-4-36-15,2 1-13 0,-2 1-15 16,1-5-9-16,5 5-24 15,-3 0-16-15,8 2-34 16,1 1-15-16,-3 0-19 16,0 0-7-16,6 0-2 15,16-1 0-15,44-4-1 16,-19 3-1-16,17 1-3 16,10 1-3-16,-2 1-5 15,3 2-1-15,-7 2-2 16,-6 1 0-16,0 1 1 15,-4-1-1-15,-10 2 0 16,-7-2 1-16,-11-3-1 16,-4-1 0-16,-16-2 9 15,-4-1-24-15,-10-3-135 16,-13-2-120-16,-5 1 153 16</inkml:trace>
  <inkml:trace contextRef="#ctx0" brushRef="#br0" timeOffset="208606.41">18292 13660 590 0,'-10'-5'275'0,"-25"-10"-81"16,28 15-3-16,4 0-10 16,1 1-26-16,2-1-59 15,0 0-23-15,4 2-28 16,23 1-8-16,39 33-10 16,-22-29-3-16,4-2-3 15,4-3-2-15,7-3-2 16,-1-2-2-16,6-2-1 15,-1 0 0-15,-2-2 5 16,-3 1 0-16,-17-1 2 16,-14 0 0-16,-16 4-2 15,-8 1 2-15,-11 2 0 16,-1 0-2-16,-12 1-6 16,-3 2-20-16,0 3-82 15,-3-2-72-15,3 3 94 16</inkml:trace>
  <inkml:trace contextRef="#ctx0" brushRef="#br0" timeOffset="209529.83">21234 13685 619 0,'-11'-5'315'0,"3"-2"-66"0,4 3-58 16,0-2 9-16,4 3-19 16,1 1-33-16,-1 2-61 15,0 0-15-15,27 6-17 16,41 11-2-16,-16-7-12 15,1-5-7-15,16-3-10 16,2-2-3-16,12-3-4 16,11-1-2-16,-13-5 0 15,-4 2 0-15,-18 1 0 16,-11 1 0-16,-13 3-4 16,-6 0-2-16,-12-1 5 15,-4-2-38-15,-12 1-121 16,-4-1-133-16,-5 9 157 15</inkml:trace>
  <inkml:trace contextRef="#ctx0" brushRef="#br0" timeOffset="-204000.76">15597 14849 400 0,'-1'0'266'0,"0"0"-25"15,0 0-33-15,0 0-14 16,-6 0-28-16,3 0-13 15,-4 0-22-15,1 0-11 16,2 1-27-16,-3 0-12 16,3 0-22-16,2-1-8 15,-2 1-7-15,1 0-4 0,-1 0-3 16,4-1-1-16,0 0-5 16,0 0-2-16,0 0-5 15,0 0-1-15,0 0 1 16,0 0 0-16,0 0 0 15,0 0-2-15,-1 0-5 16,1 0-4-16,0 0-2 16,0 0-1-16,0 0 0 15,0 0 2-15,1 0 3 16,0 0 0-16,0 0 2 16,0 0-2-16,0 0 0 15,0 0-1-15,0 0 0 16,0 0 1-16,0 0 2 15,0 0 0-15,0 0 0 16,0 0-4-16,0 0-3 0,5 2-3 16,1-1-2-16,-4-1-1 15,4 1-2-15,-2 0 1 16,0 0-1-16,3 0 1 16,-2 0 0-16,0-1-1 15,0 1 0-15,1 0 1 16,-1-1-2-16,2 0 1 15,-1 0 0-15,1 0-1 0,-1 0 1 16,1-1-1-16,-1 0 1 16,-1 0-1-16,3 0 0 15,-3 0 0-15,2 1 0 16,-3 0 0-16,0 0 0 16,1-1 1-16,-1 0-1 15,2 0 0-15,-1-1 0 16,2 2 0-16,0 0 0 15,0-1-1-15,2 0 2 16,-1 1-1-16,1 0 0 16,2 0 0-16,28 1 0 15,-27-2 0-15,1 2 0 16,-1-1 0-16,1 0-1 16,1 0 1-16,0-2 0 15,-1 1 0-15,0-2 0 16,-4 3 1-16,3 1-1 0,0-3 1 15,-5 1-1-15,4-4 0 16,2 4 1-16,-3 1-2 16,5 0 1-16,-3 0 0 15,-7 0 0-15,7 1 0 16,-2-1 0-16,3 0-1 16,0 5 1-16,-2-4-1 15,1 3 1-15,-1-1 0 16,2-3-1-16,-2-1 2 0,2 0-1 15,-2 0 0-15,2 2 0 16,3 0 0-16,-3-1-1 16,0 2 1-16,-1-3 0 15,-1 0 0-15,1 2-1 16,-1 0 2-16,2-2-2 16,0 2 1-16,1-1 0 15,1-1 0-15,1 1 0 16,-2 0-1-16,0 0 1 15,3 0 0-15,-2 0 1 16,-1 0-1-16,2-1 1 16,-3 0 0-16,-3 0 0 15,-2 0 0 1,2 0 0-16,1 1 0 0,1 0 1 16,-1 0 1-16,-4 0-2 0,-3-1 0 15,3 1 0-15,3 1-1 16,-5-1 1-16,10-1-1 15,2 0 1-15,-2 0 0 16,6-2 0-16,-3 2-1 16,-2-1 0-16,1-2 1 15,1 4-1-15,-2-2 1 0,2 2-1 16,-2-3 0-16,0 2 0 16,-2 1 1-16,-1-1 0 15,1 1 1-15,1-1-1 16,0 2-1-16,0-1 1 15,0-1 1-15,1 1 0 16,-1 0 0-16,0 0-1 16,1 0 0-16,-3-4 0 15,-2 3 0-15,3 0 0 16,-1-1 0-16,0 8 0 16,1-5 1-16,-6 2-1 15,1-2 0-15,2 2 0 16,1-3 1-16,3 1-1 15,3-2 0-15,-3-2 1 16,2 0 1-16,-4 1 3 16,3 2 0-16,2 0 2 0,0-1 1 15,2 1-2-15,0 1 0 16,-1 0-3-16,-1-1-1 16,1 0-1-16,-1-3 1 15,1-3-1-15,3 8-1 16,-1-2 0-16,-1 0 0 15,0 3 0-15,-1-2-1 16,-3-1 1-16,-2 0 0 16,1 0-1-16,-2-2 1 0,-2 2-1 15,1-3 1-15,-5 3 0 16,1 0-1-16,0 0 1 16,-4 0-1-16,2-2 1 15,-6 0 0-15,0 1-1 16,0 0 1-16,0 1-1 15,0 0 1-15,0 0 0 16,0 0-1-16,0-1 2 16,0 0-1-16,0 1 1 15,0-2 0-15,0 2 0 16,-2 0-1-16,1 0-1 16,0 0-1-16,0 0-47 15,0 0-54-15,0 0-124 16,0 0-401-16,0-1 423 0</inkml:trace>
  <inkml:trace contextRef="#ctx0" brushRef="#br0" timeOffset="-193149.51">21173 14822 423 0,'0'0'238'0,"0"0"-2"16,0 0-19-16,0-2-20 16,0 1-22-16,0 0-46 15,0 0-17-15,0 0-15 16,0 0-8-16,0 0-21 16,0 0-11-16,0 0-17 15,0 1-6-15,0 0-9 16,0 0 0-16,7 1 1 15,2 1-1-15,3 0-7 16,27 4-3-16,-25-6-7 16,2 0-3-16,-1-4-1 0,3 2-2 15,-1 2 1-15,0-3-1 16,-4 0 0-16,4 3 0 16,-5-4-1-1,2 3 0-15,5 1 1 16,-7-4 0-16,10 2-1 0,3 1 0 15,3-2 0-15,3 2 0 16,3 1 0-16,-1 0 1 16,4-2 0-16,1 2 1 0,1 1-1 15,1 2 1-15,2 4 0 16,-8-6 1-16,0 3 0 16,-7-4 2-16,-8 0 4 15,-7 2 2 1,1 0 1-16,-5-6 0 0,-1 2-5 15,0-1-2-15,-6-1-2 16,5 5-1-16,-5 0-3 16,-1-1-1-16,-1 0-4 15,0 0 0-15,-1 0-33 16,1 0-18-16,0-1-85 16,0 1-105-16,0-1 162 15</inkml:trace>
  <inkml:trace contextRef="#ctx0" brushRef="#br0" timeOffset="-191870.54">20059 14903 403 0,'-5'-4'194'16,"2"3"-74"-16,6 6-1 15,-3-5 10-15,0 0-17 16,0 0-17-16,19 1-3 16,30 4 4-16,-16-3-7 15,3-2-8-15,16 3-26 16,8-1-13-16,7-2-16 15,3 1-7-15,5-4-5 16,1-8-1-16,13 5 5 16,3 2 5-16,-3 3 9 0,1 2 3 15,-10 3-2-15,-4-8-7 16,1 4-9-16,-1 0-1 16,-6-4 4-16,-2 7 3 15,-11-4 4-15,-2 3-1 16,-3 0-6-16,-7-4-4 15,-5 3-5-15,-6 0-2 0,-4 1 0 16,-3 4-1-16,-5-3 0 16,-3-3-1-16,-8-2-1 15,-2-1 2-15,-12-1-60 16,-4-5 133-16,-15 8-73 16</inkml:trace>
  <inkml:trace contextRef="#ctx0" brushRef="#br0" timeOffset="-191317.38">20074 14905 445 0,'25'-2'221'0,"10"-4"-65"15,8 1 12-15,21 2-19 16,3-5-26-16,30 4-47 16,7-1-17-16,15 1-29 15,9 4-5-15,-6-3-2 16,-1 3 1-16,-11-1 10 16,-3-2 9-16,-4 1 10 0,-2-3 2 15,-10-1-10-15,-8 0-11 16,-12 0-11-16,-4 1-5 15,-14 2-5-15,-1-1-1 16,-15 4-5-16,-8-4 6 16,-15 0-128-16,-9 1-118 15,-20 1 147-15</inkml:trace>
  <inkml:trace contextRef="#ctx0" brushRef="#br0" timeOffset="-190743.44">20341 14826 364 0,'5'2'256'15,"-2"0"-11"-15,7 6-68 16,0-6-36-16,6 6-50 16,16 3-13-16,17-5-15 15,17 4-5-15,33-4-18 16,12-4-14-16,18 3-18 15,-1-1-2-15,0-3-2 16,-2 2-1-16,-11-3-1 16,-4 0 2-16,-17-4 0 15,-9 0 0-15,-4 0 3 16,-8 1 1-16,-14 2 0 16,-10-3 6-16,-18 2-111 15,-9-2-130-15,-4 7 146 16</inkml:trace>
  <inkml:trace contextRef="#ctx0" brushRef="#br0" timeOffset="-181581.47">6889 14981 545 0,'-15'-32'271'0,"6"26"-77"16,-1-3-7-16,4 4-34 15,1 0-25-15,4 4-50 16,1 0-21-16,0 1-26 15,0 0-6-15,0 0-7 0,0 0 2 16,16 2 1-16,35 10-1 16,-35-8 1-16,3-2 2 15,4-1 2-15,-12-2 0 16,6 1-6-16,4 0-3 16,-5-2-7-16,6 2-1 0,0-4-3 15,-2 1-1 1,3 0 1-16,0 0-1 0,1 0 1 15,0 3 0-15,-1 0-1 16,-1-1 2-16,0 0 1 16,2-2 2-16,8-2 1 15,0-3 1-15,1 6-4 16,-1-1 1-16,1 3-4 16,0 8 0-16,0-7 0 15,-1-1 0-15,1-3 1 16,2-6-1-16,2 5 0 15,2-2 1-15,3 3-1 16,-1 1 0-16,5-1 3 16,-3 1-1-16,0 2 3 15,-7 2-1-15,-6 0 1 16,-1 0-1-16,-5 1 0 16,-1-2 1-16,5-1 3 0,-1 1 0 15,4-3 1-15,5 1 0 16,-5-3-5-16,5 0-2 15,-3 1-1-15,1 0-1 16,3 2 0-16,1 4-1 16,-6-1 0-16,-13-1 0 15,1 2 1-15,9 0 0 16,3-5 1-16,-1 2 0 16,-3-1 0-16,6-1 2 0,-5-2 2 15,-1 2 0-15,-6 2 2 16,-2-1 0-16,-6 0-2 15,-2-4-1-15,-3 1-1 16,-1 2-2-16,-4 1-1 16,0 1 0-16,4-1-2 15,-2 1 0-15,-1 0-1 16,-2 0 1-16,-3 0-1 16,0 0 0-16,0 0 1 15,0 0 0-15,0 0-45 16,-1 0-94-16,0-2 91 15</inkml:trace>
  <inkml:trace contextRef="#ctx0" brushRef="#br0" timeOffset="-173386.87">11400 14873 515 0,'-4'-2'242'0,"-1"-4"-86"15,3 2-10-15,2-2-29 16,-2 2-20-16,-1 1-25 16,4 3-3-16,-2-1-3 15,1 1-5-15,0 0-14 16,0 0-5-16,0 0-7 16,0 0 0-16,0 0-3 15,10 0-2-15,2 1-4 16,31 2-3-16,-22-4-3 15,0-1 1-15,0 1 0 16,-1 1 2-16,0 4 1 16,-3 2 0-16,-1-3 0 0,-2-5-2 15,3 3-2-15,-1-1-1 16,2 2-4-16,0 0-1 16,2-4-3-16,1-4-2 15,4 5-2-15,0 1-2 16,6 0-2-16,2 1 0 15,1-1 0-15,4-1-1 16,-9-4 1-16,-6 3 1 16,-11 1-1-1,0 1 0-15,33-6 1 0,-3 2 0 0,6-1-2 16,-18 0 1-16,1-2-1 16,0 1-1-16,3-1 2 15,-1 3-1-15,4 1 0 16,-5-2 0-16,2 5 0 15,0-2 0-15,-7 0 1 16,7 2 1-16,-8 0 1 16,-1 1-1-16,2-2 1 15,-2-1 0-15,5 2-2 16,-1 0 1-16,0 0-2 16,-1 0 0-16,1 1 0 15,-1 0 0-15,4 3-1 16,0 1 1-16,4 1 0 15,-5-4 0-15,-3-2 2 16,2 0 3-16,-6 0 4 0,5 0 1 16,2-1-1-16,1-1-1 15,4-1-4-15,-1 3-1 16,0 1 0-16,-1-1-1 16,1 0 0-16,-2-1 1 15,2-3 5-15,3 4 1 0,-6-1 1 16,4 1 0-16,-6 0-2 15,-9-3-2-15,8 5-1 16,-6-2-1-16,6 1 0 16,4 5-2-16,0-7 1 15,2 1-1-15,1 1 0 16,-1-1 0-16,0 2 1 16,0 0 0-16,-1-2 5 15,-1 2 3-15,1-1 3 16,-9 1 4-16,0-2-4 15,-4-2 0-15,-5 0-6 16,3-1-2-16,-11-5-2 16,5 5-1-16,-5 0 9 15,-6-3-36-15,-2 4-133 16,-1-3-120-16,0 4 153 16</inkml:trace>
  <inkml:trace contextRef="#ctx0" brushRef="#br0" timeOffset="-144949.66">8789 16446 747 0,'-1'-1'407'0,"0"0"-111"16,-4 0-56-16,-3-1-14 16,1 0-51-16,1 1-23 15,5-1-49-15,0 1-13 16,0 0-21-16,1 0-8 15,24 0-13-15,43 7-7 0,-24-1-18 16,4-2-9-16,0-3-7 16,-3-3-1-16,3-4-1 15,-6 1-1-15,-9-3 0 16,-3 2 1-16,-12 1-12 16,-3 4-28-16,-7 0-77 15,-5 2-60-15,-5 0-261 16,2-1 279-16</inkml:trace>
  <inkml:trace contextRef="#ctx0" brushRef="#br0" timeOffset="-144663.89">9083 16414 609 0,'-46'-7'346'0,"43"15"25"0,3 5-176 16,3 5-60-16,-3 3 4 16,3 7-29-16,-2 2-13 15,0 9 8-15,3 5 3 16,1 5-7-16,0 2-8 16,-1-3-37-16,1-1-16 15,-3-6-22-15,-2-4-8 0,-1-9-3 16,0-5-8-16,0-7-55 15,-3-5-35-15,4-5-149 16,1 0-112-16,1-4 223 16</inkml:trace>
  <inkml:trace contextRef="#ctx0" brushRef="#br0" timeOffset="-144441.77">8858 16951 1096 0,'1'6'453'0,"13"-1"-233"16,4-1-2-16,10 2-17 0,1-2-21 16,6-2-75-16,8-2-18 15,0 0-22-15,4 0-13 16,-7 0-9-16,-5 2-7 15,-6-1-15-15,-4-1-6 16,-4 0-10-16,-3 0-34 16,-7-4-89-16,-3 1-63 15,-4 1 99-15</inkml:trace>
  <inkml:trace contextRef="#ctx0" brushRef="#br0" timeOffset="-142742.91">7615 16544 612 0,'-45'29'304'16,"40"-26"-103"-16,3-1-33 16,4 1-7-16,-2-3-31 15,0 0-28-15,21 5-40 16,37 4-13-16,-21-9-18 16,4-2-6-16,5-8-7 15,3-2 2-15,0-6 5 16,-6-4 1-16,-8-5 3 15,0 2 2-15,-13-7-5 16,-6 0 2-16,-4-1 8 16,-12 1 5-16,-7 1 6 15,-2 16 4 1,3 7-9-16,2 1-4 0,-27-16-11 0,-3 5-6 16,-5 14-7-16,10 6 0 15,1 10-1-15,4 2 0 16,9 10-1-16,7 9-1 15,4 10 0-15,3 2 0 16,2 11 0-16,-1 1-1 16,4 1 4-16,-1 1 3 15,0-8 4-15,1-4 1 16,-2-10-5-16,-3-3-2 0,-4-8 0 16,-2-3 1-16,-9-6 0 15,-1-2 0-15,-4-4-4 16,-3-3-1-16,0-6-4 15,-3-2-3-15,1-5-7 16,-7-7-8-16,8-7-12 16,2-4-4-16,6-1 0 15,6 0 5-15,5 8 5 16,4 0 0-16,13 7 3 16,7 6 0-16,9-2 7 15,6 5 8-15,1 2 17 16,3 0 6-16,2 9 15 15,2 0 3-15,4 4 7 16,6 0 2-16,-5 0-2 16,-5-3-3-16,-8 2-8 0,-9 1-3 15,1 1-8-15,0 1-4 16,-3-2-9-16,-1-5-4 16,-8-2-3-16,-3-3 2 15,-3-4-65-15,0-1-53 16,3-10-160-16,0-2 157 15</inkml:trace>
  <inkml:trace contextRef="#ctx0" brushRef="#br0" timeOffset="-142011.6">8346 16618 786 0,'-6'9'421'0,"-4"-9"30"16,10 1-325-16,2 0-1 16,11 0-12-16,6 3-34 15,9-2-51-15,2 0-9 16,-1-4-11-16,-4 3-2 0,-4-2-7 16,-2-4-48-1,-2 8-205-15,-4-3 176 0</inkml:trace>
  <inkml:trace contextRef="#ctx0" brushRef="#br0" timeOffset="-141810.81">8382 16766 1020 0,'4'0'477'15,"2"2"-189"-15,5-4-94 16,7-1 8-16,-2-1-49 15,0-3-35-15,0 5-52 16,-6-4-17-16,4 4-27 16,6 2 4-16,-4 1-114 15,5 3 430-15,4 17-277 16</inkml:trace>
  <inkml:trace contextRef="#ctx0" brushRef="#br0" timeOffset="-141141.65">9513 16712 1078 0,'-25'5'438'0,"19"-2"-203"16,-2 0-62-16,3 2-7 15,11-5-15 1,-2 0-60-16,0 1-25 0,20 0-20 16,10-4-5-16,9-2-16 15,-14 1-6-15,-2 0-9 16,-2 4-2-16,-11 0-5 16,-1 2-38-16,-6 2-136 15,-4 4-147-15,-2 4 188 16</inkml:trace>
  <inkml:trace contextRef="#ctx0" brushRef="#br0" timeOffset="-140130.79">9994 16772 1101 0,'-5'5'479'16,"0"-2"-243"-16,5 8-71 15,0 1 10-15,4 5-44 16,2 2-31-16,-1 2-31 16,5 2-9-16,-3-3-14 0,9-3-10 15,2-5-15-15,-5-4-6 16,4-8-9-16,-5-4-2 15,4-10-3-15,2-7 1 16,-3-13-7-16,3-8-11 16,-2-7-23-16,2-5-11 15,0-4-10-15,-3-2 4 16,4-1 11-16,0-3 11 0,1 4 16 16,3 5 9-16,2 11 12 15,-5 8 2-15,1 14 7 16,-7 9 5-16,-3 11 6 15,-3 3 6-15,-4 12 2 16,-4 3-2-16,-2 13-1 16,2 11-5-16,-6 6-8 15,1 7 0-15,5 5-1 16,0 0 0-16,4 1-2 16,2 2-2-16,0-6-5 15,-2-2-3-15,0-8 1 16,1-3 0-16,0-15 0 15,-9-4 1-15,3-8 0 16,-6-4 0-16,5-5-2 16,4-4-7-16,1-3-24 15,-3 0-13-15,0-6-34 0,3-22-15 16,-3-44-17-16,-3 26-3 16,-1-8 10-16,-2 1 22 15,-12-3 40-15,-4-2 18 16,-11 4 28-16,0 0 6 15,2 12 27-15,1 12 21 16,4 8 25-16,-2 8 13 16,3 15-9-16,0 5-21 0,0 12-28 15,3 3-15-15,1 3-19 16,6-2-3-16,4-1-4 16,5-2 0-16,9 2-3 15,1 3 2-15,6 3 4 16,4 3 4-16,5-3 1 15,3 0-1-15,10-4-3 16,3-3 0-16,9-7 2 16,4-6 1-16,10-8 2 15,1-4-1-15,-3-4-2 16,-2-3-1-16,-7-3-1 16,-4 0 0-16,-8-2-13 15,-7 4-35-15,-11 0 82 16,-3 0-42-16</inkml:trace>
  <inkml:trace contextRef="#ctx0" brushRef="#br0" timeOffset="-138797.62">11198 16368 1067 0,'-28'-51'464'16,"16"48"-232"-16,-1 3-79 16,-1 2 8-16,0 6-34 15,-3 2-21-15,5 6-33 16,1 7-13-16,7 5-15 15,7 5-7-15,7 5-13 16,7-2-4-16,6-3-5 0,4-5-2 16,7-3-4-16,1-5 0 15,4-5-1-15,2 2 2 16,-3-10 12-16,-4 3 4 16,-9-8 10-16,-6-4 2 15,-13 1 4-15,-1-2-1 16,-5-3 12-16,-5 3-1 0,-2-4-5 15,-1 1-2-15,-4 3-17 16,-5-2-7-16,3 5-6 16,-4 0-5-16,-2 5-2 15,1 0 0-15,-4 3-2 16,0-3 1-16,0 7-3 16,-1 1 0-16,2-3-1 15,3 2-2-15,3-3-2 16,2 4-1-16,5-4-3 15,2 3-1-15,2-2-3 16,2-3-1-16,2 6-37 16,1-10-28-16,2-1-92 15,4 1-54-15,-6-3-132 16,0 0-84-16,5-1 280 16</inkml:trace>
  <inkml:trace contextRef="#ctx0" brushRef="#br0" timeOffset="-138454.84">11463 16786 1007 0,'-7'-5'468'0,"2"5"-142"15,-7-3-66-15,-4 5-17 16,2 6-43-16,-12 2-82 16,-4 4-24-16,-1 2-27 15,-1 1-11-15,4 2-15 16,6-1-12-16,6 0-19 16,2-3-6-16,6-2-5 15,4-3-4-15,0 0-4 16,4-1-20-16,1-4-53 15,2-2-44-15,2-2-119 16,-5-1-98-16,0-1 218 16</inkml:trace>
  <inkml:trace contextRef="#ctx0" brushRef="#br0" timeOffset="-137974.96">11905 16627 1374 0,'-16'-3'524'0,"-7"-4"-361"16,5 6-8-16,-5-2-12 15,0 6-30-15,3 8-60 16,1 5-15-16,5 9-12 16,4 2-2-16,6 2-5 15,4 2-5-15,12 3 0 16,5-2 0-16,12 1 2 16,2-6 0-16,4-11-6 15,5-1-3-15,-7-15-1 16,-1-5-1-16,-1-11 1 15,-7-8 1-15,-6-9 5 16,-1-4 2-16,-18-4 5 16,-8 2 1-16,-12 0 1 0,-1 4-2 15,-3 8-3-15,3 4-2 16,3 8-4-16,-9 4-2 16,6 5-8-16,-7 6-5 15,7 6-68-15,6 5-45 16,4 5 72-16</inkml:trace>
  <inkml:trace contextRef="#ctx0" brushRef="#br0" timeOffset="-134939.97">15121 16386 639 0,'-35'-12'370'16,"30"11"-46"-16,2 1-90 16,-1-1 5-16,4 0-52 15,0 0-27-15,0 0-50 16,4 0-16-16,24-3-17 16,36-2-11-16,-17 2-29 15,6 4-11-15,2-4-11 0,0 0-4 16,-9 0-3-16,-7-2-1 15,-14 6 0-15,-6-1 0 16,-8 1-31-16,-7 5-41 16,-5 1-131-16,-12 3-119 15,-1 5 192-15</inkml:trace>
  <inkml:trace contextRef="#ctx0" brushRef="#br0" timeOffset="-134611.87">15299 16418 854 0,'0'-1'408'0,"1"1"-122"15,0 0-35-15,-1 0-36 16,0 0-21-16,0 0-60 16,0 0-21-16,3 17-33 15,4 37-13-15,-6-19-15 16,-1 6-7-16,4 3-8 15,-2 0-6-15,3-1-7 16,3-6-4-16,-1 3-5 16,0-2-4-16,-5-7-4 15,4-1-1-15,-6-9-3 16,0-6 2-16,1-5-46 0,0-4-44 16,-3-5-106-16,2-1-79 15,-1-1-323-15,0 0 384 16</inkml:trace>
  <inkml:trace contextRef="#ctx0" brushRef="#br0" timeOffset="-134365.71">15104 16906 1032 0,'-8'3'453'0,"5"2"-192"16,2-1-34-16,8 3-26 15,6 2-30-15,9-2-67 16,10-1-24-16,11-3-22 16,7-3-9-16,10-3-9 15,-5-1-2-15,-4 1-13 16,-3 0-3-16,-9 3-7 16,-3-1-4-16,-9 1-4 15,-6 0-31-15,-12 0-89 16,-5 0-47-16,-11 0-180 15,-1-1 209-15</inkml:trace>
  <inkml:trace contextRef="#ctx0" brushRef="#br0" timeOffset="-133135.89">15852 16727 905 0,'-22'0'428'16,"9"0"-147"-16,4 1-35 15,4-1-40-15,3 0-32 16,7 1-50-16,-5-1-12 15,11 1-33-15,18 1-12 16,37 1-29-16,-32-9-12 0,1-3-15 16,4 0-3-16,-2 4-2 15,0-1-1-15,-12 2-6 16,-7 4-27-16,-12 0-84 16,-6 0-76-16,-6 5-233 15,-3-2 263-15</inkml:trace>
  <inkml:trace contextRef="#ctx0" brushRef="#br0" timeOffset="-132862.8">15969 16557 905 0,'0'-3'464'15,"-1"0"-142"-15,0 7-73 16,1-4-5-16,0 0-55 15,2 12-35-15,6 13-59 16,1 28-15-16,-8-18-28 0,-2-1-8 16,1-1-16-16,3 1-10 15,-5-6-10-15,4-3-5 16,-2-3-14-16,0-1-34 16,12-6-106-16,-5-3-90 15,12-7 142-15</inkml:trace>
  <inkml:trace contextRef="#ctx0" brushRef="#br0" timeOffset="-131755.61">16402 16816 969 0,'-5'8'446'0,"-1"0"-145"16,6 6-107-16,2 5 3 16,3 1-27-16,2 2-38 0,3-1-60 15,1-2-16-15,4-2-14 16,-4-1-9-16,2-5-14 15,-4-4-6-15,2-2-4 16,-3-4-3-16,-2-5-2 16,6-2-1-16,-4-6-1 15,6-2-2-15,1-7-4 16,0-3-7-16,4-9-23 16,-1-4-14-16,1-5-25 15,0-2-4-15,1-7-8 16,3-7-7-16,5-8 5 15,2-2 11-15,3 3 31 16,1 5 24-16,-4 11 29 16,-2 3 9-16,-4 14 25 15,-13 17 17 1,-6 7 31-16,2 1 10 0,5-9-2 0,-3 5-13 16,-10 14-26-16,-6 7-14 15,-2 9-14-15,5 8-2 16,-2 4 1-16,-1 4-2 15,7 8-2-15,-12 1-2 16,3 8-6-16,1 4-3 16,-7 6-6-16,7 10-2 15,3-1-5-15,3-1 0 0,1-8 0 16,-1-8-1-16,2-8 2 16,-2-4-2-16,2-11 1 15,5-3-1-15,-3-14 0 16,-1-4-2-16,2-9-5 15,2-2-1-15,-3-14-5 16,8-5 0-16,-3-15-5 16,2-9-2-16,1-10 0 15,-9-4-1-15,-1-12 0 16,-7-1 3-16,-5-4 5 16,-2 3 5-16,-9 14 13 15,-2 6 5-15,-2 14 4 16,-2 7 5-16,1 10 7 15,-3 2 3-15,-2 10 1 16,0 4-6-16,0 8-11 16,3 4-2-16,8 6-4 0,5 6-3 15,7 5-2-15,2 5-2 16,8 6 1-16,4 4 1 16,10 0 1-16,7-2 0 15,6-2-3-15,2-4 0 16,9-7 0-16,5-5 1 15,11-7-1-15,4-4 0 16,0-5 1-16,-3 0 0 0,-7-5 0 16,-8-4 1-16,-1-5-1 15,-4-4 0-15,-7-7 0 16,-1 1-10-16,-9 0-38 16,-6 5-21-16,-12 6-82 15,-4 5-42-15,-6 6 122 16</inkml:trace>
  <inkml:trace contextRef="#ctx0" brushRef="#br0" timeOffset="-130695.66">17669 16408 1292 0,'-2'-49'499'16,"-10"43"-311"-16,-1 2-39 16,-5 4-3-16,1 9-28 15,-4 5-62-15,0 6-19 0,4 6-13 16,0 1-3-16,9 5-1 16,4 2-4-16,6 6-6 15,8 2-1-15,8-1 6 16,6-5 2-16,6-8 2 15,-1-2-1-15,2-8-4 16,0-3 0-16,-3-6 6 16,-2-5 6-16,-7-5 13 15,-4-2 3-15,-8-2 3 16,-6-1-3-16,-4-2-8 16,-6 3-1-16,-6-2-5 15,-4 2-1-15,-4 2-5 16,0 3-2-16,-2 2-4 15,2 3-3-15,0 6-3 16,2 1-1-16,1 1 0 0,2 3 1 16,5-2 4-16,-3 1 1 15,9 3-2-15,1-2-1 16,6 4-5-16,4-3-3 16,4 1-3-16,-1-3 1 15,3-3-2-15,0-3 1 16,-4-6 0-16,2 1 1 15,-5-5 1-15,-1-2-16 16,0-1-56-16,-2 3-43 0,0 0-117 16,0 0-71-16,3-6 190 15</inkml:trace>
  <inkml:trace contextRef="#ctx0" brushRef="#br0" timeOffset="-130410.73">17825 16881 1364 0,'-10'-5'556'0,"-13"6"-291"15,0 3-83-15,-7 6-35 16,1 3-16-16,1 2-54 0,3 3-25 15,4 0-24-15,1 2-4 16,6 0-11-16,2-1-3 16,4-6-7-16,4 0-3 15,4-7-9-15,0-2-27 16,6-4-76-16,2-7-55 16,8-5 95-16</inkml:trace>
  <inkml:trace contextRef="#ctx0" brushRef="#br0" timeOffset="-129934.65">18223 16747 1302 0,'-15'-11'535'0,"0"5"-266"0,-2 4-75 16,-2 2-29 0,0 11-12-16,2 5-59 0,1 7-29 15,8 10-33-15,3 0-7 16,13 2-12-16,5-5-1 15,9-5-3-15,4-5 0 16,8-8 1-16,6-3 0 16,-9-18-1-1,-15 5-1-15,0 1 0 0,45-20 0 16,-10-12 2-16,-12-6 3 16,-37 8 6-16,-4-2 2 0,-13 2 8 15,1 16 5 1,1 1-4-16,-19-7-4 0,-12 3-14 15,2 11-8-15,8 8-17 16,4 2-30-16,12 8-94 16,5 0-57-16,9 2 112 15</inkml:trace>
  <inkml:trace contextRef="#ctx0" brushRef="#br0" timeOffset="-105663.02">10761 9768 450 0,'9'-31'250'0,"-12"31"-38"16,0-9-3-16,1 8-37 16,-1 0-23-16,0 0-36 15,2 0-14-15,0 1-17 16,0 0-3-16,0 0-8 15,1 0-7-15,-1 0-11 16,0 0-6-16,0 0-11 16,0 2-3-16,0 7-4 15,-2 4-2-15,-1 22-2 16,3-23 0-16,0 5 0 16,0 2 1-16,-2 13 1 15,1 2-1-15,-1 13-5 16,1 4-2-16,-1 7-5 15,-2 4-2-15,6-2-4 16,0-1-1-16,4 4-1 16,0-2-1-16,3 10-2 0,1 2 1 15,-1-5-2-15,-1-1 0 16,-2-7 1-16,-1-3-1 16,-2-3 10-16,-2-4 2 15,0-7 5-15,0-3 3 16,1-5-6-16,1-3-3 15,-1-6-4-15,-1-6-1 16,-1-8-2-16,0 0 0 16,-1-6-1-16,0-2-1 0,-2 4 0 15,2-2-1-15,-1 4-1 16,1 5 2-16,0 3 1 16,2-1 3-16,2 4 3 15,0 0 1-15,7-1-2 16,-1-2-2-16,6-2 4 15,-5-6-1-15,-2-4 4 16,-3 0 2-16,-2-6-6 16,-1 0-3-16,-1-2-4 15,0 1-1-15,0 0-1 16,0 0 0-16,2-14 0 16,5-33 1-16,-8 33 0 15,0 3 0-15,-1 7 0 16,2 3 0-16,0 1 0 15,0 0 0-15,0 1-2 16,0 0 1-16,0 0-1 0,0 0 0 16,0 0 0-16,0 0 0 15,2 0 0-15,4 2 0 16,-1 0 0-16,4 1 0 16,-5-1 0-16,4 2 1 0,0-1-1 15,-3-1 1 1,4-1-1-16,3 0 1 0,22 5 0 15,-30-9 0-15,7 3 0 16,-4 0 1-16,7 0-1 16,-1 1 1-1,1 0 0-15,7 3 0 0,8 2 0 16,-2-3 0-16,-4 0-1 16,3-1 0-16,1 5 1 15,2 1 0-15,4-3 0 16,2 1-1-16,2-4-1 15,1 0 0-15,2 6 0 16,-7-3 0-16,3-1 1 16,1 2 0-16,-4-3 0 15,10 4 0-15,-4-2-1 16,0-1 0-16,5-1 0 16,-2 0-1-16,3 0 1 0,2 1 0 15,0-3 0-15,-2-1 1 16,-1 0-1-16,-5 0 0 15,2-1 0-15,0 1 2 16,-1 2-1-16,1 0 1 16,0 0 0-16,-1-1-2 15,1 0 1-15,-1-1 0 16,2 2 1-16,1 1 0 16,-6-2 0-16,-6 2 1 0,-7 2 1 15,1-1 0-15,2 1 2 16,7 1 1-16,-1-3 3 15,-7-1-1-15,1 1-1 16,-2-2-1-16,2-1-3 16,0 0 1-16,2 0-2 15,2 0 0-15,3 0-1 16,1 0-1-16,1 2 1 16,-7 0 0-16,-6 1-1 15,-1 1 1-15,-8 0 1 16,6-1 4-16,-1-1 2 15,-2 2 0-15,6-4-2 16,-4 1-1-16,2 0-2 16,2-1-1-16,-5 2 1 15,3-1-2-15,-2-1 0 0,1 1 1 16,3 0 0-16,2-1 0 16,1 3 0-16,6 0 0 15,7 0 0-15,0 2 1 16,1 0 0-16,-7-1 0 15,-8 2 1-15,-2-3-1 16,-2-1 0-16,-1 1 0 16,-2 0-1-16,-4 0 0 0,-7 0-24 15,-3 3-59-15,-5-3-109 16,-2 0-115-16,4-7 177 16</inkml:trace>
  <inkml:trace contextRef="#ctx0" brushRef="#br0" timeOffset="-104429.84">10793 9522 828 0,'1'-6'394'0,"-6"-2"-27"16,5 3-254-16,6 0 17 16,0 1-3-16,13 3-49 15,6 0-11-15,12-2-22 16,11 3-11-16,12-1-9 0,4 1-1 15,14 0-8-15,6-1-1 16,13 0-6-16,4 0-2 16,9 1-3-16,4 1 0 15,7-1-1-15,-2 1 0 16,2 0-1-16,-4-1 1 16,-2 4 0-16,-4-2 0 0,-9 4 0 15,-6 1 0 1,-35 0 0-1,-30-4 0-15,1 1 1 0,89 13 0 0,-17-4 1 16,-4 1-1-16,-52-7 12 16,-5-3 1-16,-2 1 3 15,-3 0 2-15,-8-3-12 16,-1 2-2-16,-2-1-3 16,-1-1-1-16,1-1-2 15,-3-1 0-15,2 0-1 16,0-1 1-16,-4-1-1 15,3 0-1-15,-7 0 2 16,-3 1-1-16,-2-1 1 16,-2 1 0-16,-2 1 0 15,-1 0 0-15,3 0 1 16,-8 0-1-16,1 0 2 16,-4 1-2-16,0-1 0 0,0 0-1 15,0 0-1-15,0 0 0 16,0 0 0-16,3 0 0 15,1 1 0-15,-3-1 1 16,2 2 0-16,0-1 1 16,-2 2 0-16,4 5 1 15,-3 0 4-15,0 3 3 16,-4 26 5-16,-4-25 4 0,1 3 2 16,-1 0-1-16,4 7-4 15,-6 0-1-15,-1 3-3 16,5 6-1-16,-6 7-3 15,3 3-1-15,5 15-3 16,1 0-1-16,1 10-1 16,0 2 1-16,3 5-1 15,-2 8-1-15,6 11 0 16,-2 3 1-16,-3 3-1 16,4-1 0-16,-5-4 1 15,6 1-1-15,-3-2 0 16,1-7 1-16,-1-7-2 15,-3-5 1-15,2-12 0 16,-3-2 0-16,3-15-1 16,3-6 0-16,-3-12-45 0,1-5-43 15,-3-6-116-15,6-6 122 16</inkml:trace>
  <inkml:trace contextRef="#ctx0" brushRef="#br0" timeOffset="-103119.28">14492 9677 773 0,'-6'4'331'16,"6"0"-112"-16,3 6-139 16,-2 7 13-16,0 13 17 15,-2 9-16-15,-2 12-11 16,2 6 2-16,2 7-11 15,2-1-6-15,3 5-16 16,-1 3-13-16,-1 4-17 16,-4 7-5-16,4 9-8 15,-1 2-3-15,-4 2-2 16,4-6 0-16,-3-5 0 0,3-4-1 16,0-7 2-16,-3-1-2 15,2-4 0-15,-2-6 3 16,1-4 6-16,1-8 1 15,-5-9 6-15,2-2 3 16,-1-12 5-16,-2 0 1 16,2-10 0-16,-2-2-3 15,1-4-7-15,2-1-4 16,-1-4-6-16,2-2-4 16,2-3-3-16,-2-1-1 0,0 0 1 15,0-1 2-15,10-1 9 16,-1-1 4-16,1-2 7 15,30-14 2-15,-27 14 3 16,0 3-1-16,2 2-1 16,3 2-4-16,3 1-9 15,2 1-1-15,7-3 2 16,0-1 1-16,13 0 5 16,6-2-1-16,8 2 0 15,5 0-2-15,5 0-1 16,0 1-1-16,21 0-6 15,7 1-1-15,7-2 4 16,2-2 5-16,-4-1 10 16,3-2 2-16,3 2-4 15,4 2-5-15,1 3-7 0,-1 2-3 16,6 4-2-16,-10 0-1 16,0-2 2-16,-4 1 1 15,-14-3 2-15,8 2 2 16,-16 0-2-16,-5 2 1 15,-16-3-2-15,-3 3 0 16,-9-2-2-16,-7-3-1 16,-1 0-2-16,-7-2-1 0,-1-1-2 15,-2-2 0-15,-6-1-1 16,-3 1 1-16,-9 0-11 16,-7 0-43-16,-12-2 68 15,-8-4-28-15</inkml:trace>
  <inkml:trace contextRef="#ctx0" brushRef="#br0" timeOffset="-101739.77">14525 9501 883 0,'-19'-9'397'0,"4"4"-169"15,7-1 2-15,7 2-19 16,-1 2-37-16,1 1-65 15,1 1-29-15,0 0-36 16,6-1-3-16,22-2-4 16,27-7-6-16,-9 1-7 15,2-1-3-15,15 4-5 16,6 1 0-16,7-1-2 16,3 1-3-16,-1 0 7 0,-3-1 0 15,12 1 2-15,2 1 0 16,3 2-9-16,6 0-1 15,-4 3-2-15,2 0-1 16,8 2-2-16,-27-1 0 31,-39-1-1-31,2 0-1 0,123 4 0 0,-1 1-1 16,-8 2 0-16,-53-3 1 16,-9 1-1-16,-2-2 0 0,-4-2 0 15,-5 1 0-15,-7 0 1 16,-8 1 0-16,-8 3 0 15,-2-1 0-15,-12 2 0 16,-2 1 0-16,-11 0 2 16,-1 1 0-16,-3 0 0 15,-1-1 1-15,-2-1-3 16,-1-1 1-16,-4 0-2 16,0 3-1-16,-3-3 1 15,-1 2 0-15,-4-1-1 16,-2-2 0-16,5 1 0 15,-5-2 0-15,1 0 0 16,2 1 0-16,-7-2 0 16,6-3 0-16,0 0-1 15,1 1 1-15,-6-1 1 16,-2 2-1-16,-6 0 3 16,-2-2 1-16,3-1 0 0,0 0 5 15,0 0 4-15,0 0 3 16,-4 2 3-16,-5 3-2 15,7-4-7-15,0 4-3 16,-3 1-3-16,1 3-2 16,-1 3-1-16,-11 28-1 0,10-25-1 15,3 2 1-15,-2 5 0 16,3 3-1-16,3 11 1 16,1 0-1-16,0 5 0 15,0 6 0-15,1 1-1 16,1 5 1-16,1-1 0 15,3 0 0-15,-2 2 0 16,3-4 1-16,-8 4 0 16,0 2-1-16,-3 3 0 15,0 2 0-15,1-1 0 16,2 2 0-16,0-7 0 16,0 1 0-16,6 1 1 15,-3-3-1-15,3 5 0 16,-6-1 1-16,3-1-1 15,-8-2 1-15,7-3 0 16,1-3-1-16,-3 1 1 16,7-2-1-16,-10-4 0 0,3-4-1 15,5-5 0-15,-4-4 1 16,9-9 0-16,-9-2 0 16,-2-11 0-16,3 1 0 15,-7-8-20-15,4-2-37 16,0-7-78-16,-2-9 82 15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25T15:45:56.68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14626 8605 861 0,'0'-1'426'0,"0"0"-118"15,0-1-55-15,0 1-7 16,0 0-34-16,0 0-40 16,0 0-6-16,0 0-41 15,0 0-13-15,-1 1-33 16,-5 9-16-16,-7 19-25 15,-41 53-7-15,30-41-10 0,6-2-6 16,-1-9-7-16,3-2-3 16,9-5-5-16,1-8 4 15,6-4-62-15,2-7-52 16,-4-4-172-16,-3-7-135 16,7-13 260-16</inkml:trace>
  <inkml:trace contextRef="#ctx0" brushRef="#br0" timeOffset="255">14511 8304 1298 0,'1'3'554'0,"9"7"-293"16,3 4 1-16,-1 8-54 15,7 6-34-15,4 12-54 16,2 8-29-16,3 5-25 15,3 0-8-15,0-1-22 16,0 1-3-16,-1-5-11 16,-4-5-4-16,-1-5-6 15,-5-6-1-15,-8-9 1 16,-1-2-33-16,-11-14-96 16,0-3-72-16,-3-5-213 15,-2-3 247-15</inkml:trace>
  <inkml:trace contextRef="#ctx0" brushRef="#br0" timeOffset="683.97">14929 8757 1078 0,'14'10'518'0,"-4"-5"-161"16,-1-5-105-16,4 5-8 15,1 3-59-15,7 1-51 16,3 3-29-16,-2 6-46 16,-2-4 0-16,-7 3-25 15,-2 2-8-15,-10-4-13 16,-1 5-1-16,-8-1-2 16,0-1 1-16,-6 1-2 15,-1-7 0-15,3-1-2 16,0-2 0-16,7-4-2 15,-2 1 4-15,4-4 0 16,4-1 0-16,5-1 1 0,-6-1-3 16,4 0 1-16,13-1 3 15,31-7 2-15,-28 3 0 16,3 2 0-16,-1 0-3 16,-2 2-5-16,-2 0-3 15,-4 1-91-15,-3 1 8 16,-4 3 37-16</inkml:trace>
  <inkml:trace contextRef="#ctx0" brushRef="#br0" timeOffset="1663.38">16125 8645 1332 0,'-4'1'581'0,"3"-1"-317"15,-6 12 24-15,-1 9-83 16,-3 33-35-16,12-28-54 0,0-1-28 16,4-2-39-16,0-2-13 15,2-6-15-15,-1-4-35 16,1-6-114-16,-3-6-76 15,3-7 109-15</inkml:trace>
  <inkml:trace contextRef="#ctx0" brushRef="#br0" timeOffset="1857.56">16056 8526 1390 0,'4'4'556'0,"5"3"-396"16,-1 1-20-16,6 1-97 16,3 2-20-16,3-1-45 15,3 0-50-15,4 0-160 16,2-1-125-16,3-2 212 16</inkml:trace>
  <inkml:trace contextRef="#ctx0" brushRef="#br0" timeOffset="2141.21">16400 8598 789 0,'-10'-1'446'0,"0"1"-71"16,-4 0-43-16,0 4-83 15,7 2-29-15,-1 5-42 0,4 2-21 16,3 3-39-16,1 2-19 16,5 2-26-16,7-2-18 15,5 2-14-15,1-2-3 16,-1-2-6-16,-2 1 3 15,-3 0-4-15,0-1-1 16,-3-3-2-16,-7-2 3 16,-2-2 3-16,-3-3-1 0,-8-3-3 15,-1-1-6-15,-6-2-11 16,-5-2-7-16,1-2-75 16,4 2-41-16,5 2-103 15,7 0-610-15,5-2 590 16</inkml:trace>
  <inkml:trace contextRef="#ctx0" brushRef="#br0" timeOffset="2543.92">17187 8484 1105 0,'0'-13'496'0,"2"13"-208"16,0 5-62-16,-2 13 17 15,-1 11-51-15,-1 14-63 16,-1 8-20-16,3 5-45 16,1-4-18-16,7-7-21 15,6-8-10-15,3-10-15 16,4-4-42-16,-1-15-129 15,-2-7-126-15,-5-15 172 16</inkml:trace>
  <inkml:trace contextRef="#ctx0" brushRef="#br0" timeOffset="2733.22">17007 8585 1522 0,'-7'-1'614'15,"13"1"-444"-15,4 0-17 16,14 0-109-16,7 2-27 16,4 0-11-16,2 1 6 15,2-2-77-15,3-1-72 16,0-4-247-16,0 1 233 0</inkml:trace>
  <inkml:trace contextRef="#ctx0" brushRef="#br0" timeOffset="3339.4">17456 8388 835 0,'-1'-1'507'16,"-2"4"-101"-16,3 12-71 15,4 8-38-15,-1 13-76 16,2 3-37-16,-7 7-55 16,-3-1-33-16,5 1-44 15,-2-6-13-15,2-6-21 16,-4-4-5-16,-3-9-6 15,5-4-2-15,2-6-5 16,-1-5-13-16,2-6-36 16,1-2-15-16,-2 1-18 15,0 0 5-15,6-25 30 0,3-25 15 16,-2 30 22-16,-5 5 9 16,5 11 9-16,0 2 11 15,4 5 29-15,1 2 13 16,4 6 22-16,-2 4 4 15,1-3-4-15,5 2-8 16,3-3-15-16,2-3-12 16,0-4-19-16,-1-1-8 15,2-5-7-15,0-4-6 0,-2-8-11 16,2-4-21-16,-3-4-38 16,-1-2-8-16,-9 1 3 15,-4 2 21-15,-10 0 40 16,-9 3 10-16,-8 3 8 15,-4 5 2-15,-2 9 12 16,2 4 8-16,3 14 15 16,5 1 5-16,6 12-4 15,5 1-9-15,9 3-15 16,8 0-8-16,7-4-9 16,9 0-2-16,7-9-5 15,8-4-2-15,3-4-22 16,-4-12-60-16,13 4 235 15,-4-9-138-15</inkml:trace>
  <inkml:trace contextRef="#ctx0" brushRef="#br0" timeOffset="3799.85">18727 8553 784 0,'87'-21'512'16,"-77"16"-12"-16,-7-5-196 15,-8 2-3-15,-11-2-97 16,-4 0-44-16,-7 3-64 16,-1 5-23-16,-3 4-29 15,1 4-10-15,6 6-7 16,4-1-3-16,9 7-10 0,4 2-4 15,8 4-4-15,6 3-2 16,7-3 2-16,2 3 0 16,7-4 2-16,1-4 4 15,2 0 14-15,-2-1 9 16,-7-3 12-16,-3-2 1 16,-10-1-6-16,-5-4-5 15,-11-4-8-15,-6-2-2 0,-3-1-12 16,0-1-31-16,0-2-103 15,1 2-69-15,7-3 104 16</inkml:trace>
  <inkml:trace contextRef="#ctx0" brushRef="#br0" timeOffset="4127.58">18822 8685 849 0,'33'-4'542'15,"1"-5"-20"-15,0-5-239 16,-6-4-37-16,-1-4-106 16,-2-1-43-16,0-3-53 15,3-2-9-15,-13 4-19 16,-3 2-1-16,-13 8 3 0,-4 7 6 16,-12 7 6-16,-5 6 8 15,-5 9 15-15,3 6 6 16,6 9 13-16,1 2-5 15,8 5-9-15,1-3-10 16,8-2-16-16,6-4-7 16,5-10-13-16,6-1-6 15,2-11-14-15,10 0-47 16,7-6-94-16,-3-6 275 0,11-16-138 16</inkml:trace>
  <inkml:trace contextRef="#ctx0" brushRef="#br0" timeOffset="4928.57">19324 8536 1138 0,'3'3'618'0,"-12"9"-21"16,0 0-268-16,-7 6-62 16,1 1-52-16,4 2-99 15,2 2-37-15,8-1-37 16,2 0-16-16,8-5-16 15,6-4-7-15,7-7-6 16,0-5-2-16,8-7-18 16,0-3-29-16,-1-10-55 0,5-3-19 15,-12-4-12 1,1 3 23-16,-8 4 60 0,-6 5 23 16,-3 9 32-16,-6 1 16 15,-2 9 36-15,-4 4 19 16,-2 8 43-16,3 7 8 15,5 5-12-15,-3-3-11 16,10-3-33-16,-3-7-16 16,1-7-20-16,7-2-10 0,-2-8-14 15,3-2-3-15,0-8-1 16,-4-3-11-16,-7-5-28 16,-3-2-16-16,-12 6-38 31,6 9-4-31,2-1 9 0,-22-16 11 0,-3 4 36 15,-1 1 14-15,21 10 21 16,2 0 2-16,7 1-3 16,0 1-1-16,2 0 0 15,10 3-1-15,8-3 4 16,10 1 1-16,11-3 1 16,0 2 4-16,3 0 15 15,0 6 10-15,-4 6 21 16,-4 3 8-16,-2 10 8 15,-9 3 1-15,-11 5-18 0,-2 3-4 16,-14-1-15-16,-4-1-7 16,3-8-1-16,-4-6-7 15,3-11-6-15,4-3-3 16,-3-4-8-16,3-6-4 16,1-4-12-16,1-3-5 15,10-5-2-15,-2 3 2 16,3 0 10-16,-1 3 7 0,-1 5 7 15,0 1 0-15,0 6 2 16,1 2 0-16,-7 6 3 16,2 4 3-16,1 10 3 15,0 4-2-15,4 4-5 16,-1-1 7-16,4-8-92 16,2-4-48-16,8-11-117 15,8-2-81-15,2-8-113 16,0-4-107-16,-3-1 355 15</inkml:trace>
  <inkml:trace contextRef="#ctx0" brushRef="#br0" timeOffset="5330.03">20219 8612 815 0,'5'-12'436'0,"-5"-1"-88"16,-2-3-35-16,-5 2-52 16,-1 0-17-16,-6 8-33 15,1 3-26-15,-4 7-37 0,-1 9-12 16,2 8-25-16,-1 4-8 15,8 5-31-15,4-1-22 16,6-4-28-16,6-5-11 16,5-10-9-16,3-7-2 15,6-8-6-15,2-7 0 16,3-16-8-16,-2-2-7 16,-1-14-12-16,-1 2-5 0,-8 1-4 15,1-5 1-15,-10 0 1 16,-4 4 6-16,-1 3 14 15,-7 5 8-15,1 21 19 16,0 3 7-16,-2 14 23 16,1 9 14-16,2 11 21 15,2 9 1-15,3 12-8 16,4 7-9-16,7 1-16 16,3-2-7-16,4-9-15 15,0-8-6-15,7-10-39 16,-3-5-71-16,5-9-83 15,4-6 250-15,12-12-98 16</inkml:trace>
  <inkml:trace contextRef="#ctx0" brushRef="#br0" timeOffset="5766.09">21295 8539 1239 0,'0'-9'575'0,"-17"1"-174"15,-1-1-97-15,-1 1-50 16,-5 4-39-16,-1 0-93 15,1 2-26-15,-2 4-32 16,2 0-14-16,8 6-17 16,4 3-9-16,9 1-10 15,5 5-5-15,8 0-5 16,6 4 0-16,8 2 0 16,3-1 1-16,1 3 2 15,-2-3 4-15,-4-2 10 16,-2 4 6-16,-9-7 5 15,-7 2 2-15,-8-4 1 16,-9-3-1-16,-9-4-5 16,-3-5-5-16,-5-3-8 0,0 0-16 15,5-2-77-15,2-2-55 16,11-8-119-16,9-8-29 16,11-7 172-16</inkml:trace>
  <inkml:trace contextRef="#ctx0" brushRef="#br0" timeOffset="6539.17">21393 8557 1276 0,'16'17'646'15,"-3"5"-241"-15,-4 8-93 16,-3 3-29-16,-4 1-89 16,1-1-46-16,-2-8-57 15,0-4-24-15,2-8-36 16,-3-4-11-16,0-7-14 15,2-3-5-15,-1-8-16 16,-1-3-10-16,0-5-22 16,-2-5-9-16,3-4 4 15,3-3 9-15,11 1 21 16,-4 4 13-16,3 7 9 16,3 6 1-16,-10 11 13 15,5 6 10-15,-4 10 23 16,-6 5 12-16,-2 6 1 15,-3 3-3-15,-3 0-17 0,4-2-9 16,-1-12-12-16,1-2-8 16,-2-13-8-16,4-2-4 15,3-5-19-15,-3 5-12 16,0 0-28-16,2-14-7 16,37-36 8-16,-28 29 12 15,-2 7 26-15,-1 2 13 0,-1 11 9 16,0-1 1-16,0 10 9 15,2 3 7-15,1 5 13 16,1 7 6-16,2-2 0 16,5-3-6-16,4-1-10 15,3-8-5-15,9-1-9 16,3-4-3-16,0-7-4 16,1-4 0-16,-8-9-2 15,-5-2 0-15,-7-4 0 16,-7-3-2-16,-9 5 2 15,-1-2 1-15,-4 6 1 16,-7 5 4-16,-1 5 0 16,-7 6-1-16,3 9 1 15,-1 5 4-15,1 9 10 16,4-1 5-16,-3 2 8 16,8 0 0-16,1-8-4 0,5 1-5 15,7-7-9-15,5-4-5 16,4-5-7-16,1-6 0 15,1-7-1-15,0-2 0 16,-4 1 0-16,5 4 1 16,-6 5 0-16,-3 4 1 15,5 7 0-15,-4 4 0 16,2 5 1-16,-1 1 1 16,-4-2-1-16,2-2 5 0,-5-8-40 15,2 0-58-15,-1-4-109 16,-1-7-68-16,3-6 154 15</inkml:trace>
  <inkml:trace contextRef="#ctx0" brushRef="#br0" timeOffset="6752.09">22215 8350 1611 0,'6'35'653'0,"-1"12"-366"15,-2 4-53-15,-2 12-43 16,0 2-32-16,5-2-82 16,2-7-20-16,9-12-31 15,2-13-9-15,4-18-59 0,-1-9-35 16,-4-19-102-16,-1-2-64 16,1-18 17-16,-1-4 113 15</inkml:trace>
  <inkml:trace contextRef="#ctx0" brushRef="#br0" timeOffset="6935.71">22424 8327 1471 0,'0'20'692'15,"-2"8"-316"-15,2 10-123 16,1 8-33-16,1 8-90 16,4 4-42-16,0-3-32 15,-2-3-11-15,5-7-24 16,-1-9-7-16,3-9-18 15,2-7-55-15,1-7-96 16,-2-4-58-16,2-7 113 16</inkml:trace>
  <inkml:trace contextRef="#ctx0" brushRef="#br0" timeOffset="7252.27">22623 8749 1266 0,'9'13'560'15,"9"-9"-210"-15,3-2-70 16,1-6-56-16,4-7-41 16,6-7-108-16,-1-8-30 15,-2-4-28-15,-2 0-6 16,-16 0 1-16,-11 5-2 16,-7 5 0-16,-5 5 1 15,-10 5-4-15,1 6-2 16,-3 7-2-16,-1 6 2 15,4 10 3-15,3 4 4 16,2 10 10-16,3-1-2 0,7 4-6 16,4-5-4-16,11-2-9 15,4-5-21-15,13-7-66 16,4-4-46-16,14-13-110 16,5-2-54-16,-1-18 188 15</inkml:trace>
  <inkml:trace contextRef="#ctx0" brushRef="#br0" timeOffset="7518.79">23072 8580 997 0,'-9'-7'541'0,"2"7"-68"15,-6 3-99-15,-2 7-87 16,-1 4-26-16,0 8-73 16,0 0-38-16,9 1-55 15,5-1-27-15,7-6-32 0,7 1-6 16,2-4-5-16,6 1-3 15,-1-1 4-15,1-1-3 16,-1 2-1-16,-8-1 1 16,-8-1-8-16,-4 1 0 15,-10-4 0-15,-8-8-8 16,-1-1-36-16,3-2-41 16,-1-8-96-16,7-5-40 15,11-4-69-15,0-6 216 0,21-13 19 16</inkml:trace>
  <inkml:trace contextRef="#ctx0" brushRef="#br0" timeOffset="7699.23">23305 8334 1675 0,'8'44'696'0,"2"24"-413"15,-7 2-27-15,8 14-97 16,0-5-40-16,7-13-72 15,2-12-19-15,-6-23-21 16,12-7-44-16,-6-21-108 16,1-7-37-16,2-21 91 15</inkml:trace>
  <inkml:trace contextRef="#ctx0" brushRef="#br0" timeOffset="7858.61">23189 8486 1335 0,'-16'-8'636'15,"7"9"-152"-15,7 2-200 16,6 1-58-16,13 2-42 16,11-3-92-16,8 2-46 15,13-4-49-15,2-1-53 0,8-1 252 16,9 0-166-16</inkml:trace>
  <inkml:trace contextRef="#ctx0" brushRef="#br0" timeOffset="8313.74">24135 8666 1514 0,'-11'20'610'16,"10"-7"-331"-16,4-1-73 15,9-7-40-15,6-2-25 16,10-8-80-16,4-8-25 16,9-6-18-16,1-4-6 15,-8-6-2-15,-6-1-1 16,-23 1 2-16,-6-1 0 15,-4 7 1-15,-11 2-2 16,1 8-1-16,-3 9-2 0,-9 7 1 16,6 6 2-16,2 11 0 15,0 4 6-15,7 10 7 16,2 3 0-16,10 3 6 16,3 0-2-16,8-6-7 15,6-5-4-15,8-10-9 16,1-3-4-16,6-10-71 15,1-5-57-15,-2-10-187 16,6-9 186-16</inkml:trace>
  <inkml:trace contextRef="#ctx0" brushRef="#br0" timeOffset="8489.39">24637 8593 1155 0,'5'12'562'0,"-1"7"-115"16,2 6-119-16,-5 2-45 15,-1-1-25-15,0-4-99 0,1-5-47 16,3-9-66-16,0-2-24 16,0-6-24-16,1-4-41 15,-2-8-86-15,0-4-60 16,0-11-131-16,1-2-52 16,-4 2 236-16</inkml:trace>
  <inkml:trace contextRef="#ctx0" brushRef="#br0" timeOffset="8624.16">24603 8366 1116 0,'-1'9'512'16,"1"1"-194"-16,2 4-194 15,4 2-37-15,7-6-62 16,5 2-54-16,6-3-111 16,0-1-83-16,4 2 134 15</inkml:trace>
  <inkml:trace contextRef="#ctx0" brushRef="#br0" timeOffset="9069.5">24841 8646 1131 0,'6'18'593'0,"3"-2"-177"15,-6-1-93-15,11 0-34 16,2-3-86-16,1-3-58 15,6-5-71-15,-10-5-26 16,11-12-28-16,5-5-6 16,3-10-31-16,3-3-21 15,-12 4-22-15,-5 1-6 16,-18 6 17-16,-4 1 17 0,-16 4 21 16,-6 3 7-16,-1 6 8 15,0 5 8-15,4 8 12 16,5 5 8-16,4 10 15 15,-2 6 1-15,8 15 5 16,5 2-1-16,1 6-2 16,12 4-3-16,-4-6-8 15,1 2-1-15,1-2-1 16,-6-2 1-16,3 1-3 16,-2 0-9-16,1 2-8 15,2-5-5-15,-5-9-2 16,-1-10-6-16,-9-21-24 15,-3-5-65-15,-3-16-105 16,-2-7-28-16,-1-14 111 16</inkml:trace>
  <inkml:trace contextRef="#ctx0" brushRef="#br0" timeOffset="9396.27">25164 8653 1418 0,'23'-7'645'0,"4"-6"-275"16,1-5-199-16,-2-1-26 0,-6-5-69 15,-8-5-33-15,-4 0-28 16,-6-1-2-16,-6 8-5 16,-2 5 2-16,-7 13 5 15,-5 7 6-15,-1 12 25 16,-3 8 3-16,4 10 6 15,3 0-3-15,8 4-8 16,7-4-3-16,5-7-2 16,7 2-3-16,6-10-9 15,1 0-5-15,5-3-6 16,2-5-3-16,1-6 0 16,-1 0-39-16,-4-8-109 15,-8-8-77-15,1-6 112 16</inkml:trace>
  <inkml:trace contextRef="#ctx0" brushRef="#br0" timeOffset="9733.58">25542 8493 1312 0,'-3'3'592'16,"4"15"-200"-16,-2 0-76 16,-3 7-42-16,-2 2-24 15,-2 4-102-15,1-4-42 16,0 0-57-16,4-3-19 0,-3-12-19 15,5-4-7-15,1-10-15 16,5-5-11-16,7-6-28 16,0-4-10-16,5-6 0 15,1 0 9-15,-1 1 29 16,2 3 14-16,-3 6 9 16,0 2 1-16,-4 9 16 15,0 3 13-15,-4 9 25 16,1 4 12-16,-3 10-3 15,-1 2-10-15,-2 1-21 16,0-1-12-16,-1-8-10 16,-1-4-10-16,2-9-84 15,-1-5-49-15,5-6-139 16,2-9-84-16,5-5 229 16</inkml:trace>
  <inkml:trace contextRef="#ctx0" brushRef="#br0" timeOffset="9954.7">25850 8545 1504 0,'7'24'648'16,"3"11"-318"-16,-3 5-18 15,-1 0-49-15,1-1-53 16,5-11-84-16,-1-6-32 16,2-9-36-16,1-6-12 15,-5-8-22-15,2-6-9 0,-4-6-6 16,1-2-2-16,3-10-2 15,1-3-4-15,4-4-41 16,-3-2-51-16,-1 5-94 16,2 6-43-16,1 10 133 15</inkml:trace>
  <inkml:trace contextRef="#ctx0" brushRef="#br0" timeOffset="10368.24">26306 8652 1124 0,'19'6'497'0,"-8"-7"-180"16,-1-4-55-16,-7-8-27 15,-3-3-15-15,-8-3-70 16,-3-2-27-16,0 2-30 16,-2 3-10-16,-5 6-16 0,-3 6-8 15,-2 10-15-15,0 7-7 16,1 11-4-16,2 2-1 15,9 1-4-15,4-1 0 16,7-5-3-16,6-3-5 16,6-6-10-16,4-6-6 15,7-5-4-15,4-3-2 0,8-10-2 16,-1-4 1-16,-2-5 1 16,-6 0 0-16,-7 2 2 15,-2 5 2-15,-11 6 1 16,-2 7-1-16,-3 10 3 15,-3 8 5-15,-1 9 13 16,4 3 3-16,-5-1-1 16,4-4-4-16,5-10-21 15,-6-5-39-15,3-15-107 16,11-3-47-16,9-20 102 16</inkml:trace>
  <inkml:trace contextRef="#ctx0" brushRef="#br0" timeOffset="10581.57">26650 8298 1440 0,'-1'35'632'16,"-3"-1"-239"-16,-2 10-98 16,-3 9-55-16,1 3-33 15,2 10-91-15,5 0-44 16,1-13-30-16,4-2-12 15,3-19-22-15,3-13-25 16,2-8-85-16,0-10-38 0,2-7-80 16,-1-7-47-1,3-16 179-15</inkml:trace>
  <inkml:trace contextRef="#ctx0" brushRef="#br0" timeOffset="11093.31">26784 8562 1573 0,'-5'14'660'0,"0"6"-348"16,2 4-12-16,-1 2-41 16,4 0-53-16,0-6-104 15,5-2-38-15,5-6-45 16,2-2-10-16,2-5-7 16,-3-5-2-16,2-4-12 15,3-5-11-15,-4-2-22 16,1 1-13-16,-7-1 4 15,-1 1 11-15,4 3 24 0,-7 2 15 16,1 3 6-16,1 4-2 16,-4-2 21-16,0 0 12 15,7 23 18-15,2 29 10 16,-1-31-18-16,-1-1-11 16,5-12-17-16,6-1-7 15,6-7-4-15,2-7-2 0,-2-5-4 16,0-6-5-16,-6-7-4 15,0 0-2-15,-7-3-1 16,-5 0 2-16,-5 3 4 16,-2 4 4-16,-6 7 6 15,-2 5 4-15,-4 6 3 16,0 2 2-16,1 8 8 16,-4 7 3-16,4 11 9 15,-1 7 1-15,4 1 0 16,6-1-2-16,6-4-8 15,7-3-6-15,9-6-9 16,4-4-4-16,7-7-14 16,3-6-60-16,7-8 169 15,2-4-93-15</inkml:trace>
  <inkml:trace contextRef="#ctx0" brushRef="#br0" timeOffset="11600.56">27982 8566 1604 0,'-38'-26'654'0,"26"35"-391"15,-1 6-22-15,2 13-62 16,-3 4-30-16,4 2-69 15,10-1-17-15,0-9-30 16,6-5-4-16,9-7-5 16,-4-5-6-16,14-9-8 15,-1-7-2-15,2-9-3 0,2-2 0 16,-11-7 1-16,-6-1 1 16,-14-1 3-16,-6 2 0 15,-14 2 0-15,0 5 0 16,-1 6-3-16,1 4-3 15,10 11-8-15,2 8-4 16,2 8-4-16,3 2 13 16,5 0-93-16,4-2-58 15,15-11 327-15,20-1-199 0</inkml:trace>
  <inkml:trace contextRef="#ctx0" brushRef="#br0" timeOffset="12036.75">28455 8314 1442 0,'-10'-19'625'16,"7"-2"-271"-16,-2-1-129 16,-5 6-53-16,-3 7-13 15,3 9-42-15,1 7-34 16,1 18-20-16,0 3-12 0,-5 17-14 15,1 7-4-15,-1 12-8 16,2 6-2-16,5 12-3 16,-6-2-2-16,12-5-2 15,1-5 2-15,3-18-4 16,8-1 1-16,-3-5 3 16,1-6-64-16,-5-11-117 15,-9-12 52-15,-4-18 22 16</inkml:trace>
  <inkml:trace contextRef="#ctx0" brushRef="#br0" timeOffset="12190.68">28192 8614 1531 0,'7'-2'647'0,"7"2"-300"0,3 0-99 15,6 3-31-15,3-3-33 16,6-5-81-16,3-1-44 15,0-5-32-15,0 0-69 16,9 0 209-16,1 2-135 16</inkml:trace>
  <inkml:trace contextRef="#ctx0" brushRef="#br0" timeOffset="13275.49">29380 8531 980 0,'-19'0'537'0,"8"5"31"16,7-1-371-16,0 1 0 16,12 0-10-16,1-2-25 15,16-3-71-15,11 0-12 16,15-5-20-16,10-3-9 15,10-6-23-15,5-5-8 16,4-3-11-16,-11-4-1 0,-6-8 0 16,-10 5-1-16,-21-3 2 15,1 3 2-15,-23 1 4 16,-8-2 2-16,-15 1 6 16,-4 0 3-16,-11 9 1 15,3 2 0-15,2 8-4 16,-6 5-2-16,-2 10-7 15,-7 7-1-15,-6 17-7 16,4 2-2-16,8 13 0 16,6 9 1-16,8 8 1 15,2 9 0-15,4 11-1 16,0 1 0-16,2-4-1 16,0-4 0-16,-3-12 0 15,0-9 1-15,-4-11 0 16,-2-7 1-16,-3-15 3 15,-1-6 0-15,-1-16-4 16,2-9-5-16,7-12-7 0,1-7-6 16,-5-2-5-16,-3-8 0 15,-2 5 3-15,7 2 2 16,7 9 9-16,4 9 5 16,11 7 6-16,2 6 2 15,11 4 6-15,5 7 3 16,13 1 2-16,8 4 0 15,19 1 2-15,7 1 0 0,17 7 3 16,0 0 1-16,-9 4 3 16,2 3 4-16,-15-6-1 15,-9-1-2-15,-6-5-8 16,-11-4-7-16,-12-8-10 16,-8-4-31-16,-11-5-114 15,-8-3 235-15,-9 4-111 16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3:33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1621 6497,'-19'25'4125,"-33"36"-1,47-57-3339,6-6-261,7-10-112,-7 10-421,52-75 293,242-388 98,-60-14-280,-40 73-11,-97 219 13,-95 181-87,0 0 0,-1 0 1,0 0-1,0-1 0,2-7 0,-1 3 37,-3 10-20,0 0 0,0 0 0,0 0 0,0 0 0,0 0 0,0 0 0,0 0 1,0 0-1,-1 0 0,1 0 0,0 0 0,-1-1 0,-1-7-4737,2 7 3580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3:33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1 182 8690,'7'-6'5815,"40"-27"-4349,24-12-1098,9-5-246,-71 44-83,1-1 1,0 2-1,0-1 0,0 1 1,1 1-1,0 0 0,19-5 1,-26 9 11,0-1 0,0 0 0,0 1 0,0 0 0,0 0 1,0 0-1,-1 1 0,1-1 0,0 1 0,0 0 0,0 0 1,0 0-1,-1 0 0,1 1 0,0 0 0,-1-1 1,0 1-1,1 0 0,-1 1 0,0-1 0,0 1 0,0-1 1,0 1-1,-1 0 0,1 0 0,2 5 0,6 11 381,-1 0-1,-1 1 0,0 0 1,-2 1-1,6 25 1,9 23 112,-17-52-533,22 50-2759,-19-51 1735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46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1 179 6513,'3'1'612,"1"1"0,-1-1 0,0 1 0,1 0 0,-1 0 0,0 0 0,0 1 0,0-1 0,-1 1 0,1-1 0,0 1-1,-1 0 1,0 0 0,2 4 0,-1-2-155,-1 0-1,0 0 1,0 1 0,-1-1-1,1 0 1,-1 1-1,-1-1 1,1 11 0,0-11-292,-1-1 0,0 1 0,0-1 0,0 0 0,-1 1 0,1-1 0,-1 0 0,0 1 0,-1-1 0,-1 4 0,3-8-149,0 0 1,-1 0-1,1 0 0,0 0 1,-1 0-1,1 0 1,0 0-1,0 0 1,-1 0-1,1 0 1,0 0-1,0 0 0,-1-1 1,1 1-1,0 0 1,0 0-1,-1 0 1,1 0-1,0-1 1,0 1-1,0 0 0,0 0 1,-1 0-1,1-1 1,0 1-1,0 0 1,0 0-1,0-1 1,0 1-1,0 0 1,-1 0-1,1-1 0,0 1 1,0 0-1,0-1 1,0-2-17,0 0 0,0 0 1,0 0-1,0 0 0,1 0 1,-1 0-1,1 1 0,1-4 1,0-3-2,1-2-1,0-1-1,1 1 0,0 0 1,1 0-1,9-16 0,-11 22-1,32-44-17,-31 43 4,1 1 0,1-1 0,-1 1 0,1 0 0,12-8-1,-17 12-57,1 0 0,-1 1 0,0-1 0,1 0 0,-1 1 0,0-1 0,1 1 0,-1-1 0,1 1 0,-1 0 0,1-1 0,-1 1 0,1 0 0,-1 0 0,1 0 0,-1 0 0,1 0 0,-1 1 0,1-1 0,-1 0 0,1 1 0,-1-1 0,1 1 0,-1 0 0,0-1 0,1 1 0,-1 0 0,0 0 0,0 0 0,0-1 0,1 1 0,-1 1 0,0-1 0,0 0 0,1 2 0,11 20-776</inkml:trace>
  <inkml:trace contextRef="#ctx0" brushRef="#br0" timeOffset="1">423 15 10970,'15'-15'4425,"-15"15"-2264,6 4-745,-13 14-240,-1 7-119,-6 16-489,-8 9-272,12 1-128,-1-1-32,14-8-64,6-7-16,7-11-56,0-6-32,5-14-608,0-4-409,-6-12-1895,6-5 1824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3:34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1 198 5297,'0'1'376,"1"0"-1,-1 0 0,1 0 1,-1 1-1,1-1 1,0 0-1,-1 0 1,1 0-1,0 0 0,0 0 1,0-1-1,0 1 1,0 0-1,0 0 1,0-1-1,0 1 0,1 0 1,0 0-110,1 0 0,-1 0 0,0-1 0,0 1 0,0-1 0,1 0 0,-1 1 0,5-1 0,-1-1-145,-1 0 1,1 0 0,0 0-1,0-1 1,-1 1 0,1-1-1,4-3 1,1-1 8,0 0 0,0-1 0,-1-1 0,0 1 0,-1-1-1,0-1 1,0 0 0,-1 0 0,0-1 0,0 0 0,9-17 0,-15 24-102,-1-1 1,1 1-1,-1-1 0,0 0 1,0 1-1,0-1 0,0 0 1,0-5-1,-1 7-8,0 1-1,0-1 0,0 0 1,0 0-1,0 0 1,-1 1-1,1-1 1,-1 0-1,1 0 0,-1 1 1,0-1-1,1 0 1,-1 1-1,0-1 0,0 1 1,0-1-1,0 1 1,-3-3-1,2 2 18,0 0 0,0 1 0,0-1 0,0 1 0,-1-1 0,1 1-1,0 0 1,-1 0 0,1 0 0,-1 0 0,1 0 0,-1 1 0,1-1 0,-1 1 0,0-1 0,1 1-1,-1 0 1,0 0 0,1 0 0,-1 1 0,1-1 0,-1 1 0,0-1 0,1 1 0,-5 2 0,3-1 10,0 0 1,0 1 0,0 0 0,0 0 0,1 0 0,-1 0 0,1 1 0,0-1-1,0 1 1,0 0 0,1 0 0,-1 0 0,-2 7 0,2-4-14,0 0 0,1 0 0,0 1 0,0-1 0,0 1 0,1 0 0,1-1 0,-1 1 0,1 0 0,0 0 0,1-1 0,0 1 0,0 0 0,1-1 0,2 8 0,-1-6-40,0-1 1,0-1-1,1 1 1,0 0-1,0-1 1,1 0-1,0 0 1,0 0-1,0-1 1,1 0-1,0 0 1,1 0-1,11 8 1,-11-10-187,1 0 1,-1-1-1,1 1 1,-1-2 0,1 1-1,0-1 1,0 0 0,0-1-1,9 1 1,32 0-561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3:35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1 6025,'3'3'1370,"7"2"4071,-10-6-2251,-4-4-31,4 4-3125,-1 1-1,1 0 1,0 0-1,-1 0 0,1-1 1,0 1-1,-1 0 0,1 0 1,-1 0-1,1 0 0,0-1 1,-1 1-1,1 0 0,0 0 1,-1 0-1,1 0 1,-1 0-1,1 0 0,-1 0 1,-1 0 23,-7 0 14,-1 1 0,0 0 0,0 0 0,1 1 0,-10 2 0,15-3-46,1 1 0,-1-1 0,1 1 0,0-1 0,0 1 0,0 0 0,0 0 0,0 0 0,0 1 0,0-1 0,0 1-1,1-1 1,0 1 0,-1 0 0,1 0 0,0 0 0,0 0 0,1 1 0,-1-1 0,-1 6 0,0-2 12,1 1 0,0-1 0,1 1 0,-1 0 0,2-1 0,-1 1 0,1 0 0,1 8 0,-1-11-32,1-1 1,0 1-1,0-1 1,0 0 0,0 0-1,1 1 1,-1-1-1,1 0 1,1 0 0,-1 0-1,0-1 1,1 1-1,0 0 1,0-1 0,0 0-1,0 0 1,0 0 0,1 0-1,-1 0 1,1-1-1,0 1 1,0-1 0,0 0-1,0 0 1,0 0-1,0-1 1,0 0 0,8 2-1,-5-2-4,0 0-1,0 0 0,0-1 0,0 0 1,12-1-1,-16 0 0,1 0 0,-1 1 0,1-1 0,-1 0 0,0-1 0,0 1 0,1-1 0,-1 1 0,0-1 0,0 0 0,0 0 0,-1 0 0,5-4 0,-3 1 0,-1 0 0,1-1 0,-1 1 0,0-1 0,0 0 0,0 0 0,-1 0 0,0 0 0,0 0 0,1-9 0,3-10 1,-4 20 5,-1-1 0,0 0 0,0 0 0,-1 0 0,0 1 0,0-1 0,0 0 0,-1 0 0,0 0 0,0 0 0,0 1 1,-4-11-1,1-9 46,4 25-52,0 0 0,0 0 0,0-1 0,0 1 0,0 0 0,0 0 0,0 0 0,0 0 0,0 0 0,0 0 0,0-1 0,0 1 0,0 0 0,0 0 1,0 0-1,0 0 0,0 0 0,0 0 0,-1-1 0,1 1 0,0 0 0,0 0 0,0 0 0,0 0 0,0 0 0,0 0 0,0 0 0,0 0 0,0 0 1,-1 0-1,1-1 0,0 1 0,0 0 0,0 0 0,0 0 0,0 0 0,0 0 0,-1 0 0,1 0 0,0 0 0,-1 1 0,0 0-1,1 0 1,-1 0-1,0-1 1,0 1-1,1 0 1,-1 0 0,1 0-1,-1 1 1,1-1-1,-1 0 1,1 0-1,0 0 1,0 0-1,-1 0 1,1 0-1,0 1 1,0 0-1,0 25 14,0-20-5,0 22 4,0-3 77,4 26 1,-3-44-135,1 0-1,-1 0 1,2 0 0,-1 0-1,1 0 1,0 0 0,6 9-1,-7-14-150,0 0-1,-1-1 1,1 0-1,0 1 1,1-1-1,-1 0 1,0 0-1,4 3 1,0-2-1259,0 1 1,0-1-1,8 2 0,17 7-983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3:35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4 8578,'-8'-2'5193,"7"2"-4938,0 0 1,1-1-1,-1 1 0,0 0 0,0 0 0,1 0 1,-1 0-1,0 0 0,1-1 0,-1 1 0,0 1 0,0-1 1,1 0-1,-1 0 0,0 0 0,0 0 0,1 0 0,-1 1 1,0-1-1,1 0 0,-1 0 0,0 1 0,1-1 0,-1 1 1,0 0-1,-17 18 137,-15 19-103,32-36-275,-1 0 0,0 0-1,0 1 1,1-1 0,-1 0-1,1 1 1,0-1 0,0 1-1,0 0 1,0-1 0,0 1-1,1 0 1,-1-1 0,1 1-1,-1 0 1,1 0 0,0 0-1,0-1 1,0 1 0,1 0-1,-1 0 1,1-1 0,0 1-1,-1 0 1,1-1 0,0 1-1,0 0 1,1-1 0,1 4-1,2 1-6,1-1 0,0 1 0,0-1 1,0 0-1,1 0 0,0-1 0,8 6 0,11 0 61,-23-10-27,0 0-1,1 0 1,-1 1-1,0-1 1,0 1 0,-1 0-1,1-1 1,0 1 0,0 1-1,2 2 1,-4-4-12,-1-1 0,1 1-1,-1 0 1,0-1 0,1 1 0,-1 0 0,0 0 0,0-1 0,0 1 0,1 0 0,-1 0-1,0-1 1,0 1 0,0 0 0,0 0 0,0 0 0,-1-1 0,1 1 0,0 0 0,0 0-1,0-1 1,-1 1 0,1 0 0,0 0 0,-1-1 0,1 1 0,-1 0 0,1-1 0,0 1 0,-1-1-1,0 2 1,-2 1 85,-1 0-1,1 0 1,0 0 0,-5 2-1,8-4-92,-10 5 231,-20 12 0,27-17-322,0 0-1,1 0 0,-1 1 0,0-2 1,0 1-1,0 0 0,0-1 0,0 1 0,0-1 1,1 0-1,-1 0 0,0 0 0,-5-1 1,8 1-97,-1 0 1,0 0 0,1 0-1,-1-1 1,0 1 0,1 0 0,-1 0-1,0-1 1,1 1 0,-1 0-1,1-1 1,-1 1 0,1-1 0,-1 1-1,1-1 1,-1 1 0,1-1-1,-1 1 1,1-1 0,0 0 0,-1 1-1,1-1 1,0 1 0,-1-1-1,1 0 1,0 1 0,0-1 0,0 0-1,0 1 1,-1-1 0,1 0-1,0 1 1,0-1 0,0 0 0,1 0-1,-1 1 1,0-1 0,0 0-1,0 1 1,0-1 0,1 0 0,-1 1-1,0-1 1,1 0 0,8-10-1684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3:36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54 8066,'2'8'1354,"-1"0"0,1 0 1,-1 0-1,-1 1 0,0-1 0,0 9 1,-1 3 835,1-19-2140,0 0 0,1 1-1,-1-1 1,0 0 0,1 0-1,-1 0 1,1 0 0,-1 0 0,1 0-1,-1 0 1,1 0 0,0 0-1,-1 0 1,1 0 0,0 0-1,0 0 1,0-1 0,0 1-1,0 0 1,0-1 0,0 1 0,0 0-1,0-1 1,0 1 0,0-1-1,0 0 1,0 1 0,0-1-1,2 1 1,2 0-51,1 0-1,0 0 0,-1-1 1,11 0-1,-11 0-50,0-1-1,0 0 1,0 0-1,-1 0 1,1-1-1,0 1 1,0-1-1,-1-1 1,1 1-1,-1-1 1,0 1-1,0-1 1,0 0-1,4-4 1,2-3-331,0 0 0,-1-1 1,14-21-1,-21 29 363,0 0 0,0 0 0,0 0 0,-1 0 0,1 0 0,-1 0 0,0 0 0,0-1 0,0 1 0,0 0-1,-1-1 1,1 1 0,-1-1 0,0 1 0,0-1 0,-1-5 0,1 8 26,0 1 0,0-1 0,0 1 0,0-1 0,0 1 1,0 0-1,0-1 0,0 1 0,-1-1 0,1 1 0,0 0 0,0-1 0,0 1 0,0-1 0,-1 1 0,1 0 1,0-1-1,0 1 0,-1 0 0,1-1 0,0 1 0,-1 0 0,1-1 0,0 1 0,-1 0 0,1 0 1,0 0-1,-1-1 0,0 1 0,1 0 6,-1 0 0,1 1 0,-1-1 0,1 0 0,0 0 0,-1 1 0,1-1 0,0 0 0,-1 1 0,1-1 0,0 0 0,-1 1 0,1-1 0,0 1 1,0-1-1,0 1 0,-1-1 0,1 0 0,0 1 0,0-1 0,0 1 0,0-1 0,0 1 0,0-1 0,0 1 0,-3 30 563,2 0 0,1 0-1,7 54 1,5-17 143,28 85 0,-10-42-180,-28-105-513,-1-1-1,0 1 1,-1-1 0,1 1-1,-1-1 1,0 1 0,-1-1 0,0 9-1,0-11-9,0-1 0,0 1 0,1-1 0,-2 1 0,1-1 0,0 1 0,0-1 0,-1 0 0,1 0 0,-1 0 1,0 0-1,1 0 0,-1 0 0,0 0 0,0 0 0,-1-1 0,1 1 0,0-1 0,-3 2 0,-4 0 11,1 1 1,-1-2 0,0 1-1,1-2 1,-1 1 0,0-1-1,0 0 1,0-1 0,-11 0-1,-13-3 27,-37-8 0,51 7-36,-5 0-5,-27-6-20,34 3-79,17 7 84,0 0-1,0 0 0,0 0 1,-1 0-1,1-1 0,0 1 0,0 0 1,0 0-1,0 0 0,0 0 1,-1 0-1,1-1 0,0 1 0,0 0 1,0 0-1,0 0 0,0-1 0,0 1 1,0 0-1,0 0 0,0 0 1,0-1-1,0 1 0,0 0 0,0 0 1,0 0-1,0-1 0,0 1 1,0 0-1,0 0 0,0 0 0,0-1 1,0 1-1,0 0 0,0 0 0,0 0 1,0-1-1,0 1 0,0 0 1,1 0-1,-1 0 0,0-1 0,4-3-112,0-1 0,1 1 0,-1 0 0,1 1 0,0-1 0,0 1 0,6-4-1,-3 2-82,49-29-1018,14-4 504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3:37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1246 2385 6761,'0'13'5135,"0"-12"-5031,0-1 0,0 0 0,-1 0 0,1 0 0,0 0 0,0 0 0,-1 0 0,1 1 0,0-1 0,0 0 0,-1 0 0,1 0 1,0 0-1,-1 0 0,1 0 0,0 0 0,0 0 0,-1 0 0,1 0 0,0 0 0,0 0 0,-1-1 0,1 1 0,0 0 0,-1 0 0,1 0 0,0 0 0,0 0 0,0 0 0,-1-1 0,1 1 0,0 0 1,0 0-1,0 0 0,-1-1 0,1 1 0,0 0 0,0 0 0,0-1 0,0 1 0,-1 0 0,1 0 0,0-1 0,0 1 0,0 0 0,0 0 0,0-1 0,0 1 0,-9-22 253,2 0-1,0 0 0,1-1 1,-3-25-1,-4-29 698,-43-139 0,15 103-773,-25-77-104,-93-247-73,130 373-95,-83-172 19,75 166-15,-59-84 1,41 79-2,-70-107-3,110 157-11,-42-64-18,33 55 9,-53-72-20,48 68-9,-63-62-1,88 96-3,-4-3 40,1 0 0,-1 0 0,0 1 0,-14-8 1,20 13-26,0 0 1,0 0-1,1 1 1,-1-1-1,0 1 1,0-1-1,0 1 1,0-1-1,0 1 1,0 0-1,0 0 1,-3 1-1,3-1-31,1 0 0,-1 1 0,1-1 0,-1 1 0,1 0 0,0-1 0,-1 1 0,1 0 0,0 0 0,0 0 0,0 0 0,0 0 0,0 0 0,0 0 0,0 1 0,0-1 0,0 0 0,-1 3 0,1-2-178,0-1-1,0 1 1,1 0-1,-1 0 1,1 0-1,-1 0 1,1 0-1,0 0 1,-1 0-1,1 3 1,2 6-547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3:37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27 389 8650,'-1'0'355,"-1"0"1,1-1 0,0 1-1,-1-1 1,1 1-1,0-1 1,0 1 0,-1-1-1,1 0 1,0 0-1,0 0 1,0 1 0,0-1-1,0 0 1,0 0-1,0 0 1,0-2-1,0 1-158,0 1 0,0-1 0,0 0-1,1 0 1,-1 0 0,1 0 0,0 0-1,-1 0 1,1 0 0,0-3 0,1-4-179,0 0 0,1 0 0,0 0 0,3-11 1,-3 14 235,25-74 78,39-82 0,-64 158-319,1-5 75,2 1 0,7-12 0,-12 19-77,0 1 0,0 0-1,0-1 1,1 1-1,-1 0 1,0-1 0,0 1-1,1 0 1,-1-1 0,0 1-1,1 0 1,-1 0 0,0-1-1,1 1 1,-1 0 0,0 0-1,1 0 1,-1 0-1,1-1 1,-1 1 0,0 0-1,1 0 1,-1 0 0,1 0-1,-1 0 1,0 0 0,1 0-1,-1 0 1,1 0-1,-1 0 1,1 0 0,-1 1-1,0-1 1,1 0 0,-1 0-1,1 1 1,10 10 205,-9-8-187,68 83 669,-54-70-506,0 0 1,33 26-1,-34-32-139,-7-3-96,1-1 0,0 0-1,18 9 1,-22-15-618,3-1 263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3:38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 6145,'-1'-1'3171,"-5"-5"2858,6 6-5966,0 0 0,0 0 1,0 0-1,0 0 0,0 0 0,0 1 0,0-1 1,0 0-1,0 0 0,0 0 0,0 0 0,0 0 1,0 0-1,0 0 0,0 0 0,0 0 0,0 0 0,0 0 1,0 0-1,0 0 0,0 1 0,0-1 0,0 0 1,0 0-1,0 0 0,-1 0 0,1 0 0,0 0 1,0 0-1,0 0 0,0 0 0,0 0 0,0 0 0,0 0 1,0 0-1,0 0 0,0 0 0,0 0 0,0 0 1,-1 0-1,1 0 0,0 0 0,0 0 0,0 0 1,0 0-1,0 0 0,0 0 0,0 0 0,0 0 1,0 0-1,0 0 0,0 0 0,0 0 0,-1 0 0,1 0 1,0 0-1,0 0 0,0-1 0,0 1 0,0 0 1,0 0-1,13 99 1210,-8-59-910,3 63 297,-7-88-584,0 0 0,6 23 0,-1-9 27,-6-24-65,-2-8-55,0-14-132,10-128-336,-7 141 489,-1 1 0,0 0 0,1 0 0,-1 0 0,1 0 0,0 0 0,0 0 0,1 0 0,-1 0 0,3-4 0,-4 6 2,0 1 1,1-1 0,-1 0 0,1 1 0,-1-1 0,1 1 0,-1-1 0,1 1 0,0-1 0,-1 1 0,1-1 0,0 1 0,-1-1 0,1 1-1,0 0 1,-1-1 0,1 1 0,0 0 0,0 0 0,0 0 0,-1-1 0,2 1 0,0 0 10,0 1-1,-1-1 1,1 0 0,0 1 0,-1-1-1,1 1 1,0-1 0,-1 1 0,1 0 0,1 1-1,4 2 73,-1 1 1,1 0-1,8 9 0,-14-12-65,5 4 66,0 0 0,0 1 1,-1 0-1,0 0 0,7 16 1,14 41 330,-13-30-295,-13-33-149,7 13-253,-6-14 178,-1 1 1,0-1 0,1 1 0,-1-1-1,1 1 1,-1-1 0,1 0 0,-1 1-1,1-1 1,-1 0 0,1 1-1,-1-1 1,1 0 0,0 1 0,-1-1-1,1 0 1,0 0 0,-1 0 0,1 0-1,-1 0 1,1 0 0,0 0 0,0 0-1,12-3-798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3:38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90 8786,'0'0'212,"1"-1"0,0 1 0,-1 0 0,1-1 0,0 1 0,-1-1 1,1 1-1,0-1 0,-1 1 0,1-1 0,-1 0 0,1 1 0,-1-1 0,1 0 0,-1 1 1,0-1-1,1 0 0,-1 1 0,0-1 0,0 0 0,1 0 0,-1-1 0,0 1-21,0 0-1,0-1 0,0 1 1,-1 0-1,1-1 0,0 1 1,-1 0-1,1-1 1,-1 1-1,1 0 0,-1 0 1,-1-2-1,0-1 62,-1 1 0,0-1 0,0 1 0,0 0 1,0 0-1,-1 0 0,-4-3 0,2 2-88,-1 0 0,0 1-1,0 0 1,0 0 0,0 1 0,-1 0 0,1 0 0,-1 0 0,-7 0-1,12 2-120,0 0-1,0 0 1,0 0-1,0 0 0,1 1 1,-1-1-1,0 1 0,0-1 1,1 1-1,-1 0 0,0 0 1,1 0-1,-1 1 0,1-1 1,-1 0-1,1 1 1,0 0-1,0 0 0,-1-1 1,1 1-1,1 1 0,-1-1 1,0 0-1,0 0 0,1 1 1,-1-1-1,0 4 0,-1 1 15,0 0-1,1 0 0,0 0 0,0 0 0,1 1 0,-1 9 0,1-14-45,1 0 1,0 1 0,0-1-1,1 0 1,-1 0 0,0 1-1,1-1 1,0 0 0,0 0 0,0 0-1,0 0 1,1 0 0,-1 0-1,1 0 1,-1-1 0,5 6-1,-4-7-9,-1 0-1,1 0 0,-1 0 0,1 0 1,0 0-1,-1 0 0,1-1 1,0 1-1,0-1 0,-1 1 0,1-1 1,0 0-1,0 1 0,0-1 1,-1 0-1,1 0 0,0-1 0,0 1 1,0 0-1,0 0 0,-1-1 1,1 1-1,0-1 0,2-1 0,1 0 11,0 0 0,1-1-1,-1 0 1,0 0-1,0 0 1,7-7 0,32-41 648,-39 59-200,22 81-12,-22-71-602,-5-15-194,1 0 1,0 1-1,0-1 0,0 0 1,1 1-1,-1-1 0,1 0 1,-1 0-1,1 0 0,0 0 1,0-1-1,0 1 1,4 3-1,3-4-3101,-3-3 1397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3:39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0 147 5521,'7'10'2037,"8"12"1247,-1 1-1,19 39 1,-30-51-2565,-5-12-122,-8-19-217,-17-61-322,25 74-36,1 0 1,-1 0-1,1 0 1,1-1-1,-1 1 1,1 0-1,1 0 1,-1 0 0,1 0-1,0 0 1,1 0-1,0 0 1,0 0-1,0 0 1,1 0-1,0 1 1,0-1-1,6-6 1,-7 10 22,0 0 0,1 0-1,-1 1 1,1 0 0,0-1 0,0 1 0,-1 0 0,1 0 0,0 1 0,1-1-1,-1 0 1,0 1 0,0 0 0,5-1 0,-5 1-89,0 1 0,0-1 0,-1 1 0,1 0 0,0 0 0,0 0 0,-1 0 1,1 0-1,0 1 0,0-1 0,0 1 0,-1 0 0,1 0 0,-1 0 0,1 0 0,0 0 0,-1 0 0,4 4 0,8 7-1519,1 2 645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3:39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194 335 9210,'-28'-29'6441,"-5"3"-3889,26 22-2382,1 0 1,-1 0-1,0 1 0,0 0 1,0 0-1,0 0 0,0 1 1,-14-2-1,19 4-145,0-1-1,0 1 1,0 0 0,0 0-1,0 1 1,0-1-1,0 0 1,0 1 0,0-1-1,1 1 1,-1-1-1,0 1 1,0 0 0,0 0-1,0 0 1,1 0-1,-1 0 1,0 1 0,1-1-1,-1 0 1,1 1-1,0-1 1,-1 1 0,1-1-1,0 1 1,0 0-1,0-1 1,0 1 0,0 0-1,0 0 1,0 0 0,1 0-1,-1 3 1,-1 1-7,1 1 1,0-1-1,1 0 1,-1 1-1,1-1 1,0 0-1,1 1 1,0-1-1,2 10 1,-2-12-8,1 1 1,-1-1 0,1 1-1,0-1 1,1 1-1,-1-1 1,1 0 0,0 0-1,0 0 1,0-1-1,0 1 1,1-1 0,-1 1-1,9 4 1,-9-6-7,1 0 1,-1 0-1,1 0 1,-1-1-1,1 0 1,0 1-1,0-2 0,0 1 1,0 0-1,-1-1 1,1 1-1,0-1 1,0 0-1,0-1 0,0 1 1,0-1-1,0 1 1,7-4-1,-6 2-3,-1 0 0,1 0 0,-1-1 0,1 1 0,-1-1 0,0 0 0,0-1 0,0 1 0,-1-1 1,1 1-1,-1-1 0,0 0 0,0 0 0,3-6 0,-2 2 2,1-1-1,-2 1 1,1-1 0,-1 0 0,0 0 0,2-16 0,0-11 30,1-68 0,-7 85-6,0-1 1,-1 0 0,-1 1 0,-11-38 0,13 54-14,0 1 1,0-1 0,0 1 0,0-1 0,0 1-1,0 0 1,-1 0 0,1-1 0,-1 1 0,-2-2-1,4 4-8,0 0-1,-1 0 1,1-1-1,0 1 0,0 0 1,-1 0-1,1 0 1,0 0-1,0 0 0,-1 0 1,1 0-1,0 0 0,0 0 1,-1 0-1,1 0 1,0 0-1,0 0 0,-1 0 1,1 0-1,0 0 1,0 0-1,-1 0 0,1 0 1,0 0-1,0 0 1,-1 0-1,1 0 0,0 0 1,0 1-1,-1-1 1,1 0-1,0 0 0,-1 1 1,1 0 17,-1 0-1,0 0 1,0 1 0,0-1-1,1 1 1,-1-1 0,1 1 0,-1-1-1,1 1 1,-1 1 0,-2 16 213,1 1 0,1-1 0,1 26 0,8 60 532,-7-101-743,11 80 513,-9-69-447,0 1 1,2-1-1,7 19 0,24 39 80,-31-65-314,0 0 0,0-1 0,1 1-1,-1-1 1,2 0 0,10 9 0,-14-14-95,0 0-1,0 0 0,0 0 1,1 0-1,-1-1 1,0 1-1,1-1 0,-1 0 1,1 0-1,-1 0 1,1-1-1,-1 1 1,5-1-1,29 1-977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47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0 151 7154,'0'-13'3928,"4"13"-391,5 0-1504,6 0-857,6 0-256,7-1-448,6 1-248,3 0-16,-4 0-424,-6 1-1520,5 4 1272</inkml:trace>
  <inkml:trace contextRef="#ctx0" brushRef="#br0" timeOffset="1">371 1 10538,'-1'2'652,"-1"-1"-1,0 1 0,0 0 0,1 0 1,0 0-1,-1 1 0,1-1 0,0 0 1,0 0-1,-1 4 0,-5 27 1050,5-19-1089,-12 76 602,-2 96-1,16-184-1209,-1-1 0,1 0 0,0 0 0,0 0-1,0 1 1,1-1 0,-1 0 0,0 0 0,0 0 0,1 1 0,0 1 0,-1-3-6,0 0 1,1 0 0,-1 0 0,0 0-1,0 0 1,0 1 0,1-1-1,-1 0 1,0 0 0,0 0 0,0 0-1,1 0 1,-1 0 0,0 0 0,0 0-1,0 0 1,1 0 0,-1 0 0,0 0-1,0-1 1,0 1 0,1 0 0,-1 0-1,0 0 1,0 0 0,0 0-1,0 0 1,1 0 0,-1 0 0,0-1-1,0 1 1,0 0 0,0 0 0,0 0-1,1 0 1,-1-1 0,0 1 0,0 0-1,3-4-42,0-1 0,0 1-1,4-9 1,7-17-66,-8 15 93,10-16 0,-13 26 31,0 0 0,0 1 0,1-1 0,0 1 0,-1 0 0,2 0 0,4-4 0,-8 7 12,-1 1 0,1-1 1,0 0-1,-1 1 0,1-1 0,0 1 0,0 0 0,0-1 1,-1 1-1,1-1 0,0 1 0,0 0 0,0 0 1,0 0-1,0-1 0,-1 1 0,1 0 0,0 0 0,0 0 1,0 0-1,0 0 0,0 1 0,0-1 0,0 0 0,-1 0 1,1 0-1,0 1 0,0-1 0,0 1 0,0-1 0,-1 0 1,1 1-1,0-1 0,-1 1 0,1 0 0,0-1 0,-1 1 1,1 0-1,0-1 0,-1 1 0,1 0 0,-1-1 1,1 3-1,2 2 165,-1 1 0,0 0 0,0 0 1,0-1-1,1 8 0,0 7 46,-1-11-927,0 1 1,6 17-1,-5-21-1921,4-2 1113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4:24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41 266 5969,'-6'0'8540,"5"2"-5495,13 3-2632,-1-1-342,1-2 0,-1 1 1,1-1-1,-1-1 0,1 0 1,0-1-1,13-1 0,-10 0-30,0-1 0,0-1-1,-1 0 1,1-1-1,-1 0 1,0-1 0,19-10-1,-27 13-30,15-7 25,1-2 1,-1 0-1,0-1 1,-1-1-1,-1-1 1,20-18-1,-35 28-15,0 0 0,0-1 1,0 1-1,-1-1 0,1 1 0,2-8 0,-4 9-5,-2 1-1,1 0 1,0-1-1,0 0 1,-1 1-1,1-1 0,-1 1 1,0-1-1,0 0 1,0 1-1,0-1 1,0 1-1,-1-1 1,1 0-1,-1 1 0,-1-5 1,1 4 2,0 1 0,-1-1 1,1 1-1,0-1 0,-1 1 1,0 0-1,0 0 0,1 0 1,-1 0-1,-1 0 0,1 0 1,-4-3-1,1 2 12,0 1 1,-1-1-1,1 1 0,0 0 0,-11-3 1,0 2 19,0 0 1,0 2-1,-25-1 1,39 2-42,0 0 0,-1 0 0,1 0 0,-1 1 1,1-1-1,-1 1 0,1-1 0,0 1 1,-1 0-1,1 0 0,0 0 0,0 0 0,0 0 1,0 1-1,0-1 0,0 1 0,0-1 0,0 1 1,0 0-1,1-1 0,-3 3 0,2 0 18,0 1-1,0-1 0,0 0 0,0 1 1,1-1-1,0 1 0,-1-1 1,2 1-1,-1-1 0,0 7 0,0 81 210,0-20-159,5 85 86,-1-85 7,-3-58-102,-1 0 0,0 1 1,-1-1-1,-6 20 0,7-31-48,0 1 1,0-1-1,-1 1 1,1-1-1,-1 0 1,0 0-1,1 1 1,-2-1-1,1 0 1,0-1-1,0 1 1,-1 0-1,0-1 1,1 1-1,-1-1 0,0 0 1,0 0-1,-1 0 1,-3 2-1,2-2 6,-1 0-1,1-1 0,-1 1 1,0-1-1,0 0 0,0-1 1,1 0-1,-1 1 0,0-2 1,0 1-1,-7-2 0,4 1-7,0-1 0,-1-1-1,1 0 1,1 0-1,-1 0 1,0-1-1,-14-9 1,20 10-25,-1 1 0,0-1 0,1 0-1,0 0 1,-1 0 0,1-1 0,1 1 0,-1-1 0,0 0 0,1 1 0,0-1 0,0 0 0,0-1 0,0 1-1,1 0 1,-1 0 0,1-1 0,-1-5 0,2 8-2,0 0 0,0 0 1,0 0-1,0 0 0,1 0 0,-1 0 0,1 0 0,-1 0 1,1 0-1,-1 0 0,1 0 0,0 0 0,0 0 0,0 0 1,0 0-1,0 0 0,1 1 0,-1-1 0,1 1 0,-1-1 1,1 1-1,-1-1 0,1 1 0,0 0 0,-1 0 0,1 0 1,0 0-1,3-2 0,3 0-9,-1 1-1,0 0 1,1 0 0,-1 0 0,1 1-1,11-1 1,26 2 51,-1 1 0,84 15 1,-127-16-29,18 3 46,-1 1-1,-1 0 1,1 1-1,17 8 1,-24-8 10,-1 1 1,1-1-1,-1 1 1,-1 1 0,0 0-1,0 0 1,14 15-1,12 18 250,-32-36-384,-3-6 292,-3-5-3515,2 6 2169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4:25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15 7162,'-1'-8'3272,"-5"5"-1183,5 1-201,-2 0-296,2 2-215,1 0-489,0 0-176,9 2-232,10 2-104,40 8-200,-32-11-80,4 0-56,9-1-8,-8 0-112,-3 4-224,-8 0-896,-7 2-1097,-10 6 1417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4:25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6777,'11'1'3473,"-3"0"-704,4 2-657,5 1-423,1-1-225,4 1-496,3-3-224,6 0-336,-2-1-112,6 2-120,-3 0-48,-10 1-55,-4 0-17,-10-1-609,-4 2-431,-6 0-1496,0-1 1463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4:26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60 4897,'-17'-38'2393,"14"22"-121,3 16-2158,0-1 0,0 1 0,0 0 0,0 0 0,0 0 0,0-1 0,0 1-1,0 0 1,0 0 0,0 0 0,0-1 0,0 1 0,0 0 0,0 0 0,0 0-1,0-1 1,0 1 0,0 0 0,0 0 0,1 0 0,-1 0 0,0-1 0,0 1-1,0 0 1,0 0 0,0 0 0,1 0 0,-1 0 0,0 0 0,0 0 0,0-1-1,0 1 1,1 0 0,-1 0 0,0 0 0,0 0 0,1 0 0,-1 0 891,-1 6 544,-14 121 126,1 69-219,13-187-1359,0-1 0,-2 13 0,0-7 44,3-13-132,0-1 1,0 1-1,0-1 1,0 1-1,-1 0 1,1-1-1,0 1 0,0 0 1,1-1-1,-1 1 1,0-1-1,0 1 1,0 0-1,0-1 0,0 1 1,1-1-1,-1 1 1,0-1-1,0 1 1,1 0-1,-1-1 1,1 1-1,-1-1 0,0 0 1,1 1-1,-1-1 1,1 1-1,-1-1 1,1 0-1,-1 1 0,1-1 1,-1 0-1,1 1 1,-1-1-1,1 0 1,0 0-1,-1 1 1,1-1-1,-1 0 0,1 0 1,1 0-1,2 0 72,1 0 0,-1 0 0,1-1 0,8-1-1,-6 0-24,59-5 540,95 2 1,-65 3-174,-76 2-328,5-1 161,36 2-1,-46 1-352,-15-2-264,-3 0-23,1 0 0,-1 0-1,0 1 1,1-1 0,-1 1 0,0 0 0,1 0 0,-5 1-1,-16 15-908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4:27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28 5809,'-3'0'717,"-13"1"4022,13 0-2439,11 1-719,9 1-823,0-1-1,0 0 1,32-3-1,-13 1-417,468-22 318,-283 10-555,-207 11-92,14-1 43,0 2 0,31 2-1,-58-2-45,-1 0 0,1 0 0,0 1 0,0-1-1,0 0 1,0 0 0,-1 0 0,1 0-1,0 1 1,0-1 0,-1 0 0,1 1-1,0-1 1,-1 1 0,1-1 0,1 2-1,-2-2-8,0 0 0,0 0 0,0 1 0,0-1 0,0 0 0,0 1 0,0-1 0,0 0 0,-1 0 0,1 1 0,0-1 0,0 0 0,0 0 1,0 1-1,0-1 0,0 0 0,-1 0 0,1 1 0,0-1 0,0 0 0,0 0 0,-1 0 0,1 1 0,0-1 0,0 0 0,0 0 0,-1 0 0,1 0 0,-1 1 0,-3 1-144,0 1 0,-1-1 0,-7 3 0,-52 16-2674,28-9 1885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4:27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201 323 4633,'1'0'274,"-1"0"-1,0 0 1,0 0 0,1 0 0,-1 0-1,0 1 1,1-1 0,-1 0 0,0 0-1,1 0 1,-1 0 0,0 0 0,1 0-1,-1 0 1,0 0 0,1 0-1,-1 0 1,0 0 0,1 0 0,-1 0-1,0 0 1,0 0 0,1-1 0,-1 1-1,0 0 1,1 0 0,-1 0 0,0 0-1,1-1 1,-1 1 0,0 0 0,0 0-1,0 0 1,1-1 0,-1 1-1,0 0 1,0-1 0,0 1 0,1 0-1,-1 0 1,0-1 0,0 1 0,0-1-1,1-7 3626,-3-2-4592,1 6 738,0 0 0,0 0 0,0 0 0,-3-5 0,3 7-32,-1-4 8,-1 0 0,1 0 0,-1 1 0,-1-1 0,1 1 0,-1 0 0,0 0 0,0 0 0,0 0 0,-9-7 0,6 7-5,0 0-1,0 1 0,-1 0 1,1 0-1,-12-4 0,17 7-16,0 1 0,0-1 1,-1 0-1,1 1 0,-1 0 0,1-1 0,-1 1 1,1 0-1,-1 0 0,1 0 0,0 1 0,-1-1 0,1 1 1,-1-1-1,1 1 0,0 0 0,-1 0 0,1 0 0,0 0 1,0 0-1,0 0 0,0 1 0,-3 1 0,1 2 11,0 0-1,0 0 0,0 0 0,1 0 1,-1 1-1,1 0 0,0-1 1,1 1-1,0 0 0,0 0 0,-3 13 1,4-12 32,0 1 0,0 0 0,0-1 1,1 1-1,0 0 0,1-1 0,0 1 0,0-1 1,4 13-1,-4-16-19,0 0 0,1-1 0,-1 1 1,1-1-1,0 1 0,0-1 0,1 0 0,-1 0 1,1 0-1,-1 0 0,1 0 0,0 0 0,0-1 0,0 0 1,0 1-1,1-1 0,-1 0 0,1-1 0,-1 1 1,1 0-1,-1-1 0,1 0 0,0 0 0,6 1 1,-5-2-20,0 0 0,0 0 1,0 0-1,0 0 0,0-1 1,0 0-1,0 0 0,0-1 1,-1 1-1,1-1 0,0 0 1,-1 0-1,0 0 1,1-1-1,-1 0 0,0 0 1,0 0-1,-1 0 0,5-4 1,0-2-42,0-1 1,-1 0 0,-1 0 0,12-22-1,-9 12-135,12-39-1,-17 43 80,-1 0 1,0-1 0,0-31-1,-7-50-172,4 94 273,-1-1-1,1 0 1,-1 1-1,0-1 1,-2-4-1,0 4 72,1 8 14,1 9 75,2 6-21,13 203 1414,-10-190-1411,2-1 0,1 0 0,1 0 1,2-1-1,15 35 0,-24-62-213,0 0-1,0-1 1,0 1-1,0 0 1,0-1 0,0 1-1,0-1 1,1 1-1,1 1 1,-2-3-76,-1 0 0,1 1 0,-1-1 1,1 0-1,-1 0 0,1 0 0,-1 0 0,1 0 0,-1 0 0,1 0 0,-1 0 0,1 0 1,-1 0-1,1 0 0,-1 0 0,1 0 0,-1 0 0,1 0 0,-1-1 0,1 1 0,-1 0 1,1 0-1,-1-1 0,1 1 0,-1 0 0,1-1 0,-1 1 0,0 0 0,1-1 1,-1 1-1,0 0 0,1-1 0,-1 1 0,0-1 0,0 1 0,1-1 0,-1 1 0,0-1 1,0 0-1,9-13-1958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4:37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32 5937,'0'-1'837,"0"-1"-1,1 1 0,-1-1 0,0 1 1,1 0-1,-1-1 0,1 1 1,0 0-1,1-3 0,-1 3-162,-1 0 0,1-1 0,0 1-1,-1 0 1,1-1 0,-1 1 0,1 0-1,-1-1 1,1-2 0,-5 11-6,-10 20-487,0 0 1,-34 42-1,28-38-108,0 2-1,-22 53 0,33-71-1109,9-15 1007,0 0 0,0 0 0,0 0-1,0 0 1,0 0 0,0 0 0,0 0-1,0 0 1,0 0 0,0 0 0,0 0-1,0 1 1,0-1 0,0 0 0,0 0-1,0 0 1,0 0 0,0 0 0,0 0-1,0 0 1,0 0 0,0 0 0,0 0-1,0 0 1,0 0 0,0 0 0,0 0-1,-1 0 1,1 0 0,0 0 0,0 0-1,0 0 1,0 0 0,0 0 0,0 0-1,0 0 1,0 0 0,0 0 0,0 0-1,0 0 1,0 0 0,0 0 0,0 0-1,0 0 1,0 0 0,0 0 0,0 0-1,0 0 1,-1 0 0,1 0 0,0 0-1,0 0 1,0-1 0,0 1 0,0 0-1,0 0 1,0 0 0,0 0 0,0 0-1,0 0 1,0 0 0,0 0 0,0 0-1,0 0 1,0 0 0,1-10-1963,3-9 467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4:37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5649,'0'0'167,"0"-1"1,0 1-1,0 0 0,0 0 1,0-1-1,0 1 0,0 0 0,0-1 1,0 1-1,0 0 0,0 0 1,0-1-1,0 1 0,0 0 0,0-1 1,0 1-1,0 0 0,1 0 0,-1-1 1,0 1-1,0 0 0,0 0 1,0-1-1,1 1 0,-1 0 0,0 0 1,0 0-1,0-1 0,1 1 1,-1 0-1,0 0 0,0 0 0,1 0 1,-1 0-1,0-1 0,0 1 0,1 0 1,-1 0-1,0 0 0,1 0 1,-1 0-1,0 0 0,0 0 0,1 0 1,-1 0-1,0 0 0,1 0 1,-1 0-1,1 0 0,0 1 147,0-1-1,0 1 0,0 0 1,0-1-1,0 1 1,0 0-1,0 0 1,0-1-1,0 1 1,0 0-1,0 0 0,0 2 1,85 141 3742,-45-72-3380,39 78 56,-71-133-690,-4-6-102,-1-1 0,0 1 0,0 0 0,-1 0-1,0 0 1,1 21 0,-3-28-1465,-2-6-923,0 1 1965,1-1-590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4:38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 8202,'-4'1'3993,"7"-4"718,-1 1-3410,15 1-727,0 0 0,0 1 0,19 3 0,-29-3-454,-1 1 0,1 0 0,-1 0-1,1 1 1,-1 0 0,0 0 0,0 0 0,0 1-1,0 0 1,0 0 0,0 1 0,6 5 0,-10-8-102,-1 0 1,0 1-1,0-1 1,0 0-1,0 1 1,0-1-1,0 1 1,0-1-1,-1 1 1,1-1 0,0 1-1,-1-1 1,1 1-1,-1 0 1,0 0-1,1-1 1,-1 1-1,0 0 1,0-1-1,0 1 1,0 0-1,-1 0 1,1-1-1,0 1 1,-1 0-1,1-1 1,-1 1-1,1-1 1,-2 4 0,-2 1 27,0 1 1,0 0-1,0-1 1,-1 0-1,-7 8 1,2-4 7,-2 0 1,1 0 0,-1-1-1,0-1 1,-18 9 0,28-16-55,0 1 13,-1-1 1,0 1-1,1-1 1,-1 1 0,1 0-1,-5 4 1,7-6-11,0 1 1,0-1-1,0 0 1,0 0 0,-1 1-1,1-1 1,0 0-1,0 1 1,0-1-1,0 0 1,0 1 0,0-1-1,0 0 1,0 1-1,0-1 1,0 0 0,0 1-1,0-1 1,0 0-1,0 1 1,0-1 0,0 0-1,0 1 1,0-1-1,0 0 1,1 1-1,0 0 7,-1 0 0,1 0 0,0 0 0,0-1-1,0 1 1,0 0 0,0-1 0,0 1 0,0 0-1,0-1 1,3 1 0,9 4 92,0-1-1,0-1 1,1 0-1,22 1 1,58-1 618,-87-3-661,2-1 2,-1 1 0,1-1-1,0 0 1,9-3 0,-16 4-380,-3 0-21,-2 0-56,-7-1-20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4:43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40 4881,'-8'-9'11117,"8"9"-10965,0 0 0,0 0 1,0 0-1,0 0 0,0-1 0,0 1 0,-1 0 0,1 0 0,0 0 0,0 0 0,0-1 1,0 1-1,0 0 0,0 0 0,0 0 0,0 0 0,0-1 0,0 1 0,0 0 1,0 0-1,0 0 0,0-1 0,0 1 0,0 0 0,0 0 0,0 0 0,1 0 1,-1-1-1,1 0-116,1 1 1,0-1-1,-1 1 1,1-1-1,0 1 1,-1-1-1,1 1 0,0 0 1,2 0-1,3-1 258,74-9 173,-61 8-356,95-6 300,-112 8-432,0 0 0,0 0 1,1 0-1,-1 0 0,0 0 1,0 1-1,0 0 0,0 0 1,5 1-1,-8-2-13,0 0-1,0 1 1,0-1-1,0 0 1,0 0-1,1 0 1,-1 0-1,0 0 1,0 1 0,0-1-1,0 0 1,0 0-1,0 0 1,0 0-1,0 1 1,0-1 0,0 0-1,0 0 1,0 0-1,0 0 1,0 0-1,0 1 1,0-1-1,0 0 1,0 0 0,0 0-1,0 0 1,-1 1-1,1-1 1,0 0-1,0 0 1,0 0-1,0 0 1,0 0 0,0 0-1,0 1 1,0-1-1,-1 0 1,1 0-1,0 0 1,0 0 0,0 0-1,0 0 1,0 0-1,-1 0 1,1 0-1,0 0 1,0 0-1,-13 9-1879,3-3 740,-17 14-225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47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85 7698,'-3'-15'1188,"2"12"-638,1-1 0,-1 1 0,1-1 0,0 1 0,0-1 0,0 1 0,1-6 0,-1 8-441,0 1 1,0 0-1,0 0 1,0 0 0,0-1-1,0 1 1,0 0-1,0 0 1,0 0 0,0 0-1,0-1 1,0 1-1,0 0 1,-1 0 0,1 0-1,0 0 1,0-1-1,0 1 1,0 0 0,0 0-1,0 0 1,0 0-1,0 0 1,-1-1 0,1 1-1,0 0 1,0 0-1,0 0 1,0 0 0,0 0-1,-1 0 1,1 0-1,0 0 1,0-1 0,0 1-1,0 0 1,-1 0-1,1 0 1,0 0 0,0 0-1,0 0 1,-1 0-1,1 0 1,0 0 0,0 0-1,0 0 1,0 0 0,-1 0-1,1 0 1,0 1-1,0-1 1,0 0 0,0 0-1,-1 0 1,1 0-1,0 0 1,0 0 0,0 0-1,0 0 1,0 1-1,-1-1 1,1 0 0,0 0-1,0 0 1,0 0-1,0 0 1,0 1 0,0-1-1,0 0 1,-6 17 294,0 0 1,-8 15-1,1 0-254,12-29-136,0-1 1,0 1-1,1 0 1,-1 0-1,1 0 1,0 0-1,0-1 1,0 1-1,0 0 0,1 0 1,-1 0-1,1 0 1,0-1-1,-1 1 1,1 0-1,0-1 1,1 1-1,-1 0 1,3 3-1,-1-2-7,0-1 0,0 1-1,0-1 1,0 0 0,0 0-1,1 0 1,-1-1 0,1 1-1,0-1 1,6 3 0,-5-3-8,-1-1 0,0 1 0,1-1 0,-1 0 0,1-1 0,-1 1 0,1-1 0,-1 0 0,1 0 0,0 0 0,-1-1 1,1 1-1,-1-1 0,1 0 0,-1 0 0,0-1 0,1 0 0,-1 1 0,0-1 0,0-1 0,0 1 0,0-1 1,-1 1-1,1-1 0,-1 0 0,1 0 0,-1-1 0,0 1 0,0-1 0,0 1 0,-1-1 0,1 0 0,-1 0 1,0 0-1,0 0 0,-1-1 0,3-6 0,-3 6 12,-1 0-1,1 0 1,-1 0 0,0 1 0,0-1-1,0 0 1,-1 0 0,0 0 0,0 0-1,0 1 1,0-1 0,-1 0 0,0 1 0,0-1-1,0 1 1,0 0 0,-1 0 0,1 0-1,-1 0 1,0 0 0,-1 0 0,-5-5-1,3 4-12,-1 0 0,1 1 1,-1-1-1,0 1 0,0 1 0,0-1 0,-1 1 0,1 1 0,-1-1 0,1 1 0,-1 1 0,0-1 0,-10 0 0,14 2-110,0 0 0,0 1 1,0-1-1,0 1 0,0-1 0,-4 2 1,7-1-29,0-1 1,0 0-1,0 1 1,0-1 0,0 0-1,0 1 1,0-1-1,0 1 1,0-1 0,1 1-1,-1 0 1,0-1 0,0 1-1,1 0 1,-1-1-1,0 1 1,1 0 0,-1 0-1,1 0 1,-1 0 0,1 0-1,-1 0 1,1-1-1,-1 1 1,1 0 0,0 0-1,-1 2 1,3 10-1113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4:43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7618,'6'3'5377,"7"-5"-3106,-6 1-1363,95-3 3638,-1-1-3339,-80 4-866,25 1 0,-39 1-56,-10 0-4526,2-1 3104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4:52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6161,'0'0'2804,"0"0"-669,0 0-256,0 0-300,0 0-274,0 0-291,0 0-137,8 2 1113,-6-1-1930,-1 0 0,0-1 0,0 1-1,0 0 1,0 0 0,0 0 0,0 0-1,0 0 1,0 0 0,0 0 0,0 0-1,0 0 1,-1 0 0,1 0 0,0 0-1,-1 1 1,1-1 0,-1 0 0,0 1 0,1 1-1,9 22 279,0-9-194,-7-12-90,0 1 1,0 0-1,0 1 0,0-1 1,-1 0-1,0 1 1,0-1-1,-1 1 0,2 6 1,4 23 355,2 18 383,-9-52-777,0-1 0,0 1 1,0-1-1,0 1 1,-1 0-1,1-1 1,0 1-1,0-1 0,0 1 1,0-1-1,-1 1 1,1 0-1,0-1 1,-1 1-1,1-1 0,0 1 1,-1 0-1,0-1-13,1 0 0,0 0 0,0 0 0,0 0 0,-1 1 0,1-1 0,0 0-1,0 0 1,-1 0 0,1 0 0,0 0 0,0 0 0,0 0 0,-1 0 0,1 0 0,0 0-1,0 0 1,-1 0 0,1 0 0,0 0 0,0-1 0,0 1 0,-1 0 0,1 0 0,0 0 0,0 0-1,0 0 1,-1 0 0,1 0 0,0-1 0,0 1 0,0 0 0,0 0 0,-1 0 0,1-1-1,0 1 1,0 0 0,0 0 0,0 0 0,0-1 0,0 1 0,0 0 0,0 0 0,-1 0 0,1-1-1,0 1 1,0 0 0,0-1 0,-3-11-28,0 0-1,0 0 1,1 0 0,0 0-1,1-15 1,0 16 14,1-1 0,1 1 0,0 0 1,1 0-1,0 0 0,3-12 0,-4 20 10,1 0 1,-1-1-1,1 1 0,-1 0 1,1 0-1,0 0 0,0 0 0,0 0 1,1 1-1,-1-1 0,1 0 1,-1 1-1,1 0 0,3-3 1,-4 4 1,0 0 1,0 0-1,0 0 1,1 0-1,-1 0 1,0 0-1,0 1 1,0-1-1,0 1 1,1 0-1,-1-1 1,0 1-1,1 0 1,-1 0-1,0 0 1,0 1-1,1-1 1,-1 1-1,0-1 1,0 1-1,0 0 0,4 1 1,-5-1 2,1 0 0,-1 0 0,0 0 0,0 0 1,0 0-1,0 1 0,0-1 0,0 0 0,0 0 0,0 1 0,-1-1 0,1 1 1,0-1-1,-1 1 0,1-1 0,-1 1 0,1 2 0,2 32 104,-2-22-49,1 9 40,-1-10-5,0-1 0,3 14-1,0-1 116,-4-24-200,0-1 1,1 1 0,-1 0-1,0-1 1,0 1 0,0 0-1,0 0 1,-1-1 0,1 1-1,0 0 1,0-1 0,0 1-1,-1 0 1,1-1 0,0 1-1,-1 0 1,1-1 0,0 1-1,-1-1 1,1 1 0,-1 0-1,1-1 1,-1 1 0,1-1-1,-1 1 1,1-1 0,-2 1-1,5-17-138,-1 9 117,1-1 1,0 1-1,0 0 1,1 0-1,5-8 1,0 1 0,29-44 2,-38 57 10,0 1 1,1-1 0,-1 0 0,1 0 0,0 1 0,-1-1 0,1 0 0,-1 1 0,1-1 0,0 1 0,0-1 0,-1 0 0,1 1 0,0 0 0,0-1 0,0 1 0,-1-1-1,1 1 1,0 0 0,1 0 0,0 0 2,-1 0 0,0 0 0,0 0 0,1 0 0,-1 0 0,0 1 0,0-1 0,1 0 0,-1 1 0,0-1 0,0 1 0,0 0 0,0-1 0,1 1 0,0 1 0,1 0 12,0 1 1,0 0-1,0 0 1,0 0-1,-1 0 1,1 1 0,-1-1-1,2 5 1,13 31 290,-6-11 9,11 25 172,-18-45-219,-6-12-2961,2 0-3063,0 2 4622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4:52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74 166 6065,'2'15'3593,"1"0"-192,-2-7-577,1 0-655,4 26-353,-2-6-615,2 1-313,-5-21-424,0-4-160,1 0-192,-2-4-176,0 0-664,0 0-441,0 0-1447,-2 0-1185,1-1 2441</inkml:trace>
  <inkml:trace contextRef="#ctx0" brushRef="#br0" timeOffset="1">2 4 8498,'-2'-3'3841,"8"3"-1569,-2-1-263,-4 1-425,0 0-336,0 0-632,10 3-256,2 1-416,-1 1-208,34 27 160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4:53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9426,'6'8'2784,"0"0"-1,7 12 1,-10-13-2225,0 1 0,0-1 0,-1 0 0,0 1 0,0-1 0,1 11 0,-1-6-207,-1-8-234,0-1 0,-1 1-1,0 0 1,1 0 0,-1 0 0,0-1 0,-2 9 0,1-3 62,0 1 46,0-8-179,1-4-91,1-13-51,0 1 0,2-1 0,-1 1 1,8-23-1,-7 29 75,0 0 0,1 1 0,0-1 0,0 1 0,1-1 0,-1 1 0,2 0 0,-1 1 0,13-12 0,-17 17 31,0 0 0,0 0 0,0 0 0,0 0 0,1 0 0,-1 0 0,0 1 0,0-1 0,1 0 0,-1 1 0,0-1 0,1 1 0,-1 0 0,0-1 0,1 1 0,-1 0 0,1 0 0,-1 0 0,1 0 0,-1 0 0,0 0 0,1 0 0,-1 0 1,1 1-1,-1-1 0,0 1 0,3 0 0,-2 0 26,-1 0 0,1 1 1,-1-1-1,1 0 0,-1 1 1,0-1-1,0 1 0,1-1 1,-1 1-1,0 0 1,0-1-1,-1 1 0,1 0 1,0 0-1,0-1 0,-1 1 1,1 0-1,-1 0 0,0 3 1,22 109 1396,-18-97-1451,-4-17-6,0 0 0,0 0-1,1 0 1,-1 0-1,0 1 1,0-1 0,0 0-1,0 0 1,0 0 0,0 0-1,0 1 1,0-1-1,0 0 1,0 0 0,0 0-1,0 1 1,0-1 0,0 0-1,0 0 1,0 0-1,0 1 1,0-1 0,0 0-1,0 0 1,0 0 0,0 1-1,-1-1 1,1 0-1,0 0 1,0 0 0,0 0-1,0 0 1,0 1 0,0-1-1,-1 0 1,1 0-1,0 0 1,0 0 0,0 0-1,-4 3-1676,4-2 875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4:54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3 5697,'5'-1'3021,"-2"0"2465,-6 1-1780,2 3-3160,0-2-509,1 1 22,-1 1-1,0 0 0,0-1 0,0 1 0,0-1 0,-2 4 0,-28 38 321,8-13-99,-46 56 256,55-69-477,0 1 1,2 0-1,0 0 1,-14 31-1,22-42 13,2-8-1521,1-4-4242,1 3 3409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4:55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4977,'0'-8'6779,"0"8"-6626,0 0 1,0 0 0,0 0 0,0 0-1,0-1 1,0 1 0,0 0-1,0 0 1,1 0 0,-1 0 0,0 0-1,0 0 1,0 0 0,0 0 0,0 0-1,0 0 1,0 0 0,0 0-1,1 0 1,-1 0 0,0 0 0,0 0-1,0 0 1,0 0 0,0 0 0,0 0-1,0 0 1,1 0 0,-1 0-1,0 0 1,0 0 0,0 0 0,0 0-1,0 0 1,0 0 0,0 0-1,0 0 1,1 1 0,7 4 3244,4 5-4409,10 11 1319,34 29 451,-21-24-259,-20-15-251,-1 0 0,0 1 0,0 0 0,12 17 0,-19-20-40,-1 1 0,9 20 0,-8-17-81,-7-13-127,0 0 0,0 0 0,0 0 0,0 0 0,0 0 0,0 0 1,-1 0-1,1 0 0,0 0 0,0 0 0,0 0 0,0 0 0,0 0 0,0 0 0,0 0 0,0 0 0,0 0 0,0 0 0,0 0 1,0 0-1,0 0 0,0 0 0,0 0 0,0 0 0,0 0 0,0 1 0,0-1 0,0 0 0,-1 0 0,1 0 0,0 0 0,0 0 0,0 0 1,0 0-1,0 0 0,0 0 0,0 0 0,0 0 0,0 0 0,0 0 0,0 0 0,0 0 0,0 0 0,0 0 0,0 0 0,0 1 0,0-1 1,0 0-1,0 0 0,-5-5-3536,4 4 2667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4:56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63 4209,'2'-8'5460,"4"-5"-2524,1 0-460,-7 12-2294,0 0 0,1 0 0,-1 1 0,0-1 0,1 0 0,-1 0 0,0 0 0,0 0 0,0 0 0,1 1 0,-1-1 0,0 0 0,-1 0 0,1 0 0,0 0 0,0 0 0,0 0 0,0 1 0,-1-1 0,1 0 0,0 0 0,-1 0 0,1 1 0,0-1 0,-1 0 0,1 0 0,-1 1 0,0-1 0,1 0 0,-2 0 0,1 0-149,-1 1 1,0 0-1,1-1 1,-1 1-1,0 0 1,0 0 0,1 0-1,-1 0 1,0 0-1,0 1 1,1-1 0,-1 0-1,0 1 1,1-1-1,-1 1 1,1 0-1,-1-1 1,-2 3 0,1-2-26,-2 1 3,0 1 1,0 0-1,0-1 1,0 2-1,1-1 1,-1 0-1,1 1 1,0 0-1,0 0 1,0 0-1,1 0 0,-4 6 1,2-2 9,1 1 0,0 0 0,1-1 0,0 1 1,1 1-1,0-1 0,0 0 0,1 0 0,0 1 0,0-1 0,1 1 0,0-1 1,4 18-1,-3-20-16,0 0 1,1 0 0,0 0 0,1 0 0,-1 0-1,1-1 1,1 0 0,-1 1 0,1-1-1,0 0 1,1-1 0,-1 1 0,1-1 0,0 0-1,0 0 1,1 0 0,-1-1 0,13 8-1,-13-10-50,0 0-1,-1 0 0,1-1 1,0 1-1,0-1 0,0 0 1,1-1-1,5 1 0,-8-1-138,1 0 0,-1 0-1,1 0 1,-1-1 0,0 1-1,1-1 1,-1 0 0,0 0 0,1 0-1,-1 0 1,0-1 0,0 1-1,3-3 1,11-12-760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4:57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7770,'4'-6'3768,"7"5"-1215,3 0-513,6 1-575,2 1-337,3-1-552,3 0-224,1-3-216,3 2-24,-1-2-896,-6 3-856,-13 6 1032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4:57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11306,'16'5'4369,"-6"-4"-2984,8 2-185,3 4-208,-1-4-184,4 3-280,6-2-96,5-4-111,2-2-57,2 1-160,-9 0 0,-10-2-496,-5 3-505,-14 0-1007,-1 0 1072</inkml:trace>
  <inkml:trace contextRef="#ctx0" brushRef="#br0" timeOffset="1">207 35 5361,'-39'9'3473,"41"2"584,-1 2-1481,4 13-407,1-2-329,-2 6-648,1 1-295,-4 1-401,5 0-112,-6-4-128,6-2-72,-6-6-80,4 1-48,-4-7-248,3-4-352,5-4-1025,-3-6-895,15-6 1488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4:58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8506,'9'14'8615,"-1"-2"-4518,-4-5-3456,-1 0 0,0 0 0,5 15 0,43 165 1903,-51-186-2562,0-1 1,0 0-1,0 0 1,0 1 0,0-1-1,0 0 1,0 1 0,0-1-1,1 0 1,-1 0-1,0 1 1,0-1 0,0 0-1,0 0 1,0 1 0,0-1-1,1 0 1,-1 0-1,0 0 1,0 1 0,0-1-1,1 0 1,-1 0-1,0 0 1,0 0 0,1 1-1,-1-9-2093,-1 2 1387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48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7978,'1'0'458,"0"0"0,0 0 0,0 0 0,0 1 0,0-1 1,0 0-1,0 0 0,0 1 0,0-1 0,0 1 0,0-1 0,0 1 1,-1-1-1,1 1 0,0-1 0,1 2 0,-1-1-142,0 0 0,0 0 0,0 1 0,0-1 0,0 1 0,-1-1 0,1 0-1,0 1 1,0 2 0,0 0-38,0 0-1,-1 0 0,1 0 1,-1 0-1,0 0 1,0 0-1,-1 7 1,-5 18 581,4-19-784,0-1 1,0 1-1,1-1 0,0 1 1,0 0-1,3 18 0,3-16 57,-4-12-58,-2-6-42,0 3-26,0-1-1,1 1 1,-1-1 0,1 0 0,0 1 0,0-1-1,0 1 1,1-1 0,-1 1 0,2-5 0,2-6 22,6-16 0,-9 29-24,2-7 22,0 1-1,0 0 1,1 0 0,0 1-1,0-1 1,9-9 0,-11 13-4,0 1 0,0 0 0,1 0 1,-1 0-1,0 1 0,1-1 0,-1 0 1,1 1-1,-1 0 0,1 0 0,0-1 1,0 2-1,0-1 0,-1 0 0,1 0 1,0 1-1,0 0 0,0-1 0,0 1 0,6 1 1,-7-1 9,0 1 1,0-1-1,0 1 1,0 0-1,1 0 0,-1 0 1,-1 0-1,1 0 1,0 0-1,0 0 1,0 1-1,-1-1 1,1 1-1,0-1 0,-1 1 1,1 0-1,-1-1 1,0 1-1,0 0 1,0 0-1,0 0 1,0 0-1,0 0 1,1 4-1,1 5 92,-1-1 0,0 0 0,-1 1 0,0 10 0,0-7-32,4 61-344,-5-75 217,0 0 1,0 0 0,0 0 0,0 0 0,0 0-1,0 1 1,0-1 0,0 0 0,0 0 0,0 0-1,0 0 1,0 0 0,0 0 0,0 0 0,0 1-1,0-1 1,0 0 0,0 0 0,0 0 0,0 0-1,0 0 1,0 0 0,1 0 0,-1 0 0,0 0-1,0 1 1,0-1 0,0 0 0,0 0 0,0 0-1,0 0 1,0 0 0,0 0 0,0 0 0,1 0-1,-1 0 1,0 0 0,0 0 0,0 0 0,0 0-1,0 0 1,1 0 0,3-3-1511,2-6 362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5:04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17 4569,'35'4'2713,"-34"-4"-2515,0 0 0,0-1 0,-1 1 0,1 0 0,0 0 0,0-1 0,0 1 1,-1-1-1,1 1 0,0 0 0,0-1 0,-1 0 0,1 1 0,-1-1 0,1 1 1,0-1-1,-1 0 0,1 0 0,0 1 81,-1-1-1,0 1 1,0 0-1,1-1 1,-1 1-1,0-1 1,0 1 0,1 0-1,-1-1 1,0 1-1,0-1 1,0 1 0,0-1-1,0 1 1,1-1-1,-1 1 1,0 0 0,0-1-1,0 1 1,0-1-1,0 1 1,-1-1-1,1 1 1,0-1 0,0 0-1,-8 1 2515,6 1-2766,0-1-1,0 0 1,1 1 0,-1-1-1,0 1 1,1-1 0,-1 1-1,1 0 1,-1 0 0,1 0-1,-1 0 1,-2 2 0,-23 21 176,1 1 0,1 1 0,-42 59 0,48-55-79,-29 66 0,20-36-1703,26-56-460,2-3 804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5:05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8114,'0'0'165,"-1"0"0,1 0 0,0 0 0,0 1 0,0-1 0,0 0 0,-1 0 0,1 0 0,0 0 0,0 0 0,0 0 0,0 1 0,0-1 0,0 0 1,-1 0-1,1 0 0,0 0 0,0 1 0,0-1 0,0 0 0,0 0 0,0 0 0,0 0 0,0 1 0,0-1 0,0 0 0,0 0 0,0 0 0,0 1 0,0-1 0,0 0 0,0 0 1,0 0-1,0 1 0,0-1 0,0 0 0,0 0 0,0 0 0,0 0 0,1 1 0,-1-1 0,0 0 0,0 0 0,0 0 0,0 0 0,0 1 0,0-1 0,1 0 0,8 14 3445,37 43-2420,2 0-440,-47-56-742,56 75 718,-47-60-564,0 0-1,14 35 1,-21-43-289,-3-6-7,1 0 1,-1 0-1,1-1 0,0 1 0,-1 0 1,1 0-1,0-1 0,0 1 1,0-1-1,1 1 0,-1-1 1,0 1-1,3 1 0,-1-3-1356,-3-3 517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5:05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10650,'5'-4'4265,"3"0"-2472,-1 0-377,10 4-128,6 0-264,1 1-472,7 5-183,-1-1-153,-3 2-32,1-1-64,-2-2-40,-2-2-24,0-1-168,-8-1-672,-3 0-481,-9 0-1655,-4 0-2305,-4 4 3448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5:05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5441,'-4'5'3201,"9"3"-289,-6 4-351,3 4-537,-2 7-239,3 2-441,5 3-240,-4 4-391,3-4-185,-7-2-256,1-3-72,6-4-136,-7-5 8,2-3-640,6-2-593,-1-5 737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5:06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179 246 7818,'-3'0'1518,"1"0"1,0-1 0,-1 1 0,1-1 0,0 0-1,-3-1 1,13 0 370,8 1-1806,124-20 151,-133 19-228,74-17 40,-68 15-42,1-1 0,-1 0 0,22-12 0,-33 16-28,1 0 0,-1-1 1,0 0-1,1 1 0,-1-1 0,0 0 0,0 0 1,0-1-1,0 1 0,-1 0 0,1 0 0,-1-1 1,1 1-1,-1-1 0,0 0 0,0 1 0,0-1 0,0 0 1,0 0-1,-1 1 0,1-1 0,-1-3 0,0 2 9,0 1 0,0 0 0,-1 0-1,0-1 1,0 1 0,0 0 0,0 0-1,0 0 1,-1 0 0,1 0 0,-1 0-1,0 0 1,0 0 0,0 1 0,0-1-1,0 1 1,-1-1 0,-3-2 0,-4-2 49,0 1 1,0 0 0,0 1-1,0 0 1,-1 1 0,0 0-1,0 0 1,0 2 0,0-1-1,0 1 1,-1 1 0,1 0-1,-14 0 1,22 1-9,0 1 0,0-1-1,0 0 1,0 1 0,0 0 0,0 0-1,0-1 1,0 2 0,0-1 0,-4 3 0,5-3-14,1 0 1,-1 1-1,1-1 1,-1 1 0,1-1-1,0 1 1,0-1-1,0 1 1,0 0-1,0 0 1,0 0 0,0 0-1,0 0 1,1 0-1,-1 0 1,0 3-1,-1 14 40,1-1 0,1 0 0,2 27 0,0-5 47,4 83 197,0 58-1,-6-179-293,0 6 27,0 1-1,0-1 1,-1 0-1,-4 16 0,5-22-14,-1 0-1,0 0 0,0 0 1,1 0-1,-1 0 0,0-1 1,0 1-1,-1 0 0,1-1 1,0 1-1,0-1 0,-1 0 1,1 1-1,-1-1 0,1 0 1,-1 0-1,0 0 0,1 0 1,-1 0-1,0 0 0,0 0 0,0 0 1,0-1-1,0 1 0,0-1 1,1 0-1,-3 1 0,-4-1 21,0 0 1,0 0-1,0-1 0,0 0 0,1-1 0,-1 1 0,0-1 0,1-1 0,-15-6 0,-2-3-5,-35-24-1,41 24-17,16 11-12,-5-3-14,1 0 0,0-1 0,0 0 0,-10-9-1,16 14 13,0 0 0,0 0 0,0 0 0,0-1 0,0 1-1,0 0 1,-1 0 0,1 0 0,0 0 0,0 0 0,0 0-1,0-1 1,0 1 0,0 0 0,0 0 0,0 0-1,0 0 1,0-1 0,0 1 0,0 0 0,0 0 0,0 0-1,0 0 1,0 0 0,0-1 0,0 1 0,0 0 0,0 0-1,0 0 1,0 0 0,0 0 0,0-1 0,1 1-1,-1 0 1,6-3-52,8 2 20,-13 1 32,31 2 74,0 1 0,46 11-1,-23-3 97,-29-7-69,0 1 0,0 2 0,0 0 0,0 2 0,41 21 0,-55-23-221,-8-4-69,0-1 0,1 1 1,0-1-1,-1 1 1,1-1-1,0-1 0,0 1 1,10 1-1,-17-3-1250,1-1 598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5:06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6 11522,'0'-6'4801,"-2"6"-2904,-2 0-25,3 0-543,0 0-345,-6 14-448,-20 19-152,-36 38-160,35-30-48,4-1-96,6-2-48,6-2-24,2-8-16,2-9-344,1-7-360,3-11-1161,3-4-1127,6-14 1864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5:06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7930,'12'0'4185,"3"4"-1201,-1 11-895,2 5-361,4 8-456,-1-1-199,4-1-409,-1-1-120,-5-3-240,2-1-112,-4-2-72,-2-3-376,-2-6-960,-3 0-753,-7-5 1057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5:07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81 7914,'-8'-3'3274,"1"0"0,-15-3 0,15 3-901,8-1-980,7 0-861,15-3-330,39-7 0,-51 12-169,31-4 62,53-3 0,42 7-17,-32 1-36,43-3 8,216-8 35,174 19 76,-511-5-104,-1 1 1,50 11-1,-72-13-182,3 1 409,-17-1-3061,-26 1 997,-38 8 789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5:08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38 6601,'0'-2'571,"0"1"0,1-1 0,-1 0-1,0 0 1,1 0 0,-1 1-1,1-1 1,0 0 0,-1 1-1,1-1 1,0 1 0,0-1 0,1-1-1,5-7 3047,-7 10-3568,-1 0 1,1 0-1,0 0 1,0 0-1,0 0 0,0 0 1,0 0-1,0 0 1,0 0-1,0 0 0,0 0 1,0 0-1,0 0 1,0 0-1,-1 0 0,1 0 1,0 0-1,0 0 1,0 0-1,0 0 0,0 0 1,0 0-1,0 0 1,0 0-1,0 0 0,0 0 1,0 0-1,-1 0 1,1 0-1,0 0 1,0 0-1,0 0 0,0 0 1,0 0-1,0 0 1,0 0-1,0 0 0,0 0 1,0 0-1,0 0 1,0 0-1,0-1 0,0 1 1,0 0-1,-1 0 1,1 0-1,0 0 0,0 0 1,0 0-1,0 0 1,0 0-1,0 0 0,0 0 1,0 0-1,0-1 1,0 1-1,0 0 0,0 0 1,0 0-1,0 0 1,0 0-1,0 0 1,0 0-1,0 0 0,0 0 1,1 0-1,-1-1 1,0 1-1,0 0 0,-9 5 474,-16 18-217,13-10-221,1 0-1,0 0 0,1 1 1,-15 27-1,-20 64 169,7-15-830,26-65-2094,12-26 1737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5:08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9722,'8'4'4433,"-2"2"-2120,6 12-721,1 2-128,7 5-464,3 2-151,1-1-321,1-1-80,-2 1-128,1-2-72,0-4-136,-2-3-32,-8-4-32,-2 1-8,-7-4-688,-2-2-512,-1-4 703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48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62 7138,'0'-18'3587,"-1"15"-3274,1 0-1,-1 0 1,1 0 0,-1 0 0,0 1 0,-2-5 0,3 6-273,0 1 0,0 0 1,0-1-1,-1 1 0,1 0 0,0-1 1,0 1-1,0 0 0,-1-1 0,1 1 1,0 0-1,0 0 0,-1-1 0,1 1 1,0 0-1,-1 0 0,1 0 0,0-1 1,-1 1-1,1 0 0,0 0 0,-1 0 1,1 0-1,-1 0 0,1 0 0,0 0 1,-1 0-1,1 0 0,0 0 0,-1 0 1,1 0-1,-1 0 0,1 0 0,0 0 1,-1 0-1,1 0 0,0 0 1,-1 0-1,1 1 0,-1-1 15,0 1 0,0-1 0,0 1 0,1-1 1,-1 1-1,0-1 0,1 1 0,-1-1 0,0 1 0,1 0 0,-1 0 0,1-1 0,-1 2 1,0 1 54,0-1 0,1 1 1,-1-1-1,1 1 0,0-1 1,-1 1-1,2 0 1,-1-1-1,0 1 0,0-1 1,1 1-1,0 2 0,12 32 1158,-5-18-648,-4-4-154,-1-6-128,0 0-1,0 0 1,1-1 0,9 16 0,-12-22-300,0 0 1,1-1-1,-1 1 0,1 0 1,0 0-1,0-1 0,0 1 1,0-1-1,0 1 0,0-1 1,0 0-1,0 0 0,0 0 1,0 0-1,1 0 0,-1-1 1,0 1-1,1-1 0,-1 1 1,1-1-1,-1 0 0,0 0 1,6 0-1,-4-1-30,0 0-1,0 0 1,0 0-1,1 0 1,-1-1-1,0 0 1,-1 0 0,1 0-1,0 0 1,0-1-1,-1 1 1,0-1-1,1 0 1,4-6 0,-5 6-4,-1 1 1,0-1 0,-1 1-1,1-1 1,0 0 0,-1 0-1,1 0 1,-1 0-1,0 0 1,0 0 0,0 0-1,-1 0 1,1-1 0,-1 1-1,0 0 1,0 0 0,0-1-1,0 1 1,0 0 0,-1 0-1,0-5 1,-1 2 4,-1 1 1,1-1-1,-1 1 0,0-1 1,-1 1-1,1 0 0,-1 0 1,0 1-1,0-1 0,-7-4 1,4 3-1,0 0-1,-1 0 1,0 1 0,0 0 0,0 1-1,-11-4 1,15 6 3,-1 1-1,1-1 1,-1 1-1,-5-1 1,9 2-62,-1 0-1,1 0 1,-1 0-1,1 0 1,-1 0 0,1 0-1,-1 1 1,1-1-1,-1 0 1,1 1 0,-1-1-1,1 1 1,-1-1-1,1 1 1,0 0 0,-2 1-1,2-2-30,1 0 0,0 1 0,0-1-1,-1 0 1,1 0 0,0 0 0,0 1 0,-1-1-1,1 0 1,0 0 0,0 1 0,0-1 0,0 0-1,0 0 1,-1 1 0,1-1 0,0 0 0,0 1-1,0-1 1,0 0 0,0 0 0,0 1-1,0-1 1,0 0 0,0 1 0,0-1 0,0 0-1,0 1 1,0-1 0,0 0 0,0 0 0,1 1-1,-1-1 1,0 0 0,0 0 0,0 1 0,5 8-1026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5:08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 10098,'-7'1'4753,"3"-2"-2040,4 1-1089,0 0-160,0 0-687,0 0-249,28 5-248,38 4-32,-28-9-24,2 0-32,-1-2-104,-3 0-40,-9 1-152,-7 0-224,-10-1-864,-8 1-737,-10 1 1153</inkml:trace>
  <inkml:trace contextRef="#ctx0" brushRef="#br0" timeOffset="1">155 0 9706,'1'19'4313,"-1"9"-2225,0 4-223,0 6-705,0 2-272,4-3-360,1-1-120,1-3-175,-1-5-81,2-5-208,-1-4-377,0-9-1271,-1 1 1136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5:09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6 12603,'0'-3'4865,"0"2"-3401,-4 0 40,2 1-471,1 0-249,0 0-496,-13 22-96,-23 42-24,22-26-16,2 3-56,2-3-24,-2-2-56,-1-5 16,6-12-584,-3-4-480,8-12-1281,-3-3 1321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5:09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8442,'26'-1'4369,"-17"12"-905,3 5-1223,5 5-433,2 10-407,7 2-489,2 5-160,0-2-264,2-5-96,-2-3-144,-2-6-88,-3-2-240,-6-4-352,-6-8-632,-5-4-3033,-3-9 2793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5:22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28 6801,'-98'-28'3585,"87"28"-336,4 0-1417,7 3-271,10-1-313,7 2-504,1-2-160,12-2-248,-2 1-72,8-1-144,2 1-40,-1 1-32,-5-1 0,-10 3-248,-5-1-424,-14 5-1800,-3 0 1600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5:22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 4793,'-4'1'3145,"6"0"-209,9-1-839,5 0-201,11 0-496,-1-1-191,1 0-457,-2-2-184,-1 3-272,-3-1-120,-6 1-256,0 1-504,-9 2 400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5:23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8130,'6'-35'3476,"-5"59"2927,6 28-4821,-3-24-821,-3-15-576,0-1 0,1 1 0,1-1 0,0 1 0,1-1 0,9 21 0,-8-28-93,-5-6-102,1 1 0,-1-1 0,0 1 0,0-1 0,1 0 0,-1 1 0,0-1 0,0 1 0,0-1 0,0 1 0,0-1 0,0 0 0,0 1 0,0-1 0,0 0 0,1-13-106,1 1 0,4-17 1,-4 17 44,0 8 38,-1-1 0,1 1 0,-1-1 0,1 1 0,1 0 0,-1 0 0,1 0 0,0 0 0,0 0 0,1 1 0,-1 0 0,1-1 0,4-3 0,-5 6 35,-1 0 1,1 1-1,-1-1 0,1 0 1,-1 1-1,1 0 1,0 0-1,0 0 1,-1 0-1,1 0 0,0 0 1,0 1-1,0-1 1,0 1-1,0 0 0,0 0 1,0 0-1,0 0 1,0 1-1,0-1 0,0 1 1,0 0-1,-1 0 1,4 1-1,-3-1 42,-1 0 1,0 1-1,1 0 0,-1-1 1,0 1-1,0 0 0,0 0 1,0 0-1,-1 0 0,1 0 1,-1 0-1,1 1 0,1 3 0,2 4 328,6 21 0,-9-26-262,1 3 52,-1-1 1,-1 1 0,1 0 0,-1 0-1,-1 0 1,1 0 0,-1 0-1,-2 10 1,3 27 524,-1-44-685,0-1 1,0 0-1,0 0 0,0 0 1,0 0-1,0 0 1,0 1-1,0-1 0,0 0 1,0 0-1,0 0 1,0 0-1,0 0 0,0 0 1,0 1-1,0-1 0,0 0 1,0 0-1,0 0 1,0 0-1,0 0 0,0 0 1,0 1-1,0-1 1,-1 0-1,1 0 0,0 0 1,0 0-1,0 0 1,0 0-1,0 0 0,0 0 1,0 0-1,-1 0 0,1 0 1,0 0-1,0 0 1,0 1-1,0-1 0,0 0 1,-1 0-1,1 0 1,0 0-1,0 0 0,0 0 1,0 0-1,0 0 1,0-1-1,-1 1 0,1 0 1,0 0-27,0 0 0,-1 0 0,1-1 0,0 1 0,0 0 0,0-1 0,-1 1 0,1 0 0,0-1 1,0 1-1,0 0 0,0-1 0,0 1 0,0 0 0,-1-1 0,1 1 0,0 0 0,0-1 0,0 1 0,0 0 0,0-1 1,1 1-1,-1-1 0,0 1 0,3-13-420,0 1 0,1 0 0,10-21 0,-6 17-26,6-23 1,-12 33 393,-1 1 0,1 0 0,0 0 1,1 1-1,-1-1 0,5-6 0,-6 10 86,0 0-1,0 0 0,0 0 1,-1 0-1,1 0 0,0 0 1,0 1-1,0-1 1,0 0-1,1 1 0,-1-1 1,0 1-1,0-1 0,0 1 1,0 0-1,0-1 0,1 1 1,-1 0-1,0 0 0,0 0 1,1 0-1,-1 0 1,0 0-1,0 0 0,1 0 1,-1 0-1,0 1 0,0-1 1,0 0-1,0 1 0,1-1 1,-1 1-1,0-1 0,1 2 1,-1-1 45,0 0 0,0 0 0,0 0 0,0 0 0,0 0 0,0 0 0,0 0 1,0 0-1,0 1 0,0-1 0,-1 0 0,1 1 0,-1-1 0,1 0 0,-1 1 0,1-1 0,-1 1 0,0 2 0,1 5 276,0 0-1,-2 10 1,1 2 85,7 17 69,-5-29-463,0 0 0,1 18-1,-2-23-491,0-5-1134,-1-1-3474,0 0 3063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5:24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74 198 7714,'3'16'3968,"2"3"-879,0 2-608,0 2-441,-1-2-328,2-4-655,-2-6-305,-2-4-448,1-1-176,-4-11-976,-1-7 2760,2-15-1672</inkml:trace>
  <inkml:trace contextRef="#ctx0" brushRef="#br0" timeOffset="1">1 0 9890,'6'9'3809,"5"7"-2721,2-2-256,2-1-272,-2 3-351,2-3-177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5:24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6833,'63'19'3797,"-62"-19"-3615,1 0 0,-1 1 0,0-1 0,0 1 0,1-1-1,-1 1 1,0-1 0,0 1 0,0 0 0,0 0 0,0 0 0,0-1-1,0 1 1,0 0 0,0 0 0,0 0 0,0 0 0,-1 0 0,1 1-1,0-1 1,-1 0 0,1 0 0,-1 0 0,1 1 0,-1-1 0,1 0-1,-1 3 1,1 0 363,1 7 483,-1 0 0,0 0 0,-1 17-1,0-18-662,0 1-1,0 0 0,3 14 0,0-16-232,-1-2 62,-8-11-61,6 4-137,0 0 0,0-1 0,0 1 1,0 0-1,-1 0 0,1-1 0,0 1 0,0 0 0,0-1 0,0 1 1,0 0-1,0 0 0,0-1 0,0 1 0,0 0 0,0-1 0,0 1 0,0 0 1,0-1-1,0 1 0,0 0 0,0 0 0,0-1 0,1-1-12,0-7-13,1 0 0,0 1 1,1 0-1,7-16 0,-5 10 3,-1 4 1,1-1 0,0 1-1,10-16 1,-13 24 31,0-1 0,0 1 0,0 0 0,0-1 0,1 1 0,-1 0 0,1 0 0,-1 1 0,1-1 0,0 0 0,-1 1 0,1 0 0,0-1 0,0 1 0,5-1 0,-7 2 13,0 0 1,0 0-1,0 0 1,0 0-1,0 0 0,1 0 1,-1 1-1,0-1 0,0 0 1,0 0-1,0 1 0,0-1 1,0 1-1,0-1 1,0 1-1,0 0 0,0-1 1,0 1-1,0 0 0,0-1 1,-1 1-1,1 0 0,0 0 1,0 0-1,-1 0 1,1 1-1,3 4 137,0 1 1,-1-1-1,3 9 0,-1-3 38,1 0-34,-1 0 1,0 0 0,-1 1 0,-1 0 0,1-1-1,1 20 1,-4-4 11,1 16-1361,1-38 750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5:24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3 5729,'11'1'3889,"-16"-5"184,7 6-1841,-4 0-87,0-2-681,1 0-232,-5 14-535,-9 9-129,-29 47-232,23-36-80,-2-6-144,7 3-48,4-14 0,3 2-184,-1-10-632,1-5-465,-1-4-2183,-1-12 2175</inkml:trace>
  <inkml:trace contextRef="#ctx0" brushRef="#br0" timeOffset="1">1 16 8818,'10'19'4057,"5"2"-1633,4 2-455,3 7-505,1-6-264,5 0-440,-2 2-199,-4-8-265,-2 3-96,-6-5-120,-2 0 64,-1-5-584,-3 0-537,-10-6 641,4 4-624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5:30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5 3369,'0'0'2548,"0"0"312,0 0-295,0 0-281,0 0-309,0 0-387,0-2 1751,-3-1-2446,0 4-877,0-1 1,0 1 0,1 0 0,-1 0 0,0 0-1,0 0 1,1 1 0,-1-1 0,-4 4 0,3-2-4,-2 1-7,-2 1 2,0 0-1,0 0 0,1 1 1,-1 1-1,2-1 1,-1 1-1,-7 9 0,10-9-3,-1 0 0,1 0 0,0 1 0,1-1 0,0 1 0,0 0 0,1 0 0,-3 15 0,4-16-3,0 0 0,1 0 0,0 0 0,0-1 0,1 1-1,-1 0 1,1 0 0,1 0 0,0-1 0,0 1 0,3 6 0,-4-9-4,1-1-1,0 0 1,0 0 0,0 0 0,0 0-1,0-1 1,1 1 0,-1-1 0,1 1-1,0-1 1,0 0 0,0 0 0,0 0-1,0 0 1,0-1 0,0 1 0,1-1-1,3 1 1,0 0-347,1 0 0,-1-1 1,0-1-1,0 1 0,0-1 0,0 0 1,1-1-1,6-1 0,6 0-718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39:46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 7338,'-7'-20'4592,"6"17"-1326,2 18-1900,4 154 1527,-5-104-2410,0-22-254,-1-12-77,7 55 1,-3-72-294,-3-14 93,0-1 1,0 1-1,0 0 1,0 0-1,0 0 0,0 0 1,0 0-1,0 0 1,0 0-1,1-1 0,-1 1 1,0 0-1,0 0 1,0 0-1,0 0 0,0 0 1,0 0-1,0 0 1,0 0-1,1 0 0,-1-1 1,0 1-1,0 0 1,0 0-1,0 0 1,0 0-1,0 0 0,1 0 1,-1 0-1,0 0 1,0 0-1,0 0 0,0 0 1,0 0-1,1 0 1,-1 0-1,0 0 0,0 0 1,0 0-1,0 0 1,0 1-1,0-1 0,1 0 1,-1 0-1,0 0 1,0 0-1,0 0 0,0 0 1,0 0-1,0 0 1,0 0-1,0 0 0,1 1 1,-1-1-1,0 0 1,0 0-1,0 0 0,0 0 1,0 1-1,3-14-2236,-3 13 2244,4-21-1732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48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 8554,'2'2'785,"0"0"-1,0 0 1,0 0 0,0 0 0,-1 1-1,1-1 1,-1 1 0,0-1 0,0 1-1,1-1 1,-2 1 0,2 3 0,0 5 494,3 20 1,-5-22-841,1 0 0,4 14-1,-5-22-416,5 13 158,-2-9-15,-3-5-162,0 0 1,0 0 0,0 0-1,0 0 1,0 0 0,0 0-1,0 0 1,0 0 0,0 0-1,0 0 1,0 0 0,0 0 0,0 0-1,0 0 1,0 0 0,0 0-1,0 0 1,0 0 0,0 0-1,0 0 1,1 0 0,-1 0-1,0 0 1,0 0 0,0 0 0,0 0-1,0 0 1,0 0 0,0 0-1,0 0 1,0 0 0,0 0-1,0 0 1,0 0 0,0 0-1,0 0 1,0 0 0,0 0-1,0 0 1,0 0 0,0 0 0,0 0-1,0 0 1,1 0 0,-1 0-1,0 0 1,0 0 0,0 0-1,0 0 1,0 0 0,0-1-1,0 1 1,0 0 0,0 0 0,0 0-1,0 0 1,0 0 0,0 0-1,0 0 1,0 0 0,0 0-1,0-2 22,1 0-1,-1 0 1,0 0 0,1 0-1,-1 0 1,0 0-1,0 0 1,-1-2-1,1-14-18,0 16-5,0-10 8,1 1-1,1 0 1,0 0-1,0 1 1,1-1-1,0 0 1,6-11-1,-5 13-6,1-1 1,1 1-1,0 1 0,0-1 0,8-7 0,-11 13-139,0 0 0,1 0-1,0 0 1,0 0 0,0 1 0,0-1 0,0 1 0,0 0 0,0 1 0,1-1 0,-1 1 0,1 0-1,8-2 1,12 0-1128,-12 1-278,22-1 0,-12 5 723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5:30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42 7746,'-8'0'3536,"13"0"-1359,3-2-465,8-2-167,2-4-353,3-3-512,4 3-248,0 4-272,2 0-64,-4 4 104,-1 3-432,-3 1-1584,1 2 1336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5:30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9834,'0'-1'4497,"0"0"-2176,0-1-841,7-2-96,14-2-568,30-4-152,-19 16-383,0 0-105,-4 0-88,12 0-16,-7-6-32,-4 0-16,3 2-112,-11-1-312,-6 0-985,-3 1-1159,-11-1 1543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5:31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6817,'11'18'7390,"-4"2"-3716,-5-13-3036,0-2-1,1 1 1,5 10-1,-7-15-538,0 1-1,0 0 1,0 0-1,0 0 1,0 0 0,0 0-1,-1 0 1,1 0 0,-1 1-1,1-1 1,-1 0-1,0 0 1,0 0 0,0 0-1,0 1 1,0-1-1,-1 3 1,-2-44 101,-1 7-185,4 31-13,-1 0 1,1-1-1,-1 1 0,1-1 1,-1 1-1,1 0 0,-1 0 1,0-1-1,0 1 0,1 0 1,-1 0-1,0 0 0,0 0 1,0 0-1,0 0 1,-1 0-1,1 0 0,0 0 1,-2 0-1,-5-5 15,8 6 11,-1-1 1,0 1-1,1-1 0,-1 1 1,1-1-1,-1 0 1,1 1-1,-1-1 0,1 0 1,0 0-1,-1 1 1,1-1-1,0 0 0,-1 0 1,1 1-1,0-1 1,0 0-1,0 0 1,-1-1-1,6 78 436,-4-69-432,7 39 85,-2-14-63,-3-1-19,5 29 19,22 94-295,-30-154 191,0 0 1,0 1-1,0-1 1,0 1-1,0-1 1,0 0-1,0 1 1,0-1-1,0 0 1,0 1-1,0-1 1,0 0-1,1 1 1,-1-1-1,0 0 1,0 1-1,0-1 1,1 0-1,-1 1 1,0-1-1,0 0 1,0 0-1,1 1 1,-1-1-1,0 0 1,1 0 0,-1 1-1,0-1 1,1 0-1,-1 0 1,0 0-1,1 0 1,-1 1-1,0-1 1,1 0-1,-1 0 1,0 0-1,1 0 1,-1 0-1,0 0 1,1 0-1,-1 0 1,0 0-1,1 0 1,-1 0-1,1 0 1,-1 0-1,0-1 1,1 1-1,-1 0 1,0 0-1,1 0 1,-1 0-1,0-1 1,14-3-537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5:31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8754,'0'-1'4377,"0"-1"-1145,0 1-967,0 1-529,0 0-359,8 13-545,1 11-224,9 33-216,-18-34-136,0-6-104,0-1-40,0-4-80,0-3-64,-2-9-576,0-5-360,2-7 560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5:32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32 4561,'2'-4'1223,"0"1"0,1-1 1,-1 1-1,0 0 0,1 0 1,0 0-1,5-4 0,-6 5 2122,-6 6-227,0-1-2948,0 0 0,1 0-1,0 1 1,-1-1 0,1 1 0,-2 4 0,-5 5 18,1-1-69,-2 2 56,0 1 0,1 0 0,-15 31 0,-16 69 286,23-58-467,10-28-1521,8-29 1440,0 0 1,0 0-1,0 0 0,0 0 0,0 0 1,0 1-1,0-1 0,0 0 1,0 0-1,0 0 0,0 0 1,0 0-1,0 0 0,0 0 0,0 1 1,0-1-1,0 0 0,-1 0 1,1 0-1,0 0 0,0 0 0,0 0 1,0 0-1,0 0 0,0 0 1,0 1-1,0-1 0,-1 0 1,1 0-1,0 0 0,0 0 0,0 0 1,0 0-1,0 0 0,0 0 1,0 0-1,-1 0 0,1 0 0,0 0 1,0 0-1,0 0 0,0 0 1,0 0-1,0 0 0,-1 0 1,1 0-1,0 0 0,0 0 0,0 0 1,0 0-1,0-1 0,0 1 1,0 0-1,-1 0 0,1 0 0,0 0 1,0 0-1,0 0 0,0 0 1,0 0-1,0-1 0,-3-6-1684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5:32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8106,'3'-10'3881,"5"10"-1457,1 7-231,3 9-561,2 1-232,6 10-384,3-2-159,0 4-297,2 2-104,-1 0-144,-2-2-80,0-5-112,-5-3-32,-6-6-16,-3-3-168,-7-3-1016,-1-2-897,-9-6 1169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5:33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10122,'6'-4'4273,"1"1"-2272,2 0-481,9 3-304,3 2-248,5 3-392,0-1-175,3 1-193,4 1-56,-5-5-56,0 2-32,-4-3-288,-7 0-497,-6 0-1391,-8 0-1321,-5 2 2065</inkml:trace>
  <inkml:trace contextRef="#ctx0" brushRef="#br0" timeOffset="1">227 26 6601,'-33'8'3505,"33"5"-784,0 7-305,1 8-791,-1 1-337,1 6-552,-1-2-160,2-5-224,3 4-88,-4-18-160,8 2 32,-3-10-640,0-8-624,9 2 736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5:33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8738,'0'0'253,"0"0"0,1 0 0,-1 0 0,0 0 0,0 0 0,1-1 0,-1 1 0,0 0-1,0 0 1,1 0 0,-1 0 0,0 0 0,0 0 0,1 0 0,-1 0 0,0 0 0,0 0 0,1 0 0,-1 1 0,0-1 0,0 0 0,1 0 0,-1 0 0,4 6 1728,0 10-299,-2 23 65,-4 61 0,0-23-1344,3 22 8,-1-99-407,0 1 1,0-1-1,0 0 1,0 0-1,0 1 1,0-1 0,0 0-1,0 1 1,0-1-1,0 0 1,0 1-1,1-1 1,-1 0 0,0 0-1,0 1 1,0-1-1,0 0 1,0 1-1,1-1 1,-1 0 0,0 0-1,0 1 1,0-1-1,1 0 1,-1 0-1,0 0 1,0 0 0,1 1-1,-1-1 1,0 0-1,0 0 1,1 0-1,-1 0 1,0 0-1,1 0 1,-1 1 0,0-1-1,0 0 1,1 0-1,-1 0 1,1 0 5,1 0 91,1 0 49,110 3 580,-78-2-405,1 3-1,68 14 0,-100-17-1056,-6-1-527,0 0 516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5:34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10 11666,'0'-9'4657,"0"12"-2768,-2 3-665,-4 2-80,1 7-223,-7 10-321,-3 7-240,-2 8-192,0 7-40,1-8-48,4-1-40,5-10-256,2-8-416,-3-11-1329,2-6 1265</inkml:trace>
  <inkml:trace contextRef="#ctx0" brushRef="#br0" timeOffset="1">1 90 7050,'3'-1'4200,"2"2"-351,10 14-1936,0 5-81,7 9-600,4 3-183,0-3-401,-5 0-144,-1-7-272,-3 0-96,-3 0-312,-4-2-480,-7-7 1264,-3-2-664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5:34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36 5337,'-42'0'8666,"43"0"-8592,-1 0 0,0 0 0,0 0 0,0 0 0,0 0 0,1 0 0,-1 0 0,0 0 0,0 0 0,0 0 0,0 0 0,0 0 0,0 0 0,1 0 0,-1 0 0,0 0 0,0-1 0,0 1 0,0 0 0,0 0 0,0 0 0,0 0 0,1 0 0,-1 0 0,0-1 0,0 1 0,0 0 0,0 0 0,0 0 0,0 0 0,0 0 0,0-1 0,0 1 0,0 0 0,0 0 0,0 0 0,0 0-1,0 0 1,0-1 0,0 1 0,0 0 0,0 0 0,0 0 0,0 0 0,0 0 0,0-1 0,0 1 0,0 0 0,-1 0 0,1 0 0,0 0 0,0 0 0,0 0 0,0-1 0,0 1 0,0 0 0,0 0 0,0 0 0,-1 0 0,1 0 0,0 0 0,0 0 0,0 0 0,0 0 0,0 0 0,-1 0 0,1 0 0,0-1 0,121-18 1134,-65 14-983,67 3-1,-74 2-159,125 2 75,69-1 8,-107-3-74,331-2 332,-258 16 32,1 12 204,-195-22-583,3 2 16,-14-3-29,0 0 0,0 0 0,0-1 0,5 1 0,-78 3-2288,35-2 1422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49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19 11210,'6'1'1045,"0"0"0,0 0-1,11 3 1,-17-3-969,0-1 1,1 0 0,-1 0 0,0 1-1,1-1 1,-1 0 0,0 0 0,1 1-1,-1-1 1,0 0 0,0 1 0,1-1 0,-1 1-1,0-1 1,0 0 0,0 1 0,1-1-1,-1 1 1,0-1 0,0 0 0,0 1-1,0-1 1,0 1 0,0-1 0,0 1-1,0-1 1,0 0 0,0 1 0,0 0 0,-5 13 1122,3-9-797,-4 13 485,3-8-628,0 0-1,-1 0 0,0-1 0,-1 0 1,-5 9-1,6-13-208,3-8-635,7-11-146,6-4 711,17-21 0,-18 26 19,-4 4 18,0 0 0,17-15 1,-22 22-4,0 0 0,1 1 1,-1-1-1,1 1 0,-1-1 1,1 1-1,-1 0 0,1 0 1,0 0-1,-1 1 0,1-1 1,0 1-1,0-1 0,3 1 1,-4 0 6,-1 0 0,1 0 1,0 1-1,-1-1 0,1 1 1,-1-1-1,1 1 0,-1-1 1,1 1-1,-1 0 0,0 0 0,1 0 1,-1 0-1,0 0 0,1 0 1,-1 0-1,0 0 0,0 0 1,0 0-1,0 1 0,0-1 1,0 1-1,-1-1 0,2 2 1,1 4 84,0 0 1,-1 0-1,4 13 1,-5-16-58,1 10 178,1 0 0,-2 0 0,0 1 0,0-1 0,-3 28 0,-1-35-73,6-17-1001,2 1 733,0 0 0,7-8-1,-9 12 102,1-1-1,0 0 1,-1 1-1,0-1 1,0 0 0,-1-1-1,2-6 1,-1 2 8,5-16 16,-8 26-5,1 0 0,-1 0 0,1 0 1,-1 0-1,1 0 0,0 0 0,-1 0 1,1 0-1,0 0 0,0 0 1,0 0-1,-1 1 0,1-1 0,0 0 1,0 0-1,0 1 0,2-2 0,6 2 92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5:35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207 318 4889,'-2'-2'9233,"0"-1"-4342,-3-13-3720,3 10-499,0-1-581,-1 0 0,0 0 0,0 0 0,-1 1 0,-6-10-1,4 8-21,5 5-53,-1 1 0,0 0 0,1-1 0,-1 1 1,0 0-1,0 0 0,0 0 0,-1 0 0,1 0 0,0 1 0,-1-1 1,1 1-1,-1 0 0,1-1 0,-1 1 0,0 0 0,1 0 0,-1 1 1,0-1-1,0 0 0,0 1 0,0 0 0,1 0 0,-1 0 0,0 0 1,-4 1-1,3 0-15,-1 0 1,1 1 0,-1-1 0,1 1 0,0 0-1,0 1 1,0-1 0,0 1 0,0 0 0,1 0-1,-1 0 1,1 0 0,0 0 0,-4 5 0,3-2-6,0 0 1,0 0-1,1 1 1,0-1-1,0 1 1,0-1 0,1 1-1,0 0 1,0 0-1,1 0 1,0 0-1,0 9 1,1-11-1,0 1 1,0-1-1,1 1 1,-1-1 0,1 1-1,1-1 1,-1 0-1,1 1 1,0-1-1,0 0 1,0 0-1,1 0 1,0-1-1,0 1 1,0 0-1,5 5 1,-6-8-1,1 0-1,-1 1 1,1-1 0,0 0 0,-1 0 0,1-1 0,0 1 0,0-1-1,0 1 1,0-1 0,0 0 0,0 0 0,1 0 0,-1 0 0,0-1 0,6 1-1,-6-1-20,-1 0 0,0-1 0,1 1 0,-1-1 0,0 1 0,1-1 0,-1 0-1,0 0 1,0 0 0,0 0 0,0 0 0,0-1 0,0 1 0,0-1-1,0 1 1,0-1 0,-1 0 0,1 1 0,-1-1 0,1 0 0,-1 0-1,0 0 1,3-4 0,6-19-772,-1 1 0,10-47 0,-12 45 453,-2 6 202,0 0-1,-2 1 1,0-1-1,0-41 1,-3 46 140,0 0 29,-1 1 0,0-1 1,-1 1-1,-1 0 0,-7-24 0,10 38-11,0-1-1,0 1 1,0 0-1,0-1 1,0 1 0,0-1-1,0 1 1,0 0-1,0-1 1,-1 1-1,1 0 1,0 0 0,0-1-1,0 1 1,-1 0-1,1-1 1,0 1-1,0 0 1,-1 0-1,1-1 1,0 1 0,0 0-1,-1 0 1,1 0-1,0-1 1,-1 1-1,1 0 1,0 0 0,-1 0-1,1 0 1,-1 0-1,1 0 25,-1 1 0,1 0 0,-1 0 0,1-1 1,0 1-1,0 0 0,-1 0 0,1 0 0,0-1 0,0 1 0,0 0 0,0 0 0,0 0 0,0 1 0,0 46 446,3 0 1,1-1-1,3 1 0,16 62 0,-18-95-412,0 0 0,1 0-1,1 0 1,0-1 0,1 0-1,0 0 1,21 24 0,-26-33-295,1 0 0,1 0 0,-1 0 0,1 0 0,0-1 0,0 0 0,0 0 0,10 5 0,-5-5-383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5:36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0 10178,'7'8'4441,"-5"-5"-2128,-2 5-609,-9 4-376,-2 4-296,-4 9-399,-3-1-145,2 7-168,-3-2-64,4-4-120,5 0-40,2-7-40,0-4-216,0-4-648,1-1-433,2-6-1695,-1-3 1840</inkml:trace>
  <inkml:trace contextRef="#ctx0" brushRef="#br0" timeOffset="1">0 15 7722,'6'9'3993,"6"-2"-1009,1 7-679,4 6-489,2-5-432,6 9-503,2 1-225,1 1-304,-3-4-80,-7-2-128,4-3-56,-10-1-400,-2 4-480,-6-10 512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5:36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11122,'7'-9'4745,"6"2"-2832,3 0-553,2 3-160,10 4-512,0 2-183,6 2-281,-8-2-56,-9 1-64,-1 1-32,0 0-232,-5-3-456,-4 3-1321,1-1 1249</inkml:trace>
  <inkml:trace contextRef="#ctx0" brushRef="#br0" timeOffset="1">135 28 7402,'8'-4'3720,"-2"10"-903,-4 4-513,-2 12-511,-4 3-393,4 9-656,-5 4-240,5-1-256,0-1-71,7-8-57,-1-12-401,1-7 3162,6-8-2225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5:37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0 11258,'0'12'4937,"-4"-9"-2352,-3 6-1001,2 0-391,-2 3-321,-3 4-352,2 2-152,-4 6-208,-1 4-64,1 1-40,0-1-32,1-7-200,4-1-368,2-9-992,0-7-4330,6 1 4034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5:37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9522,'8'14'4777,"2"3"-1920,5 5-857,5 10-448,0-6-687,2 3-193,1 0-272,0-2-96,-1-2-136,-2-4-48,-3-3-160,-3-4-344,-8 1-800,-3 1-1353,-6 3 1569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5:57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10 6953,'-7'-7'8995,"6"5"-4639,11 5-3510,10 5-714,-17-7-118,6 2 25,1 0 0,0-1-1,0 0 1,0 0 0,0-1 0,11 0-1,81 1 72,-99-2-189,-3 0 15,1 0 1,-1 0-1,1 0 0,0-1 1,-1 1-1,1 0 0,-1 0 1,1 0-1,-1 1 1,1-1-1,0 0 0,-1 0 1,1 0-1,-1 0 1,1 0-1,-1 1 0,1-1 1,-1 0-1,1 1 0,-1-1 1,1 0-1,-1 1 1,1 0-1,-2 2-523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5:57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8562,'-2'1'4033,"2"2"-1865,4-3-359,-4 0-273,0 0-384,12 0-200,14 0-328,37 2-87,-33-2-177,6-4-80,-4 4-120,-4 2-40,-8 2-72,-9 1 40,-6 4-1024,4-1 592,-17 7 31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5:58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89 9250,'-36'-34'3675,"24"25"-557,11 9-3051,1 0-1,0 1 1,0-1-1,0 0 1,0 0-1,0 0 1,-1 0-1,1 0 1,0 0-1,0 0 1,0 0-1,0 1 1,0-1-1,0 0 1,-1 0 0,1 0-1,0 0 1,0 0-1,0 0 1,0 1-1,0-1 1,0 0-1,0 0 1,0 0-1,0 0 1,0 1-1,0-1 1,0 0-1,0 0 1,0 0-1,0 0 1,0 1 0,0-1-1,-1 3 9,0 6 309,1-1-1,0 1 1,0-1 0,0 1 0,1-1-1,4 15 1,-3-7-56,3 14 323,16 54 1,-20-81-612,-3-4-64,0-10-200,-5-34-53,5 35 217,1-1 0,0 1 1,0-1-1,1 1 1,1-15-1,0 17 41,0-1-1,1 0 1,0 0-1,0 0 1,1 1 0,0-1-1,1 1 1,-1 0-1,2 0 1,9-15 0,-13 22 22,1-1 0,-1 0 0,1 1 0,0-1 0,-1 1 0,1-1 0,0 1 0,0 0 0,0-1 0,2 0 0,-3 2 2,0 0 0,0-1 0,0 1 0,1 0 0,-1-1 0,0 1 0,0 0 0,0 0 0,0 0 0,1 0 0,-1 0 0,0 0 0,0 1 0,0-1 0,0 0 0,0 1 0,0-1-1,1 0 1,-1 1 0,0-1 0,1 2 0,1 1 34,0-1-1,0 1 0,0 0 0,0 0 0,-1 1 1,1-1-1,-1 0 0,0 1 0,0-1 1,0 1-1,1 4 0,1 4 150,0 0 0,2 18 0,-3-6 125,-1 0 0,-2 36-1,0-35-46,4-35-392,5-9 0,20-31 0,-27 46 111,4-5-19,-1 0 1,2 1-1,-1 0 0,1 0 1,0 1-1,1 0 0,9-7 1,-14 11 39,0 1 0,0 1 1,0-1-1,0 0 0,0 1 1,1 0-1,-1-1 0,0 1 1,1 1-1,-1-1 1,1 0-1,-1 1 0,1 0 1,-1-1-1,6 2 0,-7-1 10,-1 0 0,1 1 0,0-1 0,0 1 0,0-1-1,0 1 1,0 0 0,-1 0 0,1 0 0,0 0 0,-1 0 0,1 0-1,-1 0 1,1 0 0,-1 1 0,1-1 0,-1 1 0,0-1 0,0 1-1,0-1 1,0 1 0,0 0 0,0 0 0,0-1 0,0 1 0,-1 0-1,1 0 1,0 3 0,8 68 762,-8-62-761,0 0 0,-1 0 1,-1 1-1,0-1 0,-3 15 1,4-26-36,0 0 1,0-1-1,0 1 1,0 0-1,0 0 1,0 0-1,0 0 0,0 0 1,0 0-1,0 0 1,0 0-1,1 0 1,-1 0-1,0 0 1,0 0-1,0 0 1,0 0-1,0 0 1,0 0-1,0 0 1,0 0-1,0 0 1,0 0-1,0 0 1,0 0-1,0 0 1,0 0-1,0 0 1,0 0-1,1 0 0,-1 0 1,0 0-1,0 0 1,0 0-1,0 0 1,0 0-1,0 0 1,0 0-1,0 0 1,0 0-1,0 0 1,0 0-1,0 0 1,0 0-1,0 0 1,0 1-1,0-1 1,0 0-1,0 0 1,0 0-1,0 0 1,0 0-1,0 0 1,0 0-1,0 0 0,0 0 1,0 0-1,0 0 1,0 0-1,0 0 1,0 0-1,0 0 1,0 0-1,0 0 1,0 1-1,0-1 1,0 0-1,0 0 1,4-5-1058,-3-6 189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5:59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58 256 11474,'6'16'4809,"4"2"-2720,-9 5-57,2 1-687,-5-2-305,6-4-624,-4-4-192,2-10-328,2-1-536,-4-7-1593,0 3 1465</inkml:trace>
  <inkml:trace contextRef="#ctx0" brushRef="#br0" timeOffset="1">10 4 6313,'-9'-4'3889,"18"7"368,0 9-2585,-5-5-679,6 2-225,-9 2-1424,11-1 536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5:59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6761,'4'8'1304,"0"1"-1,0-1 0,-1 1 1,0 0-1,-1 0 0,1 0 1,0 15-1,0 67 1564,-3-70-2414,-1-23-337,1 1-142,-1 1 1,1 0 0,0-1-1,0 1 1,-1-1 0,1 1-1,0-1 1,0 1-1,0 0 1,-1-1 0,1 1-1,0-1 1,0 1-1,0-1 1,0 1 0,0-1-1,0 0 1,0-10-141,1-1-1,0 1 1,3-15 0,-3 20 104,0-2 52,1 1-1,0 0 0,0-1 1,1 1-1,0 0 1,0 0-1,1 0 1,0 1-1,0-1 0,0 1 1,1 0-1,0 0 1,0 1-1,11-10 0,-14 14 79,-1 0 0,0 0 0,0 0-1,1 0 1,-1 1 0,0-1-1,1 0 1,-1 1 0,1 0-1,-1-1 1,1 1 0,-1 0-1,1-1 1,-1 1 0,1 0 0,-1 0-1,1 0 1,-1 1 0,1-1-1,-1 0 1,1 0 0,-1 1-1,1-1 1,-1 1 0,0-1 0,1 1-1,-1 0 1,0 0 0,1-1-1,-1 1 1,0 0 0,0 0-1,0 0 1,0 0 0,0 1-1,0-1 1,2 2 0,1 4 275,0-1 1,0 1-1,0 0 0,-1 0 1,0 0-1,2 9 0,-4-11-233,6 16 45,-1 1 1,0-1 0,-2 1 0,2 32-1,-6-53-363,0 0 0,0 0 0,0 0 0,0 0 0,0 0 0,0 0 0,0 0 0,-1 0 0,1 0 0,0 0 0,-1 0 0,1 0 0,0 0 0,-1 0 0,1 0 0,-1 0 0,1-1 0,-2 3 0,-7 3-1413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50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71 5873,'-2'-2'778,"-17"-14"2297,18 15-2926,1 1 1,-1-1 0,0 0 0,1 1 0,-1-1-1,0 0 1,1 1 0,-1-1 0,1 0 0,0 0 0,-1 0-1,1 1 1,-1-1 0,1 0 0,0 0 0,0 0-1,0 0 1,0 0 0,-1 0 0,1 1 0,0-3-1,1 2 39,0 0 0,0 0 0,0 0-1,0 1 1,1-1 0,-1 0-1,0 0 1,0 1 0,0-1 0,1 1-1,-1-1 1,0 1 0,0 0 0,1-1-1,1 1 1,9-4 563,-6 1-673,1-1 0,0 2 0,-1-1 0,1 1 0,10-2 0,-13 3-61,0 1 0,0-1 0,0 1-1,0 0 1,0 0 0,0 0 0,0 1 0,0 0 0,0-1 0,-1 1 0,6 2-1,-7-1 24,0-1 0,0 0 0,-1 0 0,1 1-1,0-1 1,-1 1 0,1-1 0,-1 1 0,1 0-1,-1-1 1,0 1 0,0 0 0,0 0 0,0 0-1,0 0 1,0 0 0,-1 0 0,2 4-1,0 5 281,0 0-1,0 17 0,-1-21-160,1 15 241,-1-14-269,0 0 0,-1 0 0,1 0-1,-2 1 1,-1 12 0,3-22-1111,-1-1 612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00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1 6433,'3'0'3713,"1"0"-936,-4 0-305,0 0-223,0 0-617,0 0-264,-2 18-503,-19 47-153,-3-29-256,-1 4-104,6-2-176,1-3-64,0-1-72,2-6-40,2-8-640,2-3-440,6-8-1225,2-6 1321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00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10418,'5'11'4433,"5"4"-2472,-2 5-49,9 3-632,-1 1-199,4 0-393,1 5-120,-5-4-192,-1 1-80,-3-5-120,-2 0-64,0-2-16,-4-4-344,-3-3-1064,-2-6 2016,1 1-952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00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12 6881,'-2'-8'6090,"2"8"-5899,0 0-1,0 0 0,0 0 1,-1 0-1,1-1 0,0 1 1,0 0-1,0 0 1,0 0-1,0 0 0,0-1 1,0 1-1,0 0 1,0 0-1,0 0 0,0 0 1,0 0-1,-1-1 1,1 1-1,0 0 0,0 0 1,0 0-1,0 0 0,0 0 1,-1 0-1,1 0 1,0 0-1,0 0 0,0-1 1,0 1-1,-1 0 1,1 0-1,0 0 0,0 0 1,0 0-1,0 0 1,-1 0-1,1 0 0,0 0 1,0 0-1,0 0 0,-1 0 1,3 5 293,25 71 79,-25-67-500,0 0-1,0 1 1,-1-1 0,-1 0 0,0 10 0,1 8 52,-1 1-40,-1-17-16,2 18-1,-1-27-171,1 1-1,-1 0 0,1 0 0,0-1 0,-1 1 0,1-1 0,0 1 1,1-1-1,-1 1 0,0-1 0,3 4 0,10 8-357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01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33 10474,'-34'-32'4369,"45"37"-2600,-3-2-1,8 0-648,-1-3-216,6-3-408,4 3-103,-2 5-161,6-1-88,-10 0-64,-2-2-504,-2-2-1273,-1 5 1177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02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57 4041,'-21'-7'1160,"-7"-2"108,1-1 4598,27 9 1161,3 0-3636,30-8-3446,-29 8 63,8-2 24,0 1 1,0 0 0,0 0-1,18 1 1,-11 5 35,-11 0-20,-8-4-46,0 0 0,0 0 0,0 1 1,0-1-1,0 0 0,1 0 1,-1 0-1,0 0 0,0 1 1,0-1-1,0 0 0,0 0 1,0 0-1,0 0 0,0 1 1,0-1-1,0 0 0,0 0 1,0 0-1,0 0 0,0 1 1,0-1-1,0 0 0,0 0 1,0 0-1,0 0 0,0 1 1,0-1-1,0 0 0,0 0 1,0 0-1,0 0 0,-1 1 1,-8 0 121,-17-1-82,-32-2 0,54 2-19,-1-1 0,0 0-1,0 0 1,0 0 0,1 0 0,-1-1 0,1 1 0,-1-1 0,-6-4 0,11 5-11,-1 1 1,1 0-1,-1-1 1,1 1-1,-1 0 1,0 0-1,1 0 1,-1-1-1,1 1 1,-1 0-1,1 0 0,-1 0 1,1 0-1,-1 0 1,0 0-1,1 0 1,-1 0-1,0 0 1,-1 1 37,2-1-43,-1 0 0,1 0 0,0 0 0,0 0 0,-1 0 0,1 0 0,0 0-1,0 0 1,0 1 0,-1-1 0,1 0 0,0 0 0,0 0 0,0 0 0,-1 1 0,1-1 0,0 0 0,0 0 0,0 1 0,0-1 0,0 0 0,0 0 0,-1 0 0,1 1 0,0-1 0,0 0 0,0 0 0,0 1 0,0-1 0,0 0 0,0 0 0,0 1 0,0-1 0,0 0 0,0 0-1,0 1 1,0-1 0,0 0 0,1 0 0,-1 1 0,0-1 0,0 0 0,0 0 0,0 1 0,0-1 0,0 0 0,1 0 0,-1 0 0,0 1 0,0-1 0,0 0 0,0 0 0,1 0 0,-1 0 0,0 0 0,0 1 0,1-1 0,-1 0 0,0 0 0,0 0 0,1 0 0,-1 0 0,14 4 5,0 0 1,0-1 0,20 1-1,-28-4-7,1 1-1,-1-1 1,1-1 0,0 0-1,-1 0 1,9-2-1,2-1 6,69-15-271,-85 18 164,-1 1 0,0 0-1,1 0 1,-1 0-1,0 0 1,1 0 0,-1 0-1,1 0 1,-1 0-1,0 0 1,1 0 0,-1 0-1,1 0 1,-1 0-1,0 0 1,1 0 0,-1 0-1,1 0 1,-1 0-1,0 1 1,1-1 0,-1 0-1,0 0 1,1 0-1,-1 1 1,0-1 0,1 1-1,1 7-973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02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59 8538,'-45'45'6070,"42"-43"-5547,-2 4 1839,4-5-2069,1 0-1,-1 0 0,0-1 1,1 1-1,-1 0 0,0-1 0,1 1 1,-1 0-1,0-1 0,0 1 1,0-1-1,1 1 0,-1-1 1,0 1-1,0-1 0,0 0 1,0 0-1,0 1 0,-1-1 1,10-6 33,9-5-303,-1 0-1,23-21 0,-33 26-11,0 0 0,-1 0 0,9-12 0,5-5 66,-17 20-56,-2 3-16,-3 2 127,2 43-65,2 27-2,0-57-30,-2 1 0,-2 15 0,1-18-11,1-1 1,0 1-1,1-1 0,3 23 1,2-9-52,-1-10-2019,2 30 0,-5-33 1006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03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45 6185,'-2'-1'3865,"1"0"-352,0-1-1241,-1 1-135,2 0-649,0-1-272,6 0-399,6-2-185,-2 1-272,8-2-104,32-6-144,-34 10-56,-1 0-216,-7-2-416,-3 0-1097,2-1 2225,10 7-832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03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23 141 6825,'0'0'246,"-1"-1"-1,1 1 0,0-1 0,0 1 0,-1-1 1,1 1-1,0-1 0,-1 1 0,1-1 0,0 1 1,-1 0-1,1-1 0,-1 1 0,1-1 0,-1 1 0,1 0 1,0-1-1,-1 1 0,0 0 0,1 0 0,-1-1 1,1 1-1,-1 0 0,0 0 0,0 0 20,1 0 1,-1-1-1,0 1 0,1 0 0,-1 0 1,1 0-1,-1-1 0,1 1 0,-1 0 1,1 0-1,-1-1 0,1 1 0,-1 0 1,1-1-1,0 1 0,-1-1 0,1 1 1,0-1-1,-1 1 0,1 0 0,0-1 1,-1 1-1,1-1 0,0 1 0,0-1 1,0 0-1,-1 1 0,1-1 0,0 1 1,0-1-1,0 0 0,3 0 169,15-2-132,27 1 1,-26 1-252,32-4-1,-39 3-38,0 0 0,0 1-1,0 0 1,1 1-1,18 3 1,-28-3-286,0 1 0,0 0 1,-1 0-1,1 0 0,0 0 1,-1 0-1,1 1 0,0-1 1,-1 1-1,0 0 0,1 0 0,2 3 1,3 6-770</inkml:trace>
  <inkml:trace contextRef="#ctx0" brushRef="#br0" timeOffset="1">188 23 5537,'1'-21'11288,"0"21"-11193,-1-1 0,1 1 1,-1 0-1,1 0 0,0 0 0,-1-1 0,1 1 1,-1 0-1,1 0 0,0 0 0,-1 0 1,1 0-1,-1 0 0,1 1 0,0-1 0,-1 0 1,1 0-1,0 0 0,-1 0 0,1 1 1,-1-1-1,1 0 0,-1 1 0,2 0 0,15 12 390,19 19 1,-28-25-410,-2-1 77,1-1-1,11 8 1,-14-10-117,0-2 1,0 1-1,0 0 1,7 1-1,-9-3 0,-1 1-1,0-1 1,0 1-1,0 0 1,0 0-1,0-1 1,0 1-1,0 0 1,0 0-1,0 0 1,0 0-1,0 0 1,0 0-1,-1 1 1,1-1-1,0 0 1,-1 0-1,1 0 0,-1 1 1,0-1-1,1 0 1,-1 0-1,0 1 1,0-1-1,1 0 1,-1 1-1,0-1 1,-1 0-1,1 1 1,0-1-1,0 0 1,0 1-1,-1-1 1,1 0-1,-1 0 1,1 1-1,-1-1 0,1 0 1,-1 0-1,0 0 1,0 0-1,1 0 1,-1 0-1,-2 2 1,-26 20 298,19-16-1160,0 0-1,1 1 0,-16 17 0,21-16-221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05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38 3841,'30'-17'2656,"-29"16"-2433,-1 1 0,1 0 0,0-1-1,-1 1 1,1 0 0,-1-1 0,1 1-1,-1-1 1,0 1 0,1-1 0,-1 1-1,1-1 1,-1 1 0,0-1-1,0 1 1,1-1 0,-1 1 0,0-1-1,0 0 1,1 1 0,-1-1 0,0 0-1,0 1 1,0-2 0,0 2 37,0 0 1,0-1-1,0 1 1,0 0-1,-1 0 0,1-1 1,0 1-1,0 0 1,0-1-1,0 1 1,-1 0-1,1 0 0,0-1 1,0 1-1,0 0 1,-1 0-1,1 0 0,0-1 1,0 1-1,-1 0 1,1 0-1,0 0 1,0 0-1,-1-1 0,1 1 1,0 0-1,-1 0 1,1 0-1,0 0 1,-1 0-1,-2 3 343,-59 114 496,6 13-785,40-90-482,15-38 85,-6 14-551,7-15 449,-1 0 0,1-1-1,-1 1 1,1 0 0,-1-1-1,1 1 1,-1 0 0,1-1-1,-1 1 1,0-1 0,1 1-1,-1-1 1,0 0 0,1 1-1,-1-1 1,0 0 0,-1 1 0,-2-2-1010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05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1 251 7674,'4'5'4024,"5"3"-1055,7 7-1208,3 2-41,3 11-392,-2-4-128,4 7-367,0 3-145,-3-7-248,1 3-128,-4-4-152,-3-5-64,-3-2-160,-1-3-552,-2-8-2689,-4 2 2297</inkml:trace>
  <inkml:trace contextRef="#ctx0" brushRef="#br0" timeOffset="1">296 15 10226,'21'-11'4361,"-15"8"-2072,8 3-809,5 0-424,4 5-128,6 0-368,0 1-183,4-5-209,-2-1-48,6 0-64,-4-3-16,-9 1-528,-5-1-577,-14 6 681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51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220 127 9498,'2'-24'4112,"-1"17"-3214,0-1-1,0-11 0,-2 17-744,1 0-1,0 0 1,-1 0-1,1-1 1,-1 1-1,1 0 1,-1 0-1,0 0 1,0 0-1,0 0 1,0 1-1,0-1 1,-2-2-1,-1 0-38,0 1 0,0-1 0,0 1 0,0 0 0,0 0 0,-1 0 0,1 1 0,-1 0 0,0 0 0,0 0 0,1 0 0,-1 1 0,0-1 0,-1 1 0,1 1 0,0-1 0,0 1 0,0 0 0,0 0 0,-1 0 0,1 1 0,0 0 0,-5 1 0,5-1-95,0 1 0,0-1 0,0 1 0,0 0 0,1 1 0,-1-1-1,1 1 1,-1 0 0,1 0 0,0 0 0,0 1 0,0-1 0,1 1 0,-1 0 0,1 0 0,0 0 0,0 0 0,1 1 0,-1-1 0,1 1 0,0 0-1,0 0 1,-2 6 0,3-6-22,0 0-1,1 0 1,-1 0-1,1 0 1,0-1-1,0 1 1,0 0 0,2 7-1,-2-11 2,1 1-1,-1 0 1,1 0-1,0-1 1,-1 1-1,1 0 1,0-1-1,0 1 1,0-1 0,0 1-1,0-1 1,1 0-1,-1 1 1,0-1-1,1 0 1,-1 0-1,1 0 1,-1 0 0,1 0-1,-1 0 1,1 0-1,0 0 1,-1-1-1,1 1 1,0-1-1,2 1 1,0 0-6,1-1 0,-1 0 1,1 0-1,-1 0 0,1-1 0,-1 1 0,0-1 0,8-2 1,33-15-21,-34 13 29,8-3 63,0 1 0,38-10 0,-56 17-49,-1-1 1,1 1 0,0 0-1,-1 0 1,1 0-1,-1 0 1,1 0 0,-1 1-1,1-1 1,-1 0 0,1 0-1,-1 0 1,1 0 0,0 1-1,-1-1 1,1 0 0,-1 0-1,0 1 1,1-1 0,-1 0-1,1 1 1,-1-1-1,1 0 1,-1 1 0,0-1-1,1 1 1,-1-1 0,0 1-1,1-1 1,-1 1 0,0-1-1,0 1 1,0-1 0,1 1-1,-1-1 1,0 1-1,0-1 1,0 1 0,0 0-1,0-1 1,0 1 0,0-1-1,0 1 1,0-1 0,-1 2-1,1 1 42,0 1 0,-1-1-1,1 0 1,-1 1 0,0-1-1,-1 4 1,-5 4 64,6-9-116,0 0-1,0-1 0,0 1 0,0 0 0,1-1 0,-1 1 0,0 0 0,1 0 0,-1 0 0,1 0 0,-1-1 0,1 1 0,0 4 1,0-6-49,0 1 0,0-1 1,0 0-1,0 1 1,0-1-1,1 0 1,-1 0-1,0 1 0,0-1 1,0 0-1,0 0 1,0 1-1,1-1 1,-1 0-1,0 0 0,0 1 1,0-1-1,1 0 1,-1 0-1,0 0 1,0 0-1,1 1 1,-1-1-1,0 0 0,0 0 1,1 0-1,-1 0 1,0 0-1,1 0 1,-1 0-1,0 0 0,0 0 1,1 0-1,-1 0 1,0 0-1,1 0 1,-1 0-1,0 0 0,0 0 1,1 0-1,-1 0 1,0 0-1,1 0 1,-1 0-1,14-8-2294,-12 8 2088,17-13-1309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06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5425,'-32'4'3745,"39"0"128,-3 5-1545,-3 4-295,-1 9-617,-1 7-256,1 9-464,-3 6-159,6-4-233,0-4-72,-1-12-136,10-3 16,-4-6-864,-4-8-609,19-3 841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06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10354,'7'10'6852,"-3"3"-4180,-3 14-2475,-1-15 747,1 48-3,0 8-602,12 89 0,-13-153-323,2 9-3,-2-13-7,0 0-1,0 1 0,0-1 1,0 0-1,0 1 0,0-1 0,0 0 1,0 0-1,1 1 0,-1-1 1,0 0-1,0 0 0,0 1 0,0-1 1,0 0-1,0 0 0,1 1 1,-1-1-1,0 0 0,0 0 0,0 1 1,1-1-1,-1 0 0,0 0 1,0 0-1,0 0 0,1 1 1,1-2 51,1 0 1,-1 0 0,1 0 0,-1 0-1,1 1 1,0-1 0,-1 1 0,1 0 0,3 0-1,8-1 40,36-2 369,67 5-1,-111-2-433,12 2 90,-1 0 0,22 6 0,-38-8-171,-1 0 1,1 0-1,-1 0 1,1 0 0,-1 0-1,1 1 1,-1-1-1,1 0 1,-1 0 0,1 0-1,-1 1 1,1-1-1,-1 0 1,0 1 0,1-1-1,-1 0 1,0 1-1,1-1 1,-1 0 0,0 1-1,1-1 1,-1 1 0,0-1-1,0 0 1,1 2-1,-1-2 18,4 4-453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06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0 11034,'-4'27'4857,"-10"-9"-2024,-2 8-1273,-7 8-439,-1 5-249,3 7-408,3 1-168,6-2-192,4-5-40,6-8 0,-1-8-192,4-11-752,1-7-473,-1-12-1927,3-3 2031</inkml:trace>
  <inkml:trace contextRef="#ctx0" brushRef="#br0" timeOffset="1">1 57 10618,'5'6'4433,"11"14"-2648,-2 1-185,6 7-632,2 5-160,2-2-248,8 3-111,-4-3-153,-1-3-88,-5-5-8,-5-4-264,-9-3-937,-2-4 761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07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7386,'-3'0'999,"-7"3"792,7 0 2147,7-2 2568,14-1-6889,-7 0 881,298 4 284,253-1-246,-281-2-211,-134-2 74,87 17 587,-47-2-218,-175-15-685,-12 1-86,0 0 0,0 0-1,1 0 1,-1 0 0,0 0 0,0 0 0,0 0 0,0-1 0,0 1 0,0 0 0,0 0-1,0 0 1,0 0 0,0 0 0,0 0 0,0 0 0,0 0 0,0 0 0,0 0 0,0 0 0,0 0-1,0-1 1,0 1 0,0 0 0,0 0 0,0 0 0,0 0 0,0 0 0,0 0 0,0 0-1,0 0 1,0 0 0,0 0 0,0 0 0,0-1 0,0 1 0,0 0 0,0 0 0,0 0 0,0 0-1,-1 0 1,1 0 0,0 0 0,0 0 0,0 0 0,0 0 0,0 0 0,0 0 0,0 0-1,0 0 1,0 0 0,0 0 0,0 0 0,0 0 0,-1 0 0,1 0 0,0 0 0,-3-2-172,1 1 1,-1 0-1,0 0 0,0 0 1,-4 0-1,-4-1-757,-1 1-1,1 1 1,-22 0-1,-16 7-391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08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208 312 7682,'6'-9'5513,"-5"8"-5293,0 0 1,-1 1-1,1-1 0,0 0 1,-1 0-1,1 0 0,-1 0 1,1 0-1,-1 0 0,1 1 1,-1-1-1,1-2 0,-1-3 37,0 0-1,0 1 0,-1-1 1,1 1-1,-1-1 0,0 1 1,-1 0-1,1-1 0,-1 1 1,0 0-1,-1 0 1,1 0-1,-4-5 0,4 7-242,0 1 0,0-1 0,0 1 0,0 0 0,0-1 0,-1 1 0,1 0 0,-1 1 0,1-1 0,-1 0 0,0 1 0,1-1 0,-1 1 0,0 0 0,0 0 0,0 0 0,0 0 0,0 1 0,-1-1 0,1 1 0,-4 0 0,3 0-13,-1 0-1,0 0 1,0 0 0,1 1-1,-1 0 1,0 0-1,1 0 1,-1 1-1,1-1 1,-1 1 0,1 0-1,0 0 1,-7 5-1,5-2 3,0 1 0,1-1 0,-1 1 0,1 1 0,1-1 0,-1 1 0,1-1 0,0 1 0,0 1 0,1-1 0,0 0 0,-2 9 0,3-8 1,0-1 0,0 0 0,1 1-1,0 0 1,1-1 0,0 1 0,0-1 0,0 1 0,1 0 0,0-1 0,1 1 0,4 13 0,-4-17-2,0 1 0,1-1 1,0 1-1,0-1 0,0 0 1,0 0-1,1 0 0,0-1 1,-1 1-1,1-1 0,6 4 1,-7-5-2,-1-1-1,1 1 1,0-1 0,-1 0 0,1 0 0,0 0 0,0 0-1,0 0 1,4 0 0,-5-1-1,0 0-1,0 0 1,-1 0 0,1-1 0,0 1-1,0 0 1,0-1 0,0 1 0,-1-1-1,1 0 1,0 0 0,-1 1-1,1-1 1,0 0 0,2-3 0,2-1-40,-1 0 0,0-1 0,0 1 0,-1-1 0,0-1 0,0 1 0,0 0 0,5-14 0,-4 7-153,-1 0 1,0-1-1,4-24 1,-5 9-27,-2-46-1,-1 44 212,-6-127 455,4 146-128,0 8-31,2 3-281,0 1 0,0 0 0,0 0 0,0 0 0,0 0 0,0 0 0,0 0 0,0 0 0,-1 0 0,1 0 0,0 0 0,0 0 0,0 0 0,0 0 0,0 0 0,0 0 0,0 0 0,0 0 0,0 0 0,0 0-1,-1 0 1,1 0 0,0 0 0,0 0 0,0 0 0,0 0 0,0 0 0,0 0 0,0 1 0,0-1 0,0 0 0,0 0 0,0 0 0,-1 0 0,1 0 0,0 0 0,0 0 0,0 0 0,0 0 0,0 0 0,0 0 0,0 1 0,-1 2 96,1 0 0,-1 1 0,1-1 0,-1 1 0,1-1-1,0 1 1,1-1 0,-1 1 0,2 5 0,-1 1-3,26 136 725,12 30 283,-38-168-1106,2-1 0,-1 1 0,1-1 1,0 0-1,0 0 0,1 0 0,-1 0 0,2 0 1,-1-1-1,8 8 0,-11-13-67,-1 0-1,1-1 1,0 1 0,0-1 0,-1 1 0,1-1-1,0 1 1,0-1 0,0 0 0,0 1-1,0-1 1,0 0 0,0 0 0,0 1-1,0-1 1,1 0 0,2 0-40,15 3-305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08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1 9650,'8'17'4569,"-16"1"-1384,-4 5-1145,-8 12-432,-2 3-351,-1 2-601,0 0-224,10-3-272,2-7-56,7-9-32,2-5-192,0-11-720,1-5-448,-2-6-1769,2 4 1881</inkml:trace>
  <inkml:trace contextRef="#ctx0" brushRef="#br0" timeOffset="1">6 44 6001,'-6'0'3649,"13"7"104,6 8-1465,9 7-559,2 8-393,4 2-448,-1-3-128,4 1-232,0-2-111,2-2-209,-2 0 32,-6-7-840,-1-1-537,-14-6 729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09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8962,'5'-8'4945,"-1"5"-160,10 3-3433,6-1-87,10 4-473,3 1-200,6-4-312,-7 1-88,-7-1-88,-4 0-40,-7 3-152,4-1-368,-11 1-1224,0 0 1127</inkml:trace>
  <inkml:trace contextRef="#ctx0" brushRef="#br0" timeOffset="1">146 25 9954,'0'0'4505,"0"0"-2008,0 0-201,0 1-648,-4 21-439,-12 43-689,11-28-192,5 4-184,0-1-56,0-11-8,6-3-320,2-12-1024,8-2 2400,3-8-1256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09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1 10938,'0'13'4945,"-1"-4"-2088,-6 7-649,-5 6-495,-4 0-385,-7 9-560,3-3-232,-1 4-280,1 4-104,3-8-95,4-1-114,7-7-623,-2-6-512,8-6-400,-5-3 792</inkml:trace>
  <inkml:trace contextRef="#ctx0" brushRef="#br0" timeOffset="1">0 21 12387,'14'14'5201,"3"8"-3009,4 3-231,6 5-649,2 0-344,7 3-472,-3 2-128,-2-6-136,-2 0-64,-5-2-72,-3-3-256,-6-4-904,1-4-56,-7-4 496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14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6265,'-25'3'14067,"25"-3"-13644,2 0-84,10 4-260,0-1 0,0 0 0,1-1 0,-1 0 0,22-1 1,-24-1-57,0-1 0,0 0 0,13-4 1,11 0-13,-27 4-132,-4 1-117,0-1 1,-1 1 0,1 0 0,0 0 0,-1 0 0,1 0-1,0 1 1,-1-1 0,1 1 0,3 1 0,-5-1-774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15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 7826,'-11'-3'3720,"9"3"-1287,2 1-521,5 3-343,-5-4-257,0 0-408,16 0-192,9 0-304,36 3-103,-30-2-129,1 6-48,-3-4-40,-1 3-24,-7 3-40,-5-5-24,-6 3-889,-6-3-567,-11 9 872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51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 11522,'-4'6'4521,"6"5"-2488,-1 5-921,-10 12-240,-6 13-48,-1 18-391,-1 4-105,10 4-48,2-9-32,1-12-96,1-9-24,2-16-560,5-5-496,5-9-1657,-1-7 1561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16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5681,'1'-10'8863,"-1"10"-8774,0-1 0,0 1-1,0 0 1,0 0 0,0 0-1,0 0 1,0 0 0,0 0-1,1 0 1,-1 0-1,0 0 1,0 0 0,0 0-1,0 0 1,0 0 0,0 0-1,0 0 1,0 0 0,0 0-1,0 0 1,0 0 0,1 0-1,-1 0 1,0 0-1,0 1 1,0-1 0,0 0-1,0 0 1,0 0 0,0 0-1,0 0 1,0 0 0,0 0-1,0 0 1,0 0 0,0 0-1,0 0 1,1 0-1,-1 0 1,0 0 0,0 0-1,0 1 1,0-1 0,0 0-1,0 0 1,0 0 0,0 0-1,0 0 1,0 0 0,0 0-1,0 0 1,0 0 0,0 1-1,8 22 1955,-7-17-2215,2 1 286,0 3 49,0 1 0,0-1-1,-1 1 1,-1-1 0,1 15 0,-2-18-62,0 1 1,1-1 0,-1 0-1,2 1 1,-1-1 0,1 0-1,0 0 1,3 8 0,-5-17-96,0 1 1,0 0-1,-1-1 1,1 1-1,0 0 1,0-1-1,1 1 0,-1-2 1,1-5-9,0-8 1,1 1 0,0-1 1,6-19-1,2-5 2,-8 30 2,-1 3 1,0 1 0,1-1 0,4-9 0,-6 14-2,1 1 1,0-1-1,-1 1 0,1 0 0,0-1 0,0 1 0,0 0 0,0 0 1,0-1-1,1 1 0,-1 0 0,0 0 0,0 1 0,1-1 0,-1 0 1,0 0-1,1 0 0,-1 1 0,1-1 0,2 0 0,-1 0 3,1 1 0,-1 0 0,1-1 0,-1 1 0,1 0 0,-1 1 0,1-1 0,-1 1 0,1-1 0,-1 1 0,1 0 0,-1 0 0,0 1-1,0-1 1,4 2 0,-3 0 19,0 0 1,0 1-1,0-1 0,0 0 0,-1 1 0,0 0 0,1 0 0,-1 0 0,3 6 1,1 5 108,0 1 1,0-1-1,-2 1 1,0 0-1,3 21 1,-6-23-41,-2-11-61,1 1 0,-1-1 0,1 0 0,0 0 0,0 1 0,2 3 0,-3-15-72,3-7 18,1-1-1,9-25 0,-11 36 19,1-4-5,1-1-1,0 1 1,8-14 0,-9 19 11,1-1 0,-1 1-1,1 0 1,0 0 0,0 0 0,9-6 0,-12 9 2,0 0-1,0 0 1,1 1-1,-1-1 1,0 0-1,1 1 1,-1-1-1,1 1 1,-1-1-1,1 1 1,-1 0-1,1 0 1,-1 0-1,3 0 1,-3 0 0,0 0 1,0 0 0,0 1 0,0-1 0,0 0 0,0 1 0,0-1-1,0 1 1,0-1 0,-1 1 0,1-1 0,0 1 0,0 0 0,-1-1-1,1 1 1,0 0 0,-1 0 0,1 0 0,-1-1 0,1 1 0,-1 0-1,2 2 1,1 9 122,1 0 0,-2 0-1,0 1 1,2 23 0,-3-24-1,-1-11-158,0 20 378,-3-11-833,2-10 404,1 0 1,0 1 0,0-1-1,-1 0 1,1 0 0,0 0 0,0 0-1,-1 1 1,1-1 0,0 0-1,0 0 1,-1 0 0,1 0-1,0 0 1,0 0 0,-1 0 0,1 0-1,0 0 1,-1 0 0,1 0-1,0 0 1,-1 0 0,1 0-1,0 0 1,0 0 0,-1 0 0,1 0-1,-1 0 1,0-1-1969,0-1 873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17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65 222 7778,'27'14'3985,"-20"8"-913,1-1-591,-2 5-425,-6 0-327,3-6-657,-2-2-304,1-4-472,-5-8-96,-2-4-1024,5-6-785,-2 2 1001</inkml:trace>
  <inkml:trace contextRef="#ctx0" brushRef="#br0" timeOffset="1">0 11 6545,'14'-10'4081,"-9"11"624,4 4-2496,-5 1-705,3 2-336,0 1-632,1-4-103,-1 6-922,4 2-287,-4 17 488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17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9266,'3'47'9267,"1"-2"-6369,-7 19-1180,4-55-1584,0-19-460,0-1 165,1 2 74,0 0 1,1 0 0,0 0 0,6-14-1,-3 10 17,-1 2 20,0 1 1,0 0-1,1 0 0,7-10 1,-11 17 52,0 1 1,1-1-1,-1 0 1,1 1-1,0-1 0,0 1 1,-1 0-1,1 0 1,1 0-1,-1 0 1,0 0-1,0 1 0,1 0 1,-1-1-1,5 0 1,-6 2 29,0 0 0,-1 0 0,1 0 1,0 0-1,-1 0 0,1 0 0,0 1 0,0-1 0,-1 0 1,1 1-1,0-1 0,-1 1 0,1 0 0,-1 0 1,1 0-1,-1-1 0,1 1 0,-1 1 0,1-1 1,-1 0-1,0 0 0,0 0 0,0 1 0,1-1 1,-1 0-1,-1 1 0,2 1 0,2 4 184,-1 1-1,0-1 0,0 1 1,2 11-1,-4-16-167,6 22 217,-1 0 1,-1 0-1,-1 0 0,1 50 0,-6-73-553,1 1 0,0 0 0,-1 0-1,1-1 1,-2 5 0,-2 1-333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18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6 7922,'0'-1'4329,"0"-1"-1337,0 1-703,-2 0-369,1 1-640,-6 10-215,-19 17-369,-35 34-168,35-37-240,1 4-88,8-4-128,1-4-8,6-4-648,4-5-448,6-10-1337,0-2-1480,9-7 2497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18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8018,'0'0'3793,"6"3"-1241,4 6-399,2 9-321,2 4-256,5 8-504,4-2-183,-5-1-313,2 0-120,-5-6-200,-2 4-72,-4-5-32,-1-1-272,0-5-864,-1 1 3304,2 0-2096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18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 10594,'2'2'4761,"-2"1"-2368,-2 5-633,2-8-191,-2 4-489,2 26-280,3 38-376,2-32-112,1 0-160,-4-3-40,8-2-64,0-3-16,-4-9-280,3-3-400,-2-6-1056,-11-2-969,2 2 1625</inkml:trace>
  <inkml:trace contextRef="#ctx0" brushRef="#br0" timeOffset="1">43 331 7322,'-37'-14'4000,"32"14"-1047,6 2-776,0-2-225,-1 0-456,0 0-239,0 0-305,18 0-144,-4 0-304,39 4-120,-42 0-184,2-3-72,3 7-80,-6-3-24,4 3-328,-3-1-512,4 1 536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19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99 8610,'-9'0'10115,"7"-1"-5597,11-7-4041,4-1-213,52-38-188,-58 42-66,0 0 1,0 1 0,0-1-1,1 1 1,0 1 0,9-4-1,-17 7-8,0 0 0,1 0 0,-1 0-1,0 0 1,0 0 0,0 0 0,1 0-1,-1 0 1,0 0 0,0 0 0,0 0-1,1-1 1,-1 1 0,0 0 0,0 1-1,0-1 1,0 0 0,1 0-1,-1 0 1,0 0 0,0 0 0,0 0-1,1 0 1,-1 0 0,0 0 0,0 0-1,0 0 1,0 0 0,1 0 0,-1 1-1,0-1 1,0 0 0,0 0 0,0 0-1,0 0 1,1 1 0,-1-1-1,-1 8 342,0-4-201,-9 34 5,6-26-118,1 0 0,1 1 0,-2 15 0,4-11-21,0 0 1,1-1-1,1 1 1,0 0-1,1-1 0,7 19 1,-9-31-122,0 0 1,0 1-1,-1-1 0,1 0 1,-1 0-1,0 0 1,0 0-1,0 1 1,-2 7-1,-6 10-107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19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41 10626,'0'0'502,"-1"0"-1,1-1 0,0 1 1,-1 0-1,1 0 0,0-1 1,0 1-1,0 0 0,-1-1 1,1 1-1,0 0 0,0-1 1,0 1-1,0-1 0,0 1 1,-1 0-1,1-1 0,0 1 1,0 0-1,0-1 0,0 1 1,0-1-1,0 1 0,1-1-302,-1 1 0,0-1-1,0 1 1,1-1-1,-1 1 1,0-1-1,1 1 1,-1 0-1,1-1 1,-1 1-1,0 0 1,1-1-1,-1 1 1,1 0 0,0-1-1,4-1-679,1 0 0,-1 0 0,7-1 0,-5 1 1605,-1 0-1095,6-2 18,-1 2 0,1-1 0,-1 1 0,16 0 0,72 6-143,-97-4 73,-1 0-72,0 0 1,-1 0-1,1 0 1,-1 0-1,1 0 0,0 0 1,-1 0-1,1 0 1,0 0-1,-1 0 1,1 0-1,-1 1 1,1-1-1,-1 0 1,1 0-1,0 1 0,-1-1 1,1 0-1,-1 1 1,1-1-1,-1 0 1,1 1-1,-1-1 1,0 1-1,1-1 1,-1 1-1,0-1 0,1 1 1,-1-1-1,1 2 1,-2 6-702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20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79 7266,'-9'-16'7884,"7"12"-6892,0 0 1,0 1 0,0-1 0,-1 1 0,-2-4 0,4 6-968,1 1 0,0 0 1,0 0-1,0 0 0,0 0 0,0 0 0,0 0 0,0-1 1,0 1-1,0 0 0,0 0 0,0 0 0,0 0 0,0-1 0,0 1 1,0 0-1,0 0 0,0 0 0,0 0 0,0 0 0,0-1 0,0 1 1,0 0-1,0 0 0,0 0 0,0 0 0,0-1 0,0 1 1,0 0-1,0 0 0,0 0 0,0 0 0,0 0 0,1 0 0,-1-1 1,0 1-1,0 0 0,0 0 0,0 0 0,0 0 0,0 0 0,1 0 1,-1 0-1,0 0 0,0 0 0,10-5 28,-9 4 12,11-3-1,1 0-1,0 1 1,1 0-1,13-1 1,-22 3-48,27-2 66,45 0 1,-67 4-1030,-13 1 594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20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7466,'2'-1'849,"-1"0"1,1 1 0,0-1 0,0 1 0,0-1 0,0 1-1,0 0 1,-1 0 0,3 0 0,19 3 2459,-14 0-2911,0 0 0,-1 1-1,9 4 1,46 30 891,-60-37-1236,0 1-1,-1-1 1,1 1 0,0 0 0,-1 0 0,1 0 0,-1 1 0,0-1-1,0 0 1,0 1 0,0-1 0,0 1 0,-1 0 0,3 5-1,-3-4-20,0 0 0,0 0 0,-1-1 0,1 1 0,-1 0 0,0 0 0,0 0 0,0 0 0,-1 0 0,0-1 0,-1 8 0,0-7-171,1 1 0,-1 0-1,0-1 1,0 1 0,-1-1 0,1 1 0,-1-1 0,0 0-1,0 0 1,-1-1 0,1 1 0,-1-1 0,1 1 0,-1-1-1,0 0 1,-8 4 0,6-5-1908,1-2 807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52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7474,'0'0'339,"0"0"0,0 0 1,0 0-1,0-1 0,0 1 1,0 0-1,0 0 0,0 0 0,0-1 1,0 1-1,0 0 0,0 0 1,0 0-1,0-1 0,0 1 1,1 0-1,-1 0 0,0 0 1,0 0-1,0-1 0,0 1 1,0 0-1,1 0 0,-1 0 1,0 0-1,0-1 0,6 2 1930,6 6-1878,-10-3-230,1-1 1,-1 0 0,0 1-1,3 6 1,-2-5-76,2 4 28,0-1 0,-1 1 0,0 0-1,-1 0 1,0 0 0,-1 1 0,0-1 0,2 12 0,-3 3 106,6 57 273,-5-75-468,-2 1 0,1-1 0,-1 0-1,0 1 1,0-1 0,-1 0 0,0 1-1,-2 8 1,3-25-1086,0 2 928,1-6 61,1 1 0,1 0 0,5-18 0,-5 20 54,-2 7 16,1-1 0,0 1 0,0-1 0,0 1-1,1 0 1,-1-1 0,1 1 0,0 0 0,0 1 0,1-1 0,-1 1 0,1-1 0,0 1 0,-1 0 0,2 0 0,-1 1 0,0-1 0,0 1 0,1 0 0,-1 0-1,1 0 1,0 1 0,7-2 0,-6 2 23,1 0 1,-1 0-1,1 1 0,-1-1 0,0 1 0,1 1 1,-1 0-1,1-1 0,-1 2 0,0-1 0,0 1 1,0 0-1,0 0 0,0 1 0,0 0 0,10 6 0,-14-8 15,-1 1 0,1-1 0,-1 1 0,1-1 0,-1 1-1,1 0 1,-1-1 0,0 1 0,0 0 0,0 0-1,0 0 1,0 0 0,0 0 0,-1 0 0,2 4 0,-2-3 7,0 0 1,0 0-1,0 0 1,0 1 0,0-1-1,-1 0 1,1 0 0,-1 0-1,-2 6 1,1-4 5,0 1 1,-1-1 0,0 0-1,0 0 1,-1 0-1,1 0 1,-1 0 0,0-1-1,0 1 1,-8 4-1,3-2-90,-2-1 0,1-1 0,-1 0 0,1 0 0,-1-1 0,-23 6-1,34-10-5,0 0 0,0 0-1,0 0 1,-1 0 0,1 0-1,0 0 1,0 0 0,0 0-1,0 0 1,0 0 0,0 0-1,0 0 1,0 0 0,0 0-1,-1 0 1,1 0 0,0 0-1,0 0 1,0 0 0,0-1-1,0 1 1,0 0-1,0 0 1,0 0 0,0 0-1,0 0 1,-1 0 0,1 0-1,0 0 1,0 0 0,0 0-1,0 0 1,0 0 0,0 0-1,0-1 1,0 1 0,0 0-1,0 0 1,0 0 0,0 0-1,0 0 1,0 0 0,0 0-1,0 0 1,0-1 0,0 1-1,0 0 1,0 0 0,0 0-1,0 0 1,0 0 0,0 0-1,0 0 1,0 0-1,0 0 1,0-1 0,0 1-1,0 0 1,0 0 0,0 0-1,0 0 1,1 0 0,-1 0-1,8-5-977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21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33 5705,'-10'-8'5284,"-9"0"-2324,8 5-1583,-19-8 255,23 8 975,16 5-2192,3 1-100,172 19 811,-146-19-1077,1-3 1,69-7 0,-90 3-403,-12 2-626,-8 2-1875,-11 1 1369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22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5 4929,'-1'-1'483,"0"1"0,0-1 0,0 1 0,0-1 0,0 1 0,-1-1 0,1 1 0,0 0 0,-1 0 0,1-1 0,-2 1 0,2 0-308,1 1-1,-1-1 0,1 0 0,0 0 1,-1 0-1,1 0 0,-1 0 1,1 1-1,0-1 0,-1 0 0,1 0 1,0 1-1,-1-1 0,1 0 1,0 1-1,-1-1 0,1 0 0,0 1 1,0-1-1,-1 0 0,1 1 1,0-1-1,0 0 0,0 1 0,-1-1 1,1 1-1,0-1 0,0 1 1,0-1-1,0 0 0,0 1 0,0-1 1,0 1-1,0-1 0,0 1 1,0 0 954,11 2 200,-5 0-1115,109 33 1149,-107-34-1277,6 3 154,22 9 0,-32-12-188,0 0 0,-1 0 0,1 0 0,-1 1 0,0-1 0,1 1 1,-1 0-1,0 0 0,0 0 0,3 6 0,-1-1 30,-2 0 0,1 0 0,-1 1 0,0 0 0,-1-1 0,0 1 0,0 0 0,0 14 0,-2-18-62,0 0 1,0 0 0,0 0 0,-1 1 0,0-1-1,0 0 1,-1 0 0,1 0 0,-1 0 0,0-1-1,-4 9 1,0-4 7,0 1 0,-1-1 0,0 0 0,-11 11 0,13-16-13,0 1 0,-1-1 0,1 0 0,-1-1 0,1 1-1,-12 4 1,-38 10 118,14-5 31,40-12-154,-1-1-1,1 0 1,0 1-1,0 0 1,0-1-1,0 1 0,0-1 1,0 1-1,0 0 1,0 0-1,0-1 1,0 2-1,1-1-5,-1-1 1,1 0-1,0 0 1,0 1-1,0-1 0,0 0 1,0 0-1,0 1 1,0-1-1,0 0 0,0 0 1,0 1-1,0-1 1,0 0-1,0 1 0,0-1 1,0 0-1,0 0 0,0 1 1,0-1-1,0 0 1,1 0-1,-1 1 0,0-1 1,0 0-1,0 0 1,0 1-1,1-1 0,-1 0 1,0 0-1,0 1 0,3 0 11,-1 0-1,0 1 1,0-1-1,0 0 0,1 0 1,-1-1-1,1 1 0,-1 0 1,5 0-1,61 6 107,-28-4-64,29 3 36,113-7 0,-175 2-739,-5 2-387,-8 5-822,6-8 1851,-7 9-1119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22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6881,'-1'2'3505,"1"-1"-720,3 6-513,-3-7-455,0 0-193,2 13-504,5 9-216,10 34-311,-15-36-145,0-6-216,2-2-72,-1-3-224,-2-2-424,-2-10-1057,-3 0 1097,3 2-88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23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9066,'7'4'4249,"-2"2"-1905,3 5-1015,-1 2-233,2-1-608,1-1-216,2-1-176,0 1-432,1 0 248</inkml:trace>
  <inkml:trace contextRef="#ctx0" brushRef="#br0" timeOffset="1">179 123 8554,'24'6'1503,"18"5"2631,-41-9-3826,1-1-1,0 0 1,-1 1 0,1-1-1,-1 1 1,0 0 0,1-1 0,-1 1-1,0 0 1,0 0 0,0 0-1,0 0 1,0 2 0,6 30 1103,-5-19-997,1 6 213,-2 1-1,-1 33 1,-1 2 133,5 6-78,1 21 75,-5-72-636,-1 1 1,0-1-1,-1 0 0,-6 21 0,8-31-112,-1-1-1,1 0 1,-1 1-1,1-1 0,-1 0 1,0 0-1,1 0 1,-1 0-1,0 1 1,0-1-1,0 0 0,0 0 1,0-1-1,0 1 1,0 0-1,0 0 1,0 0-1,0-1 0,-3 2 1,3-1-42,-1-1 0,0 0 0,0 1 0,0-1 0,0 0 0,0 0 0,0 0 0,1 0 0,-1-1 0,0 1 0,0 0 0,-3-2 0,1 1-200,-1-1-1,0 0 1,1-1-1,0 1 1,0-1-1,0 0 1,0 0-1,0 0 1,-5-6-1,-10-19-1494,-2-11 766</inkml:trace>
  <inkml:trace contextRef="#ctx0" brushRef="#br0" timeOffset="2">129 43 5681,'20'-11'3537,"-6"3"456,0 1-1721,-3 0-671,-3 6-369,-5 2-744,-1 4-104,5 7-1104,4 0 728,6 3-160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23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0 11010,'-30'1'8086,"25"0"-7391,0 0 0,0-1 0,-9 4 0,11-3-664,1 0 0,0 0 0,0 0 0,0 0 1,0 0-1,1 1 0,-1-1 0,0 0 0,0 1 0,1-1 0,-1 1 0,1 0 0,-1 0 0,1-1 0,0 1 0,0 0 0,0 0 0,0 0 0,0 0 1,0 0-1,0 1 0,1-1 0,-1 0 0,0 4 0,0 10 24,0 0 0,3 30 0,0-10-28,-2-31-29,1-1 1,-1 1-1,1 0 1,0-1-1,0 1 1,0 0-1,0-1 1,1 0-1,4 8 1,-5-10-92,1 0 1,-1 1 0,1-1-1,-1-1 1,1 1 0,0 0-1,0 0 1,0-1 0,0 1-1,0-1 1,1 1 0,-1-1-1,0 0 1,1 0 0,-1 0-1,1 0 1,-1-1 0,6 2-1,14-3-1669,2-2 629</inkml:trace>
  <inkml:trace contextRef="#ctx0" brushRef="#br0" timeOffset="1">31 81 8162,'-15'0'3945,"8"0"-1209,-1 0-559,10 0-553,4 2-344,3 2-672,9-2-168,5 0-287,-2 0-65,9-2-88,-4 0-417,0-2 305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23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9986,'4'-6'4273,"3"6"-2144,3-2-985,9 2-344,1 0-208,9-1-232,3-2-64,-3 1-120,5-1-56,-18 2-272,0-1-424,-6 2-1632,-7 0 1463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24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0 7954,'4'13'3897,"-5"11"-1257,-2 7-423,-5 9-649,-4 1-376,8 6-616,0-6-192,7-12-232,2-5-64,-2-16-176,4-3-376,-7-3-1104,0 2-1065,-2-6 1561</inkml:trace>
  <inkml:trace contextRef="#ctx0" brushRef="#br0" timeOffset="1">1 176 6729,'8'5'3545,"0"-2"-776,5 3-761,2-4-736,3-1-375,6-1-561,1 0-104,-2 0-104,-7 0-152,-7 4-1096,-6-4 824</inkml:trace>
  <inkml:trace contextRef="#ctx0" brushRef="#br0" timeOffset="2">15 351 10586,'6'-2'4593,"6"4"-2480,2 4-185,5-2-768,3 4-335,6-8-481,-5 0-144,4 4-104,-5-2 80,-19 0-616,13 4-2689,-10 2 2265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25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35 4857,'-25'-16'10388,"1"7"-8083,20 7-2118,1 1-92,0 0 0,0 0 0,0 0 0,0 0 0,0 0 0,0 1 0,0-1 0,0 1 0,0 0 0,-1 0 0,1 0 0,0 0 0,0 1 0,0-1 0,0 1 0,0 0 0,0 0 0,0 0 0,0 0 0,-5 3 0,2 1 48,0 0 0,0 0-1,1 0 1,0 1 0,0 0-1,0 0 1,0 0 0,1 0-1,0 1 1,1 0 0,-1 0-1,1 0 1,-4 14 0,3-3-20,0 1 0,1-1 1,1 1-1,0 30 0,2-34-61,1-1 0,0 1-1,7 27 1,-6-33-45,1-1 0,0 1 1,1-1-1,0 1 0,0-1 0,0 0 0,8 9 0,66 76 89,-76-91-181,0 0 1,0-1 0,0 1-1,0 0 1,0-1 0,0 0 0,0 1-1,0-1 1,1 0 0,-1 0-1,0 0 1,1 0 0,-1-1 0,1 1-1,-1-1 1,1 1 0,-1-1-1,1 0 1,3 0 0,16-1-376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25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0 7658,'21'13'4353,"-22"-6"112,-3-2-2345,-3 14-768,-5 1-151,-2 5-465,-4 10-192,-2-1-264,-4 0-64,7 2-72,-2-5-48,6-5-88,1-1-240,0-6-760,2-7-449,-1-6-1927,4-4 2103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25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6305,'3'7'4041,"2"2"216,7 11-2136,-1 4-225,2 3-504,0 1-255,3-6-409,-1 2-144,1 0-216,-2-4-104,0 3-224,-2-2-344,-4-5-968,0 3 848</inkml:trace>
  <inkml:trace contextRef="#ctx0" brushRef="#br0" timeOffset="1">354 262 10258,'3'11'4977,"1"5"-2056,-7 3-857,4-1-351,-1 9-729,0-5-328,0 1-392,-5-4-96,5-11-576,7-2-552,-2-11-1529,-5-7 1497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52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95 7130,'8'-3'1348,"-5"2"-657,0 0 0,0 0 0,0 0 0,-1-1 0,1 1 0,4-4-1,-7 5-584,1-1-1,-1 0 1,1 1-1,-1-1 0,1 1 1,-1-1-1,0 0 1,1 1-1,-1-1 0,0 0 1,0 0-1,1 1 1,-1-1-1,0 0 1,0 0-1,0 1 0,0-1 1,0 0-1,0 0 1,0 1-1,0-1 0,0 0 1,0 0-1,-1 1 1,1-1-1,0 0 0,0 1 1,-1-1-1,1 0 1,0 1-1,-1-1 1,0-1-1,-2-2 76,0 0 0,-1 0 0,1 0 0,-1 0 0,0 0 1,0 1-1,0 0 0,-1-1 0,1 2 0,-1-1 0,1 0 0,-1 1 0,0 0 0,0 0 0,-8-1 1,9 1-119,0 2 1,-1-1 0,1 0 0,0 1-1,0 0 1,0 0 0,-1 0 0,1 0-1,0 1 1,0-1 0,-1 1 0,1 0-1,0 1 1,0-1 0,0 1 0,0 0 0,1-1-1,-1 2 1,-6 4 0,7-5-52,1 1 1,0-1 0,0 1-1,0 0 1,0 0-1,0 0 1,1 0 0,-1 0-1,1 0 1,0 0-1,0 1 1,0-1 0,0 0-1,0 5 1,0 0 8,1 0 1,0 1-1,0-1 0,3 15 1,-3-21-20,0 0 1,0-1-1,1 1 0,-1 0 1,1 0-1,-1-1 0,1 1 1,0 0-1,0-1 0,-1 1 1,1-1-1,0 1 0,0-1 1,1 1-1,-1-1 0,0 0 1,0 0-1,1 1 0,-1-1 1,1 0-1,-1 0 0,1 0 1,-1 0-1,1-1 0,0 1 1,-1 0-1,1-1 0,0 1 1,-1-1-1,1 0 0,0 1 1,0-1-1,0 0 1,-1 0-1,1 0 0,0 0 1,0-1-1,-1 1 0,1 0 1,3-2-1,4-1 1,-1 0 0,1-1 0,14-9 0,15-6 23,-34 17-17,-1 1-1,1 0 1,-1 0 0,1 1 0,-1-1-1,1 0 1,-1 1 0,1 0 0,4 0-1,-6 0 16,-1 1-1,0-1 1,1 0 0,-1 1-1,0-1 1,1 1 0,-1-1-1,0 1 1,0 0-1,1-1 1,-1 1 0,0 0-1,0 0 1,0 0 0,0 0-1,0 0 1,0 0-1,0 0 1,0 0 0,-1 0-1,1 1 1,0-1 0,-1 0-1,1 2 1,1 1-35,-1 0 1,0 0-1,0 1 0,-1-1 1,1 0-1,-1 7 0,0-11-48,0 0 0,0 0 0,0 1-1,0-1 1,0 0 0,0 0 0,0 0-1,0 1 1,0-1 0,0 0 0,0 0-1,1 0 1,-1 1 0,0-1 0,0 0-1,0 0 1,0 0 0,0 0 0,0 1-1,1-1 1,-1 0 0,0 0 0,0 0-1,0 0 1,0 0 0,1 0 0,-1 0-1,0 1 1,0-1 0,0 0-1,1 0 1,-1 0 0,0 0 0,0 0-1,0 0 1,1 0 0,-1 0 0,0 0-1,0 0 1,1 0 0,-1 0 0,0 0-1,0 0 1,0 0 0,1 0 0,-1 0-1,0-1 1,0 1 0,0 0 0,1 0-1,12-2-1065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26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6969,'12'-9'4289,"-10"9"64,11 1-2704,-6 6-297,-2-4-752,8 1-320,1 2-240</inkml:trace>
  <inkml:trace contextRef="#ctx0" brushRef="#br0" timeOffset="1">326 47 11642,'-66'-39'4762,"58"41"-2666,0-5-344,5 0-351,3 2-281,0 1-592,0 0-184,5 0-192,23 1-32,40-3-72,-32 0 0,-3 2-456,-1 7-472,-2-2 560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26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1 10074,'-5'8'4521,"3"-3"-1720,-8 6-993,-2 11-488,-4 6-199,-11 7-473,4 5-160,5-4-176,-1 1-56,5-5-112,-1-3-40,4-4-336,5-10-384,0-3-960,2-8-3089,-1-4 3152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27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9690,'13'9'4201,"-6"-5"-1704,6 4-713,-7 3-152,2-2-239,5 8-609,4 5-208,-1 2-200,4 1-48,-3 2-80,-1-2-56,2-1-88,-4 1-176,8-5-672,-9-3 2976,12 3-1920</inkml:trace>
  <inkml:trace contextRef="#ctx0" brushRef="#br0" timeOffset="1">460 214 11426,'24'45'7027,"-4"1"-3538,-4-3-2158,13 57 0,-23-72-560,6 48 0,-12-74-741,0 0 1,0 0 0,0 0-1,0 0 1,-1-1 0,1 1-1,-1 0 1,1 0 0,-1 0-1,0-1 1,0 1 0,1 0 0,-1-1-1,0 1 1,0-1 0,-1 1-1,1-1 1,0 0 0,-1 1-1,1-1 1,0 0 0,-1 0-1,1 0 1,-1 0 0,0 0 0,-3 1-1,0 0-4,-1 0 0,1 0 0,-1 0 0,0-1-1,0 0 1,-11 0 0,10 0-196,-1-1 0,1-1 0,-1 0 0,1 0 0,-1 0 0,1-1 0,-8-2 0,11 2-100,-1 0 1,0 0 0,1-1 0,0 1-1,-1-1 1,1 0 0,0 0 0,1-1-1,-1 1 1,0-1 0,-4-6-1,-13-27-680</inkml:trace>
  <inkml:trace contextRef="#ctx0" brushRef="#br0" timeOffset="2">488 79 10242,'24'-4'4497,"-2"4"-2208,-4 2-513,-3 0-664,-1 6-328,-10-5-936,-2 0 3185,-10 11-2353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27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11779,'3'0'472,"0"0"1,0 0 0,0 1 0,0-1 0,0 1 0,0 0-1,0-1 1,0 2 0,0-1 0,0 0 0,-1 0 0,1 1 0,0 0-1,-1-1 1,5 5 0,16 14 1165,39 42 0,14 32-105,-62-76-1285,-2 1-1,0-1 1,-1 2-1,11 23 1,-18-32-194,0 0 1,-1 0-1,0 0 1,-1 0-1,0 0 0,0 0 1,-1 1-1,-1-1 1,0 1-1,-2 13 1,-1-10-9,0 1 1,-1-1-1,-10 23 1,10-28-98,0 0 0,-2 0 1,1-1-1,-1 0 1,-13 17-1,18-25-43,0 0 0,0 0 1,0 0-1,0 0 0,0 0 0,-1 0 0,1 0 0,0 0 1,0-1-1,-1 1 0,1 0 0,0-1 0,-1 1 0,1-1 0,-1 1 1,1-1-1,-1 0 0,1 0 0,0 0 0,-1 1 0,1-1 0,-1-1 1,-2 1-1,4-1 24,-1 1 1,0-1 0,0 0 0,0 0 0,0 1-1,1-1 1,-1 0 0,0 0 0,1 0-1,-1 0 1,0-2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28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10210,'0'-1'312,"0"-1"1,1 1-1,-1-1 0,0 1 0,0 0 1,1-1-1,-1 1 0,1 0 0,0 0 1,-1-1-1,1 1 0,0 0 0,-1 0 1,1 0-1,2-2 0,-2 2-77,1 0 0,0 0 0,-1 0 0,1 1 0,0-1 0,0 0 0,0 1 0,0-1-1,0 1 1,0 0 0,2 0 0,11-3 937,-4 2-460,1 0 0,21 0-1,-30 1-673,-1 0 0,1 1-1,-1-1 1,1 0 0,0 1-1,-1 0 1,1 0-1,-1 0 1,0 0 0,1 0-1,-1 0 1,0 1 0,0-1-1,1 1 1,-1 0-1,0-1 1,-1 1 0,3 2-1,-3-2-30,0-1 0,0 1 1,0-1-1,-1 1 0,1 0 0,-1-1 0,1 1 0,-1 0 0,0-1 0,1 1 0,-1 0 0,0-1 0,0 1 0,0 0 0,0-1 0,0 1 0,-1 0 0,1 0 0,-1-1 0,1 1 0,-1-1 1,1 1-1,-2 1 0,-2 5 18,0 0 1,-1-1 0,-8 10-1,0 2 70,13-19-86,0 1 0,-1-1 0,1 1 0,0-1 0,0 0 0,0 1 0,0-1 0,-1 1 0,1-1 0,0 1 0,0-1 0,0 1 0,0-1 0,0 1 0,0-1 0,0 1 0,0-1 0,0 1 0,0-1 0,1 1 0,-1-1 0,0 0 0,0 1 0,1 0 0,-1 0 10,1 0 0,0 0-1,0 0 1,0-1 0,-1 1 0,1 0 0,0 0-1,0-1 1,0 1 0,1 0 0,3 1 42,-1 0 0,1-1 0,0 1-1,4 0 1,18 2-13,0 0 0,0-2 0,0-1-1,53-6 1,-60 1-171,-16 2 1593,-3 3-793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28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80 157 5505,'-21'1'1869,"9"0"-493,1 0 0,0 0-1,-14 4 1,25-5-1253,1 0 0,-1 0-1,0 0 1,0 0-1,0 1 1,0-1-1,0 0 1,0 0 0,0 0-1,0 0 1,0 0-1,0 0 1,0 0-1,0 0 1,0 0 0,0 0-1,0 0 1,0 0-1,0 0 1,0 1-1,0-1 1,0 0 0,0 0-1,0 0 1,0 0-1,0 0 1,0 0-1,0 0 1,0 0 0,0 0-1,0 0 1,0 0-1,0 1 1,0-1-1,0 0 1,0 0-1,0 0 1,0 0 0,0 0-1,0 0 1,0 0-1,0 0 1,11 1 633,23-1-482,73-2 203,246-26 792,15-1-644,832-35 1098,-264 18-1075,54 62 397,-771-5-860,45 1-2,-58-15 29,-179 0-234,-25 1-118,-6 0-90,-7 0-208,0 0 0,0 0-1,0 1 1,0 0-1,0 1 1,0 1-1,-18 2 1,-28 7-364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29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345 411 5145,'-2'14'1121,"0"2"238,1-1 3711,-1-17 762,-3-8-4608,3 2-1148,0 1 1,0-1-1,-1 1 0,0 0 1,0 0-1,0 0 1,-1 0-1,-1 1 0,1-1 1,-1 1-1,0 0 1,0 0-1,-11-9 0,9 9-23,-2-3 28,-1 0-1,0 1 1,-17-10 0,24 16-65,-1 1 0,1-1 0,-1 0 0,0 1 0,1 0 0,-1 0-1,0 0 1,0 0 0,0 1 0,0 0 0,0-1 0,0 1 0,0 1 0,0-1 0,0 1 0,-4 0 0,-1 2 0,1 0 0,0 0-1,0 1 1,0 0-1,1 1 1,-1-1 0,1 1-1,0 1 1,1-1 0,-1 1-1,1 1 1,0-1 0,-5 8-1,7-8-9,0-1-1,1 0 0,0 1 0,0 0 1,0 0-1,0 0 0,1 0 1,0 0-1,1 0 0,-1 1 1,1-1-1,1 1 0,-1-1 1,1 1-1,0-1 0,0 1 1,1-1-1,1 9 0,1-7 1,0 1 0,0-1-1,1 0 1,0 0 0,0-1 0,0 1-1,1-1 1,1 0 0,9 11-1,-11-14-1,0 0-1,0-1 0,0 1 1,1-1-1,-1 0 0,1 0 1,0 0-1,0-1 1,0 1-1,0-1 0,0 0 1,0-1-1,1 1 0,-1-1 1,12 1-1,-12-3-3,0 1 1,0-1-1,1 0 0,-1-1 0,0 1 1,0-1-1,0 0 0,7-4 1,-9 5-1,4-3-1,0 0 1,0-1 0,-1 1 0,1-1 0,10-11-1,25-33-13,-41 48 14,15-21-8,-1 0 0,-2-1 0,0-1 1,17-43-1,-16 26 20,-1 0 1,-2 0-1,-2-1 1,-2-1-1,2-55 1,-8 58 57,-1 40-68,0 0 0,0 0 0,0 0 0,0 0 0,0 0 0,0 0 0,0 0 0,0 0 0,0 0 0,0 0 0,0 0 0,0 0 0,0 0 0,0 0 0,0 0 0,0 0 0,1 0 0,-1 0 0,0 0 0,0 0 0,0 1 0,0-1 0,0 0 0,0 0 0,0 0 0,0 0 0,0 0 0,0 0 0,0 0 0,0 0 0,0 0 0,0 0 0,0 0 0,0 0 0,0 0 0,0 0-1,0 0 1,0 0 0,0-1 0,2 9 46,14 133 859,13 79 625,1-101-917,-23-98-516,1 0 0,1 0 0,16 27 0,-21-41-67,0-1 0,0 0-1,1 0 1,9 9 0,-12-14-105,0 1 0,0-1 0,0 1 0,0-1 0,0 0 0,0 1-1,0-1 1,0 0 0,0-1 0,1 1 0,-1 0 0,0-1 0,1 1 0,-1-1 0,0 0 0,1 1 0,2-2 0,-5 1 24,0 0 0,0 0 0,1 0 0,-1 0 1,0 0-1,0 0 0,0 0 0,0 0 0,0-1 0,0 1 0,1 0 1,-1 0-1,0 0 0,0 0 0,0-1 0,0 1 0,0 0 0,0 0 1,0 0-1,0 0 0,0-1 0,0 1 0,0 0 0,0 0 0,0 0 1,0 0-1,0-1 0,0 1 0,0 0 0,0 0 0,0 0 0,0-1 1,0 1-1,0 0 0,-2-9-1176,-5-6 368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30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41 9514,'-21'-7'4209,"5"12"-1769,1 6-647,15-4-369,7-2-256,15-1-535,9 1-201,17-11-232,8 0-64,9-3-72,-12-8-8,-6 9-32,-2 1 24,-19-1-304,5 7-360,-14-3-1105,-17 0-1383,-4 4 1959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30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8570,'2'4'1306,"0"0"-1,1 1 1,-1-1 0,5 6 0,14 14 1944,30 16-1110,-40-32-1609,17 12 75,27 21 242,-47-35-744,-1 1 0,0 0 0,-1 0 0,11 15 0,-16-20-93,0 0 0,0 0 1,0 0-1,0 0 0,0 0 0,-1 1 0,1-1 0,-1 0 0,1 1 0,-1-1 0,0 0 0,0 1 0,0-1 1,0 0-1,-1 1 0,0 3 0,-1 6 16,2-6-16,0-3-4,0 1 0,-1 0-1,1-1 1,-1 1 0,1-1-1,-1 1 1,-1-1 0,1 1-1,0-1 1,-1 0-1,1 1 1,-1-1 0,-4 4-1,-2 4 6,-1-2 0,-1 1-1,0-1 1,0-1 0,-1 0 0,0 0-1,0-1 1,-16 7 0,-69 42 53,94-55-63,0 1 0,1-1 0,-1 0 0,1 0 0,-1 1 0,1-1-1,-1 1 1,1-1 0,-2 4 0,2-5-2,1 0 1,0 1-1,0-1 0,0 0 0,0 1 0,0-1 0,0 0 0,0 0 0,0 1 1,0-1-1,0 0 0,0 0 0,0 1 0,0-1 0,0 0 0,0 1 0,0-1 1,0 0-1,0 0 0,0 1 0,1-1 0,-1 0 0,0 0 0,0 1 0,0-1 1,1 0-1,-1 1-1,1-1 1,0 1-1,0-1 1,-1 1 0,1-1-1,0 1 1,0-1-1,0 0 1,0 1-1,0-1 1,1 0-1,24 3 8,-1 0 0,1-2 0,27-3 0,6 1 21,-35 1-50,-1 1-1,0 1 0,41 10 1,-61-12-107,-1 1-1,1 0 1,0-1 0,-1 1 0,0 0 0,1 1 0,-1-1-1,0 0 1,1 1 0,-1-1 0,0 1 0,2 2 0,-4-4 89,0 1 0,1 0 0,-1-1 0,0 1 0,0 0 0,0 0 0,0-1 0,0 1 0,0 0 0,0 0 0,0-1 0,0 1 0,-1 0 0,1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31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99 152 12307,'3'9'4809,"-1"10"-3121,1 5-384,-3 1-335,3 2-241,-2-3-496,0-6-96,-1-6-128,0-4-352,-1-7-1177,0-3-239,-1 0 880</inkml:trace>
  <inkml:trace contextRef="#ctx0" brushRef="#br0" timeOffset="1">1 1 9810,'5'-1'4121,"7"4"-2609,1 1-167,5 4-681,0 1-296,3-1-456,3 3-448,0 2 360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53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19 8786,'-1'-1'673,"0"0"1,1 0-1,-1 0 1,0 0-1,0 0 1,0 0-1,0 0 1,0 1 0,0-1-1,-1 0 1,0 0-1,-18-5 2693,14 5-2964,0 1-1,0-1 0,0 1 0,-9 1 1,11 0-345,0-1 1,0 1 0,-1 1-1,1-1 1,0 0-1,0 1 1,1 0 0,-1 0-1,0 0 1,0 0 0,1 1-1,-1-1 1,1 1-1,0 0 1,-5 6 0,6-6-51,0-1 0,1 1 1,-1 0-1,0 0 1,1 0-1,0 0 1,0 0-1,0 1 0,0-1 1,0 0-1,1 0 1,0 1-1,-1-1 0,1 0 1,0 1-1,1-1 1,-1 0-1,1 0 0,-1 1 1,3 4-1,-2-4-4,1 0 0,-1 0 0,1 0 0,0 0 0,0-1 0,1 1 0,-1-1 0,1 1 0,0-1 0,0 0 0,0 0 0,5 4 0,3 0 18,0 0 1,21 9 0,0 0 60,-30-15-59,-1 0-1,1 0 1,0 0 0,0 0 0,-1 1 0,1-1 0,-1 0-1,1 1 1,1 2 0,-3-3-4,0-1 0,1 1-1,-1-1 1,0 1 0,0-1 0,0 1 0,0-1-1,0 1 1,0-1 0,0 1 0,0 0 0,0-1-1,0 1 1,0-1 0,0 1 0,0-1 0,0 1-1,0-1 1,-1 1 0,1-1 0,0 1 0,0-1-1,-1 1 1,1-1 0,0 1 0,-1-1 0,1 1 0,-1-1-1,1 0 1,0 1 0,-1-1 0,1 1 0,-1-1-1,1 0 1,-1 0 0,1 1 0,-1-1 0,-5 3-48,0 0-1,1-1 1,-1 1 0,0-1 0,0 0 0,-1-1 0,1 0 0,0 0 0,-1 0 0,1-1 0,0 0 0,-1 0 0,-11-2 0,17 2-48,1 0-1,0 0 1,0 0 0,-1 0 0,1 0 0,0 0-1,0 0 1,-1 0 0,1 0 0,0 0 0,0 0-1,-1 0 1,1 0 0,0 0 0,0 0-1,0 0 1,-1 0 0,1 0 0,0-1 0,0 1-1,0 0 1,-1 0 0,1 0 0,0 0 0,0-1-1,0 1 1,0 0 0,-1 0 0,1 0 0,0 0-1,0-1 1,0 1 0,0 0 0,0 0 0,0-1-1,0 1 1,0 0 0,0 0 0,0-1 0,0 1-1,-1 0 1,1 0 0,1-1 0,-1 1 0,0 0-1,0-1-165,1 0 0,0 0 0,-1 1 0,1-1 0,0 0 0,0 1 0,0-1 0,-1 1 0,1-1 0,0 1 0,0-1 0,0 1 0,1-1 0,28-8-1336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31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9 8562,'-3'-1'1117,"1"0"0,-1 0 0,0 0 0,1 0 0,-1 0 1,-4 0-1,4 0-409,0 1 1,0 0 0,0 0-1,0 0 1,-5 1 0,5 0-577,1-1 0,-1 1 1,0 0-1,1 0 0,-1 0 1,1 0-1,-1 1 1,1-1-1,0 1 0,0-1 1,0 1-1,-1 0 0,1 0 1,1 0-1,-1 0 0,0 0 1,0 0-1,1 1 1,-1-1-1,1 0 0,0 1 1,0-1-1,-2 6 0,1 1-74,0 1-1,0 0 1,1-1-1,0 1 1,1 0-1,0 0 1,1 0 0,1 12-1,0-15-60,-1-1 0,1 1 0,0-1 0,1 1 0,0-1 0,0 0 0,0 0 0,0 0 0,1 0 0,0-1 0,1 1 0,8 8 0,-11-12-98,1 1-1,0-1 0,0 0 1,0 0-1,1 0 0,-1 0 1,0 0-1,1-1 0,3 2 1,-4-2-363,0 0 1,0-1 0,0 0 0,0 1 0,0-1-1,0-1 1,6 0 0,20-4-1300</inkml:trace>
  <inkml:trace contextRef="#ctx0" brushRef="#br0" timeOffset="1">1 129 10674,'0'1'4465,"0"1"-2592,0 0-481,0-2-520,0 0-320,3 0-392,25 0-16,30-8-520,-26 0-424,0 0 520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32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7034,'3'34'8833,"10"17"-5729,-6-26-1673,-2-2-413,15 36 0,-17-53-858,0 1 1,0-1 0,1 0 0,-1 0-1,1 0 1,1 0 0,-1-1 0,1 0-1,10 9 1,-14-13-126,0 0-1,0 0 1,1 0-1,-1-1 1,0 1-1,0 0 1,1-1-1,-1 1 1,0-1-1,1 1 0,-1-1 1,1 0-1,-1 1 1,1-1-1,-1 0 1,0 0-1,1 0 1,-1 0-1,1 0 1,-1-1-1,1 1 1,-1 0-1,1-1 1,-1 1-1,0-1 1,1 1-1,-1-1 1,0 1-1,1-1 1,-1 0-1,0 0 1,0 0-1,0 0 1,0 0-1,0 0 1,2-2-1,2-4 44,0 0-1,0 0 1,-1 0 0,7-16-1,-7 15-97,10-26-401,-1 0-1,10-46 0,-10 30-5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32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42 8922,'20'-42'4129,"-20"42"-1281,-6 6-743,-6 11-401,-6 10-199,-10 14-609,-5 9-168,-8 6-248,1-4-112,5-4-168,5-8-56,14-7-144,-5-10-312,14-9-944,2-3-977,7-8 1321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32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9546,'2'4'4497,"8"7"-1616,4 7-1041,5 8-64,-1 7-319,2-1-281,6 2-544,3 0-168,0-9-232,-1 2-72,-5-1-320,-5-7-416,-3 1-1072,0-7-3777,3 2 3688</inkml:trace>
  <inkml:trace contextRef="#ctx0" brushRef="#br0" timeOffset="1">449 256 8242,'19'5'4385,"-19"5"-376,2 0-1625,-3 4-792,0 1-359,-1-2-785,-4 1-216,2 2-504,-8-4-448,4-4 856,1-6-376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33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9618,'12'0'4177,"0"0"-2241,2 0-1183,-3-2-233,1 0-696,8-4 160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6:33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9298,'2'-1'918,"0"-1"1,1 1-1,-1-1 0,1 1 1,4-1-1,26-5 2705,-30 7-3357,-1 0-121,-1 0-1,1-1 0,0 1 0,0 1 1,-1-1-1,1 0 0,0 0 0,0 0 1,-1 1-1,1-1 0,0 1 0,-1 0 0,1-1 1,2 3-1,-4-3-107,1 1 0,0-1 0,-1 1-1,1-1 1,-1 1 0,1 0 0,-1-1 0,1 1 0,-1 0 0,0 0 0,1-1 0,-1 1-1,0 0 1,1 0 0,-1 0 0,0-1 0,0 1 0,0 0 0,0 0 0,0 0-1,0-1 1,0 1 0,0 0 0,0 0 0,0 0 0,0 0 0,-1-1 0,1 1 0,0 0-1,0 0 1,-1 0 0,0 0 0,0 1-4,0 0 1,-1 0-1,1 0 1,-1 0-1,1 0 0,-3 2 1,-8 8 99,10-8-89,-1 0-1,0 1 1,1-1 0,0 1 0,0-1 0,0 1-1,0 0 1,1 0 0,0 0 0,0 0-1,0 9 1,1-14-28,0 1-1,0-1 1,0 1 0,0-1-1,0 1 1,0-1-1,1 0 1,-1 1 0,0-1-1,0 1 1,1-1 0,-1 1-1,0-1 1,1 0-1,-1 1 1,0-1 0,1 1-1,-1-1 1,1 0-1,-1 0 1,1 1 0,-1-1-1,0 0 1,1 0-1,-1 1 1,1-1 0,-1 0-1,1 0 1,-1 0-1,1 0 1,-1 0 0,1 0-1,0 0 1,20-1 184,-13 0-116,16-2 141,43-9 0,-32 4-191,-17 4-198,16-3-603,-10 8 418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7:03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55 154 7562,'0'2'6308,"-4"8"-2477,4-9-3747,0-1 0,0 1 0,0-1 0,-1 1 0,1-1 0,0 1 0,0 0 0,0-1 0,0 1 0,0-1 0,0 1 0,0-1 0,0 1 0,1-1 0,-1 1 0,0 0 0,0-1 0,0 1 0,0-1 0,1 1 0,-1-1 0,0 1 0,1-1 0,-1 0 0,0 1 0,1-1 0,-1 1 0,0-1 0,1 0 0,-1 1 0,1-1 0,-1 0 0,1 1 0,-1-1 0,1 0 0,-1 0 0,1 1 0,0-1 0,2 1-86,1-1-1,-1 1 1,1-1-1,-1 0 1,1 0 0,6-1-1,-4 0 17,0 0 0,0 0-1,0 0 1,-1-1-1,1 0 1,0 0-1,-1 0 1,1-1-1,-1 1 1,0-1-1,0-1 1,0 1-1,6-6 1,-5 3 0,1-1 1,-1 0-1,-1 0 1,1-1-1,-1 0 0,5-11 1,-9 17-6,0 0 1,0 0-1,0 0 0,-1 0 1,1-1-1,-1 1 1,1 0-1,-1-1 0,0 1 1,1 0-1,-1-1 0,0 1 1,-1 0-1,1-1 1,0 1-1,-1 0 0,1-1 1,-1 1-1,0 0 1,0 0-1,0 0 0,0-1 1,0 1-1,0 0 1,0 0-1,-1 1 0,1-1 1,-1 0-1,-2-2 1,0 1 12,1 1 1,-1 0 0,0 0 0,1 0-1,-1 0 1,0 1 0,0 0 0,0 0 0,0 0-1,0 0 1,-1 0 0,1 1 0,0 0-1,0 0 1,0 0 0,-1 0 0,1 1 0,-7 1-1,4 0 11,1-1 0,0 1 0,-1 1 0,1-1 0,0 1 0,0 0 0,1 0 0,-1 1 0,1 0 0,-1 0 0,-5 6 0,6-4-5,0 0 0,1 0 1,-1 1-1,1 0 0,1 0 0,-1 0 1,1 0-1,0 1 0,1-1 0,0 1 1,0 0-1,0-1 0,1 1 0,0 15 1,1-16-18,0 0 1,1 0 0,-1 1 0,1-1 0,1 0 0,0 0 0,0 0 0,0-1 0,1 1 0,0 0 0,0-1 0,0 0 0,1 0 0,0 0 0,0 0 0,7 7 0,-4-7 10,0 0 0,0-1 0,0 0 0,1 0 0,-1 0 1,1-1-1,0-1 0,0 1 0,1-1 0,16 4 0,-13-5-568,0 0 0,1-1 0,-1-1-1,1 0 1,-1 0 0,0-1 0,18-4-1,12-5-1046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7:03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70 7930,'7'-13'4408,"-6"10"-3666,0 1 0,1-1 0,-1 1-1,0-1 1,0 0 0,0 0 0,0-5 0,-1 7-642,0 0 1,0 0 0,0 0 0,-1 0-1,1 0 1,0 0 0,-1 0 0,1 0-1,0 0 1,-1 0 0,0 0 0,1 0 0,-1 0-1,1 0 1,-1 1 0,0-1 0,0 0-1,1 0 1,-1 1 0,0-1 0,0 0-1,0 1 1,0-1 0,0 1 0,-2-1-1,0-1 13,-1 1-1,1 0 1,-1 0-1,0 0 1,1 0-1,-1 1 1,0 0-1,1 0 0,-1 0 1,0 0-1,0 0 1,1 1-1,-1-1 1,0 1-1,1 0 1,-1 0-1,1 1 0,-5 1 1,3-1-69,1 0-1,-1 1 1,0 0 0,1 0-1,-1 0 1,1 0 0,0 1 0,0 0-1,0 0 1,1 0 0,-1 0-1,-2 5 1,3-3-30,1 0 0,0 0 0,0 0 0,1 1 0,-1-1 0,2 0 0,-1 0 0,0 1 0,1-1 0,1 1 0,-1-1 0,1 0 0,0 0 0,0 1 0,1-1-1,2 9 1,-3-13-12,0 0 0,1 0-1,-1 0 1,0 0-1,1 0 1,-1 0-1,1 0 1,-1 0-1,1 0 1,0-1-1,0 1 1,0-1 0,0 0-1,0 1 1,0-1-1,0 0 1,0 0-1,0 0 1,1 0-1,-1-1 1,5 2-1,-4-2-7,0 1-1,1-1 1,-1 0-1,0 0 0,1-1 1,-1 1-1,1-1 0,-1 0 1,0 1-1,0-1 1,0-1-1,1 1 0,-1 0 1,5-4-1,-2 0-39,1 1 1,-1-1-1,-1-1 1,1 1-1,-1-1 0,0 0 1,0-1-1,-1 1 1,7-12-1,-6 7 28,0-1 0,0 0 1,-1 0-1,-1 0 0,2-13 0,-5 19 71,-2 5 56,2 2-85,-1-1 1,1 1 0,0-1-1,-1 1 1,1 0-1,-1-1 1,1 1-1,0 0 1,0-1-1,-1 1 1,1 0 0,0-1-1,0 3 1,-2 11 23,1 1 0,1 24 0,0-34-42,0-2-28,0-1 0,0 1 0,0 0 0,1-1-1,-1 1 1,1 0 0,0-1 0,-1 1 0,1-1 0,1 1-1,-1-1 1,0 1 0,0-1 0,3 4 0,-2-6-83,-1 1 1,0 0-1,0 0 1,0 0-1,0-1 1,0 1-1,1 0 1,-1-1 0,0 1-1,1-1 1,-1 0-1,0 1 1,1-1-1,-1 0 1,0 0-1,1 0 1,-1 0-1,0 0 1,1 0 0,-1 0-1,1 0 1,-1-1-1,0 1 1,1 0-1,1-2 1,19-8-2381,4-5 1048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7:03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24 5905,'3'-21'7389,"-3"21"-7206,0 0 0,-1 0 0,1 0 0,0-1 1,0 1-1,0 0 0,0 0 0,0 0 0,0 0 1,0-1-1,-1 1 0,1 0 0,0 0 0,0 0 1,0 0-1,0 0 0,-1 0 0,1 0 0,0-1 1,0 1-1,0 0 0,0 0 0,-1 0 0,1 0 1,0 0-1,0 0 0,0 0 0,-1 0 0,1 0 1,0 0-1,0 0 0,0 0 0,-1 0 0,1 0 1,0 0-1,0 0 0,0 0 0,-1 0 0,1 1 1,0-1-1,0 0 0,0 0 0,0 0 0,-1 0 1,1 0-1,0 0 0,0 1 0,-9 4 1292,-13 21-781,-7 10-466,28-34-213,0 0 1,-1 0 0,1 0-1,0 0 1,0 0-1,0 0 1,0 0 0,1 1-1,-1-1 1,1 0-1,-1 0 1,1 1 0,0-1-1,0 3 1,0-1 2,1 0 0,0 0 1,0-1-1,0 1 0,3 6 1,0 2 10,-2-7-22,1 0-1,0 1 0,0-1 1,0 0-1,0-1 0,1 1 1,0-1-1,0 1 0,0-1 1,0 0-1,1-1 0,0 1 1,-1-1-1,1 0 0,7 3 1,-9-4-4,-1-1 1,1 0 1,-1 0-1,0 0 1,0 1 0,1-1-1,-1 1 1,0-1-1,-1 1 1,1 0 0,0 0-1,0 0 1,-1 0-1,1 0 1,1 2 0,-3-4-10,0 1 0,0-1 1,0 0-1,0 1 0,0-1 1,0 0-1,0 0 0,0 1 1,0-1-1,0 0 0,0 1 1,0-1-1,0 0 1,0 0-1,0 1 0,0-1 1,0 0-1,0 1 0,0-1 1,0 0-1,0 0 0,-1 1 1,1-1-1,0 0 0,0 0 1,0 1-1,0-1 0,-1 0 1,1 0-1,0 1 0,0-1 1,-1 0-1,1 0 0,0 0 1,0 0-1,-1 1 0,1-1 1,0 0-1,0 0 1,-1 0-1,1 0 0,0 0 1,-1 0-1,1 0 0,0 0 1,0 0-1,-1 0 0,1 0 1,0 0-1,-1 0 0,1 0 1,-1 0-1,1-1-132,-1 1 0,0-1 0,1 1 0,-1 0 0,0-1 1,1 1-1,-1 0 0,0-1 0,0 1 0,0 0 0,1 0 0,-1-1 0,-1 1 0,-3-1-643,-18-9-1631,-20-14 1059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7:04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6265,'1'7'5489,"3"3"-2061,1 3-1314,-2 2-697,1 0 0,0 0 0,8 19 0,-11-30-1360,1 0 0,0 0-1,1 0 1,-1 0 0,1 0 0,0-1-1,-1 1 1,2-1 0,-1 0 0,0 0 0,1 0-1,-1 0 1,1-1 0,0 1 0,0-1-1,4 2 1,-6-4-52,0 1 0,0 0-1,0-1 1,0 1 0,0-1-1,0 0 1,0 0 0,0 0-1,1 0 1,-1 0 0,0 0-1,0-1 1,0 1 0,0 0 0,3-2-1,-2 0-7,1 1 0,-1-1 0,0 0 0,0 0 0,1 0-1,-2-1 1,1 1 0,3-4 0,-1 1-5,-1-1-1,1 1 1,-1-1 0,-1 0-1,1 0 1,-1-1 0,0 1-1,4-12 1,-7 16 9,4-15 10,-4 17-8,0 0 0,0-1 1,0 1-1,0 0 0,0-1 0,0 1 1,0 0-1,0-1 0,0 1 1,0 0-1,0-1 0,0 1 1,0-1-1,0 1 0,0 0 1,0-1-1,0 1 0,-1 0 1,1 0-1,0-1 0,0 1 0,0 0 1,0-1-1,-1 1 0,1 0 1,0 0-1,0-1 0,-1 1 1,1 0-1,0 0 0,-1 0 1,1-1-1,0 1 0,-1 0 1,1 0-1,0 0 0,-1 0 0,1 0 1,-1 0-1,0 2 38,-2 5-8,2 0 0,-1 1 0,1-1-1,-1 10 1,2-9-10,-2 7 56,1 0 0,1 1-1,0-1 1,1 0 0,4 21-1,0-16 102,0 0 0,2 0 0,0 0 0,14 24 0,-9-19 144,12 31 0,-21-47-230,0 0 0,-1 0-1,0 0 1,0 0 0,-1 1 0,-1-1-1,0 14 1,0-21-69,0 0-1,0 0 1,0 0-1,-1 0 1,1 0-1,-1 0 1,1-1-1,-1 1 1,0 0 0,0 0-1,0-1 1,0 1-1,0 0 1,0-1-1,0 1 1,0-1-1,-3 3 1,2-3-8,0 0 1,0 0 0,1 0-1,-1-1 1,0 1 0,0 0-1,0-1 1,0 1 0,0-1-1,-1 0 1,1 0-1,0 1 1,0-2 0,0 1-1,0 0 1,-2-1 0,-15-3-148,0 0 1,1-2 0,0 0 0,0-2 0,-31-17 0,46 24-83,-15-11-1107,18 11 1239,-1 1 1,1 0 0,0 0 0,-1-1-1,1 1 1,0 0 0,-1-1 0,1 1-1,0-1 1,0 1 0,-1 0 0,1-1-1,0 1 1,0-1 0,0 1 0,0-1-1,-1 1 1,1-1 0,0 1 0,0-1-1,0 1 1,0 0 0,0-1 0,0 1-1,0-1 1,0 1 0,1-1 0,-1 1-1,0-1 1,0 1 0,0-1 0,0 1-1,1 0 1,-1-1 0,10-9-941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53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31 201 7314,'8'-2'3768,"-6"7"-623,1 4-656,-4 6-425,-6 2-176,-1 3-687,0-1-369,1-6-488,2-2-184,5-9-400,3 0-440,5-9-1345,2-6 1081,5-5 248</inkml:trace>
  <inkml:trace contextRef="#ctx0" brushRef="#br0" timeOffset="1">4 0 7786,'-4'4'3536,"9"7"-1399,1 1-1233,4 7-2592,5 6 1312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7:04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 11354,'-21'5'5594,"18"-1"-1506,1-1-2663,-1-1-105,3-2-744,-1 0-320,-1 0-448,1 0-528,1 0 480</inkml:trace>
  <inkml:trace contextRef="#ctx0" brushRef="#br0" timeOffset="1">77 133 8330,'-10'11'4025,"8"-7"-969,0-1-831,2 0-505,-2-3-432,2 0-1032,0 0-208,0 0-112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7:05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35 4081,'-2'-34'18819,"2"34"-18477,0 0-46,0 0-32,0 0-52,0 0-46,0 0-49,0 0-30,0 0-27,0 0-9,0 0 3,0 0 4,0 0 6,0 0 6,0 0-60,0 0 0,-1 0 0,1 0 0,-1 1-1,1-1 1,0 0 0,-1 1 0,1-1 0,0 0-1,-1 1 1,1-1 0,0 0 0,0 1 0,0-1-1,-1 1 1,1-1 0,0 0 0,0 1 0,0-1-1,0 1 1,-1-1 0,1 1 0,0-1 0,0 1 0,0 2 20,-8 19 23,-11 25-1,6-18 1,-40 83 169,50-106-232,1-1 0,0 0 0,-1 10 0,1-11-428,3-6-509,1-10-360,-2 11 1311,2-21-812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7:06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9570,'12'23'4409,"-8"-5"-1480,10 13-777,-10 5-440,15 5-311,-6 6-617,3-1-232,6 5-192,-1-2-80,2-2-152,-9-9-32,-1-3-32,-3-2-24,-2-5-144,-4-4-288,-3-7-992,0-3-489,3-6 1057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7:06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12003,'2'-3'7013,"1"2"-4731,6 1-3072,-6 0 1693,4 0-698,0 1-1,0 0 0,-1 0 1,1 0-1,13 5 0,-9-2-43,-5-3-81,0 1-1,0 0 0,-1 1 1,1 0-1,-1-1 1,0 2-1,0-1 0,0 0 1,7 7-1,-11-9-69,0 1 0,0-1 0,1 1-1,-1 0 1,0-1 0,0 1 0,-1 0 0,1-1 0,0 1-1,-1 0 1,1 0 0,0 0 0,-1-1 0,0 1-1,0 0 1,1 0 0,-1 0 0,0 0 0,-1 0-1,1 0 1,0 0 0,0 0 0,-1-1 0,1 1-1,-1 0 1,0 0 0,1 0 0,-1-1 0,-2 4-1,-4 6 62,-1 0 0,1-1 0,-2 0 0,0-1 0,-10 10 0,9-9 104,10-9-154,-1-1 1,1 1-1,-1-1 0,1 1 1,-1-1-1,1 1 1,0 0-1,-1-1 0,1 1 1,0-1-1,0 1 1,-1 0-1,1-1 0,0 1 1,0 0-1,0-1 1,0 1-1,0 1 0,0-2-13,0 0 0,1 1-1,-1-1 1,0 0 0,1 1-1,-1-1 1,0 0 0,1 0-1,-1 1 1,1-1 0,-1 0-1,0 0 1,1 0 0,-1 0-1,1 1 1,-1-1 0,0 0-1,1 0 1,-1 0 0,1 0-1,-1 0 1,1 0 0,-1 0-1,1 0 1,14-2 23,-11 2-16,21-5 21,35-12 1,-15 4-20,-38 11-64,10-2-321,-16 4 261,0 0 1,0-1-1,-1 1 1,1 0-1,0-1 0,0 1 1,-1 0-1,1-1 1,0 1-1,-1-1 1,1 1-1,-1-1 1,1 1-1,-1-1 1,2 0-1,-5-3-597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7:07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31 10250,'-23'6'6578,"23"-5"-6453,0-1 0,0 0 0,0 0 0,1 1 1,-1-1-1,0 0 0,0 0 0,1 1 0,-1-1 0,0 0 1,1 0-1,-1 0 0,0 1 0,1-1 0,-1 0 1,0 0-1,1 0 0,-1 0 0,0 0 0,1 0 0,-1 0 1,1 0-1,7 1 286,1 0 0,9-1 0,-1 0-181,29 1 100,335-9 1140,-266-5-1314,177-9 136,-286 21-301,0 1-1,0 1 0,0-1 0,0 1 0,7 2 1,-13-3-31,0 0 1,1 0 0,-1 0-1,0 1 1,0-1 0,0 0-1,0 0 1,0 1 0,0-1-1,0 0 1,0 0 0,0 0-1,0 1 1,0-1 0,0 0-1,0 0 1,0 1 0,0-1-1,0 0 1,0 0 0,0 0-1,0 1 1,0-1 0,0 0-1,0 0 1,0 1 0,-1-1-1,1 0 1,0 0 0,0 0-1,0 0 1,0 1 0,0-1-1,-1 0 1,1 0 0,0 0-1,0 0 1,-1 1 0,-8 9-1440,7-8 1102,-13 12-725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7:07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8 474 10114,'-1'1'261,"1"-1"0,-1 0 0,0 1-1,1-1 1,-1 1 0,1-1 0,-1 1 0,1-1-1,-1 1 1,1-1 0,-1 1 0,0 1 0,1-2-161,0 0 0,0 0 0,0 0 0,0 1 0,0-1 0,0 0 0,0 0 0,0 0 0,0 1 0,0-1 0,1 0 0,-1 0 0,0 0 0,0 0 1,0 1-1,0-1 0,0 0 0,0 0 0,0 0 0,0 0 0,0 1 0,1-1 0,-1 0 0,0 0 0,0 0 0,0 0 0,0 0 0,1 0 0,-1 0 0,0 1 0,2 0 276,1-1 0,-1 1-1,0 0 1,1-1 0,-1 1-1,5-1 1,12 1 478,-3 0-350,0 0 1,0 1 0,22 6 0,-35-7-449,1 0 1,-1 0-1,1 0 1,-1 1 0,0-1-1,1 1 1,-1 0-1,0 0 1,0 0-1,0 1 1,-1-1-1,1 1 1,0-1-1,-1 1 1,0 0-1,1 0 1,-1 0-1,0 0 1,-1 0-1,3 6 1,-3-7-39,0 1 0,-1 0 0,1 0 0,-1 0 0,0-1 0,0 1 0,0 0 0,0 0 0,0 0 0,-1 0 0,1 0 0,-1-1 0,0 1 0,0 0 0,0 0 0,0-1 0,0 1 0,0-1 0,-1 1 0,1-1 0,-1 0 0,0 1 0,0-1 0,-2 2 0,-4 4 75,-1 0 0,0-1 0,-1 0 0,-13 8 0,13-9 161,0 1 1,1 0 0,-13 14-1,24-23-212,-1 1-1,1 0 0,0 0 0,0 0 0,0 1 0,0-1 1,-1 0-1,5 0 0,22-4-46,-15 2 39,33-7 31,16-4 87,-60 14-151,11-3-11,-13 3-34,1 0-1,-1 0 1,0 0-1,1 0 1,-1 0 0,0 0-1,1-1 1,-1 1-1,1 0 1,-1 0-1,0-1 1,1 1-1,-1 0 1,0 0-1,0-1 1,1 1-1,-1 0 1,0-1-1,1 1 1,-1 0 0,0-1-1,0 0 1,1-4-318</inkml:trace>
  <inkml:trace contextRef="#ctx0" brushRef="#br0" timeOffset="1">1016 7 10402,'-1'-4'6065,"1"4"-5920,0 0-1,-1-1 0,1 1 1,0 0-1,-1 0 0,1 0 1,0-1-1,-1 1 0,1 0 0,0 0 1,-1 0-1,1 0 0,-1 0 1,1 0-1,0 0 0,-1 0 1,1 0-1,-1 0 0,1 0 1,0 0-1,-1 0 0,1 0 1,-1 0-1,-34 11 1438,1 1-1,-34 17 1,63-27-1511,0 1 1,0-1-1,1 1 1,-1 0-1,1 0 1,0 0-1,0 1 1,-5 4-1,8-7-55,1 0 1,-1 1-1,0-1 0,1 0 0,-1 0 0,0 0 0,1 1 0,0-1 0,-1 0 0,1 1 0,0-1 1,0 0-1,-1 1 0,1-1 0,0 2 0,1-1-7,-1 0 0,1 0 1,-1 0-1,1 0 0,0 0 0,0-1 0,0 1 0,0 0 1,0 0-1,0-1 0,0 1 0,0-1 0,2 2 0,2 2-3,1-1 0,-1 1-1,1-1 1,-1 0-1,1-1 1,0 0-1,1 0 1,-1 0-1,13 3 1,3 0 8,40 5-1,-56-10-19,13 1-227,27 8 0,-36-5-569,-10-5 748,1 0 1,-1 0-1,0 1 0,0-1 1,0 0-1,0 1 0,1-1 1,-1 1-1,0-1 0,0 0 1,0 1-1,0-1 0,0 0 1,0 1-1,0-1 0,0 1 1,0-1-1,0 0 0,0 1 1,0-1-1,0 0 1,0 1-1,-1-1 0,1 1 1,0-1-1,0 0 0,-1 1 1,-9 17-754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7:07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9730,'6'4'4793,"2"-1"-1640,7 2-1145,3 2-199,4-6-617,3 2-368,0-2-408,-3 0-152,0 3-120,-12-2-240,-1 4-808,5 0 3016,16 7-1896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7:08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33 145 8050,'-1'-6'10274,"-1"3"-5939,2 3-4276,-1 1 1,0-1-1,1 0 1,-1 1-1,1-1 1,-1 0-1,1 1 1,-1-1 0,1 1-1,-1-1 1,1 1-1,-1-1 1,1 1-1,0-1 1,-1 1-1,1 0 1,0-1-1,-1 1 1,1 0-1,-3 6-14,-1 0 0,2 0 0,-1 0 0,1 1 0,0-1 0,0 1 0,1-1 0,0 1 0,0 9 0,2-14-33,-1 0 0,1 1 0,-1-1 0,1 0 0,0 0 1,0 0-1,0 0 0,1 0 0,-1 0 0,1 0 0,-1 0 1,1 0-1,0 0 0,0-1 0,3 4 0,1-1 7,0 0 0,0 0 0,0-1 0,13 8 0,-11-8-12,1 0 0,-1-1 1,0 0-1,1-1 0,0 1 0,0-2 0,-1 1 1,1-1-1,11 0 0,-15-1-7,1 0-1,-1-1 1,1 1 0,-1-1-1,0 0 1,1 0 0,-1-1-1,0 0 1,0 0 0,0 0-1,0 0 1,0-1 0,0 0 0,-1 0-1,1 0 1,5-6 0,-5 3 0,1 0 0,0 0 0,-1-1 0,0 0 0,-1 0 0,0 0 0,0 0 1,0-1-1,-1 0 0,4-12 0,-6 15 7,0-1-1,1 1 1,-2-1 0,1 0 0,-1 1-1,0-1 1,0 0 0,0 1 0,-1-1-1,0 0 1,0 1 0,0-1 0,-1 1-1,0-1 1,-3-7 0,0 4-1,-1 0 0,1 1 0,-1-1 0,-1 1-1,0 0 1,0 1 0,0 0 0,-1 0 0,0 0 0,0 1 0,-1 0 0,0 1 0,-14-7 0,21 11-17,0 0 0,-1 0 1,1 1-1,-1-1 1,1 1-1,-1-1 0,0 1 1,1 0-1,-1-1 0,1 2 1,-1-1-1,1 0 1,-1 0-1,0 1 0,1-1 1,-1 1-1,1 0 0,0 0 1,-1 0-1,1 0 1,-1 0-1,1 0 0,0 1 1,0-1-1,0 1 0,0 0 1,0-1-1,-2 4 1,-3 3-299,0-1-1,1 1 1,1 0 0,-1 0 0,1 1 0,1 0 0,-7 15 0,11-20 177,-1-1-1,1 0 1,-1 1 0,1 4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7:08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0 11698,'-4'20'5034,"-8"17"-2746,-1 11-167,-4 15-625,5 5-384,-1-1-544,3-1-136,5 2-176,-4-10-88,13-5-112,1-7-16,-4-20-64,7-2-224,-5-13-488,-3-3-272,8-8-768,-7-4-249,10-6 1297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7:08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37 9130,'0'-2'480,"0"1"-1,0-1 1,0 1 0,0-1-1,-1 1 1,1-1 0,0 1-1,-1-1 1,1 1 0,-1-1-1,0 1 1,1-1 0,-1 1-1,0 0 1,0-1-1,0 1 1,-2-2 0,2 2-202,0 0 0,-1 0 0,1 0 1,-1 0-1,1 1 0,-1-1 0,1 0 0,-1 1 0,1-1 1,-1 1-1,0 0 0,1-1 0,-1 1 0,-2 0 1,0 0-88,0 1 0,0-1 0,0 1 1,1-1-1,-1 1 0,0 1 1,0-1-1,0 0 0,1 1 0,-1 0 1,1 0-1,-1 0 0,-4 4 1,1 1-91,1 0 1,0 0-1,0 0 0,0 1 1,1 0-1,0 0 1,1 0-1,-5 11 1,2 0-3,1 0 0,-8 37 1,10-37-69,2 1 0,0-1 0,1 1 0,3 32 1,0-40-52,-1 0 0,2 0 1,0-1-1,0 1 1,1 0-1,0-1 1,1 0-1,10 17 1,-11-23-112,-1 0 0,1 0 1,0-1-1,0 1 1,1-1-1,-1 0 1,1 0-1,0 0 0,0-1 1,0 1-1,8 2 1,-6-3-130,1 0 1,-1-1 0,1 0-1,-1 0 1,1-1 0,0 0-1,-1 0 1,10-1 0,31-1-513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4:43:53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18 8442,'0'-1'258,"0"1"0,0-1 0,0 0 0,0 1 0,0-1 0,0 1 0,0-1 0,-1 1 0,1-1 1,0 1-1,0-1 0,-1 1 0,1-1 0,0 1 0,-1-1 0,1 1 0,-1-1 0,1 1 0,0-1 0,-1 1 0,1 0 1,-1-1-1,0 1 0,-1-1 166,1 0 1,-1 1-1,0-1 1,1 0-1,-1 1 1,0 0-1,-3-1 0,-2 1 419,0 0-1,0 0 0,-8 1 1,13 0-679,-6-1 200,1 2 1,0-1 0,-1 1-1,-10 4 1,17-6-352,0 1 1,0-1-1,0 1 0,-1-1 1,1 1-1,0-1 0,1 1 1,-1 0-1,0-1 0,0 1 1,0 0-1,0 0 1,0 0-1,1-1 0,-1 1 1,0 0-1,1 0 0,-1 0 1,1 0-1,-1 0 0,1 0 1,0 1-1,-1-1 1,1 0-1,0 0 0,0 0 1,-1 0-1,1 0 0,0 0 1,0 1-1,0-1 0,1 0 1,-1 0-1,0 0 1,0 0-1,1 0 0,-1 0 1,0 0-1,1 0 0,0 2 1,2 2-6,1 0 1,-1 0-1,1-1 1,1 1-1,-1-1 1,0 0-1,8 5 1,11 12 16,-12-9 62,-1 1 1,-1-1-1,17 29 1,-26-40-52,1 0 1,0 1-1,-1-1 1,1 0-1,-1 1 1,1-1 0,-1 1-1,0-1 1,0 0-1,1 1 1,-1-1-1,0 1 1,0-1-1,0 1 1,-1-1 0,1 1-1,0-1 1,0 0-1,-1 1 1,1-1-1,-1 1 1,-1 1 0,1-2-12,0 1 0,0-1 0,0 0 0,0 0 0,0 0 0,-1 0 0,1 0 1,0 0-1,-1 0 0,1-1 0,-1 1 0,1 0 0,-1-1 0,1 1 0,-1-1 0,0 0 1,1 1-1,-1-1 0,1 0 0,-1 0 0,-1 0 0,-2 0-303,1-1-1,0 1 1,0-1-1,0 1 1,0-1-1,0 0 1,0-1-1,0 1 0,0-1 1,0 0-1,0 0 1,-6-4-1,6 1-459,6 2 201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7:09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21 9906,'-7'-8'5243,"7"8"-4947,-1-1 1,1 0-1,-1 0 1,0 0-1,1 0 1,-1 1-1,0-1 1,1 0-1,-1 0 1,0 1-1,0-1 1,0 1-1,0-1 0,1 1 1,-1-1-1,0 1 1,0 0-1,0-1 1,0 1-1,0 0 1,0 0-1,0-1 1,0 1-1,0 0 1,0 0-1,0 0 0,0 0 1,-2 1-1,-3 2-61,0 0 0,1 1 0,-1 0-1,1 0 1,0 1 0,0-1-1,0 1 1,1 0 0,-7 9 0,4-1-173,0 0 0,2 1 1,-1-1-1,1 1 1,-5 29-1,9-37-77,-3 9 39,2 1 1,0-1-1,0 1 0,1 17 0,2-29-70,-1 0 0,0 0 0,1 0-1,0 0 1,0 0 0,0 0-1,0-1 1,1 1 0,0 0 0,-1-1-1,1 1 1,0-1 0,1 0-1,-1 1 1,1-1 0,-1 0 0,1-1-1,0 1 1,0 0 0,0-1-1,7 4 1,-8-5-111,1 0-1,-1 0 1,1 0-1,-1 0 1,1 0-1,0-1 1,0 1-1,-1-1 1,1 0-1,0 0 1,-1 0-1,1 0 1,5-1-1,0-1-620,0 0 1,0 0-1,9-5 0,16-9-506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7:09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47 10018,'0'0'167,"0"0"-1,-1 0 0,1 0 1,0 0-1,-1 0 0,1 0 1,0 0-1,0 0 0,-1 1 1,1-1-1,0 0 0,0 0 1,-1 0-1,1 0 1,0 1-1,0-1 0,-1 0 1,1 0-1,0 0 0,0 1 1,0-1-1,0 0 0,-1 0 1,1 1-1,0-1 1,0 0-1,0 0 0,0 1 1,0-1-1,0 0 0,0 1 1,0-1-1,0 0 0,0 0 1,0 1-1,0-1 0,0 1 1,0-1-80,0 0 0,0 0 1,0 0-1,0 0 0,0 1 0,0-1 1,0 0-1,0 0 0,0 0 0,1 0 1,-1 0-1,0 0 0,0 1 0,0-1 1,0 0-1,0 0 0,0 0 0,1 0 1,-1 0-1,0 0 0,0 0 0,0 0 1,0 0-1,0 0 0,1 0 0,-1 0 1,0 0-1,0 0 0,0 0 0,0 0 1,1 0-1,-1 0 0,0 0 0,0 0 1,0 0-1,0 0 0,0 0 0,1 0 1,-1 0-1,0 0 0,0 0 0,0 0 1,1-1-1,-1 1 40,1-1 0,0 0 1,0 0-1,0 1 0,0-1 0,0 1 1,0-1-1,0 1 0,0-1 0,0 1 0,1 0 1,-1-1-1,0 1 0,0 0 0,0 0 0,0 0 1,2 0-1,8-2 30,149-30 47,-141 27-189,8-1 9,-26 5-23,0 1 1,0-1-1,0 1 0,0 0 1,0-1-1,0 1 1,0 0-1,0 0 1,0 0-1,0 0 0,0 0 1,0 0-1,0 0 1,2 0-1,-3 1 0,1-1 1,0 1 0,-1 0-1,1-1 1,-1 1-1,1-1 1,-1 1-1,1 0 1,-1 0-1,1-1 1,-1 1 0,0 0-1,1 0 1,-1 0-1,0-1 1,0 1-1,1 0 1,-1 0-1,0 1 1,6 60 345,-2-20 118,-1-19-239,0 0-1,2 0 1,1-1 0,8 24-1,-9-37-818,-4-8-672,-1-7-615,-1-6 769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7:10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1 103 8186,'21'-76'4070,"-20"74"-3740,-1 1 0,1-1 0,0 0 0,0 0 0,0 0 0,0 0 0,0 1 1,0-1-1,1 0 0,1-1 0,-2 2-200,0 1 0,-1-1 0,1 1 0,0-1 0,-1 1 0,1-1 0,0 1 0,0 0 0,0 0-1,0-1 1,-1 1 0,1 0 0,0 0 0,0 0 0,0 0 0,0 0 0,1 0 0,0 1 108,1 0 0,-1 0 0,1 0-1,-1 0 1,1 0 0,-1 0 0,1 1 0,-1-1-1,4 4 1,-3-2 45,13 10 75,0 0 0,-1 2 1,0 0-1,-2 0 0,0 2 0,0 0 0,-2 0 0,0 1 0,-1 0 1,11 28-1,-14-23-246,-1 1 1,-1-1 0,-1 1-1,-1 0 1,0 46 0,-4-47-82,-1 1 0,-1-1 1,0 0-1,-2 0 0,-1 0 0,-11 28 0,11-37-243,0 0-1,0-1 1,-2 0-1,1 0 1,-2 0-1,0-1 1,-11 11-1,19-21 208,0-1 0,0 1 0,-1-1 1,1 0-1,-1 0 0,1 1 0,-1-1 0,-2 1 0,3-2-8,-1 1-1,1-1 1,-1 1-1,0-1 1,1 0-1,-1 0 1,-2 0-1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7:11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8106,'-1'0'4049,"-2"3"-1489,0 5-695,5 3-225,-1-3-616,34 1-344,41 30-336,-33-37-104,-3-2-160,-9-2 96,-8-1-680,1 3-592,-19 0-1969,-4 1 1801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7:11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5433,'-12'3'3105,"9"1"-105,7 3-655,14-6-513,3 3-199,15-4-633,0-1-336,4-3-416,-3 1-128,-10 0-184,-5 3-424,-11 0-1408,-2 0 1271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7:11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0 9562,'-3'5'1055,"1"0"-1,-1 0 1,0-1-1,0 1 1,0-1 0,-1 0-1,-6 7 1,-33 23 466,31-24-706,0-2-433,-5 5 47,0 0 0,0 1-1,1 1 1,-21 25 0,34-36-394,0 1 0,0-1 0,0 1 0,1-1 0,-1 1 0,1 0 0,0 0 0,0 0 0,1 0 0,0 0 0,0 0-1,0 1 1,0-1 0,1 0 0,0 1 0,0-1 0,0 0 0,1 0 0,0 1 0,0-1 0,0 0 0,1 0 0,-1 0 0,3 5-1,3 3 4,0-1-1,1 0 0,0 0 0,0-1 0,1 0 0,1-1 0,0 0 0,18 14 1,8 3 11,53 29 1,-80-50-96,-6-4-81,1 0-1,-1 0 0,0 0 1,1 0-1,-1-1 1,7 2-1,-10-3 60,1 0 1,0 0-1,-1 1 0,1-1 0,0 0 1,-1 0-1,1 0 0,0 0 1,0-1-1,-1 1 0,1 0 0,1 0 1,6-7-517</inkml:trace>
  <inkml:trace contextRef="#ctx0" brushRef="#br0" timeOffset="1">336 43 9378,'65'65'9753,"-43"-45"-7902,29 35 0,-48-51-1734,0 0 1,0 0-1,-1 0 0,0 0 1,1 1-1,-2-1 0,1 1 1,0 0-1,1 7 1,-3-9-78,1 0 1,-1 1 0,0-1 0,0 0 0,0 1-1,-1-1 1,1 0 0,-1 1 0,0-1 0,0 0-1,0 0 1,0 1 0,0-1 0,-4 5 0,0 0 0,-1 0 0,-1 0 0,1-1 0,-1 0 0,-1 0 0,1 0 1,-14 7-1,-63 36-197,47-31-396,34-17 222,0-1 0,1 1 0,-1 0 1,0 0-1,0 0 0,-2 3 0,4-4-388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7:12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11 10850,'5'-7'4913,"3"5"-2312,-9 0-473,-6 6-215,-2 10-465,-11 4-424,-8 12-512,-8 0-135,0 7-233,4-6-64,11-10-505,8 1-335,3-17-848,5-2-200,2-3 1095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7:12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10394,'21'12'4513,"3"17"-2064,1 7-321,5 12-576,-5 1-223,-7 3-585,5 4-144,-12-7-200,3 1-104,4-6-120,-9-6-344,3-9-1160,-8-3-528,-4-13 959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7:13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0 229 9938,'4'-7'914,"-3"4"-421,0 1 0,0-1 0,1 0 0,-1 0 0,4-3 0,-4 5-356,-1 1 0,1-1 0,-1 1 0,1-1 0,0 1-1,-1-1 1,1 1 0,0 0 0,0-1 0,-1 1 0,1 0 0,0-1 0,0 1 0,-1 0 0,1 0-1,0 0 1,0 0 0,0 0 0,-1 0 0,1 0 0,0 0 0,0 0 0,0 0 0,-1 0 0,1 1 0,1-1-1,2 2 515,1-1 0,-1 1-1,1 0 1,-1 0-1,0 0 1,0 0-1,7 6 1,-9-6-525,0 0 1,-1 0-1,1 0 1,-1 0-1,0 0 1,1 0-1,-1 0 1,0 0-1,0 1 1,0-1-1,-1 0 1,1 1-1,0-1 1,-1 1-1,0-1 1,1 5-1,-1 6 138,-1 0 0,0 0-1,-6 24 1,6-36-248,1 1 0,0-1 0,-1 0 0,1 0 1,0 1-1,0-1 0,0 0 0,0 0 0,0 1 0,0-1 0,0 0 0,0 0 0,1 1 0,-1-1 0,0 0 0,1 0 0,-1 0 0,1 0 1,-1 1-1,1-1 0,0 0 0,-1 0 0,1 0 0,0 0 0,0 0 0,1 1 0,0-1-17,0 0-1,0 0 1,0-1-1,0 1 0,0 0 1,0-1-1,0 0 1,0 1-1,0-1 1,0 0-1,0 0 1,0 0-1,0 0 1,0 0-1,3-1 1,3-2-327,0 1 0,0-1 1,0-1-1,0 1 0,-1-1 1,0-1-1,10-6 0,-7 4-210,8-4-175</inkml:trace>
  <inkml:trace contextRef="#ctx0" brushRef="#br0" timeOffset="1">344 28 9402,'6'-2'4649,"0"2"-616,11 2-2553,14 0-152,-2-2-215,9 1-289,1-6-552,-4-1-88,2 1-96,-8 0-40,-2-1-792,-5 2-496,-4 6 735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5T15:57:13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2 10386,'-1'-1'555,"-1"1"-1,0 0 0,0 0 1,1 0-1,-1 0 0,0 0 1,1 0-1,-1 0 0,0 1 1,-2 0-1,0 0 108,0 1 0,0 0 1,-6 4-1,-1 1 189,-16 16-1,26-22-745,-199 163 2446,184-152-2348,0 0-1,-16 19 0,30-29-171,1-1-1,-1 1 1,1 0-1,0-1 1,0 1-1,0 0 1,0 0-1,-1 2 1,2-3-22,-1 0 0,1-1-1,0 1 1,0 0 0,0-1 0,0 1-1,0 0 1,0 0 0,0-1 0,0 1-1,0 0 1,0-1 0,0 1 0,0 0-1,1 0 1,-1-1 0,0 1 0,0 0-1,1-1 1,-1 1 0,0-1 0,1 1-1,-1 0 1,1-1 0,-1 1 0,1-1-1,-1 1 1,1-1 0,0 1 0,4 2 14,-1-1 0,1 1 0,0-1 0,0 0 0,-1-1 0,1 1 0,6 0 1,37 5 123,-34-6-97,78 10 374,-6-2-154,-66-8-266,-16-1 31,0 0-1,1 0 1,-1 0 0,0 1 0,0-1 0,0 1 0,0 0-1,4 2 1,-3 0 351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23DFF-CEA0-423A-9FF1-AAC016328C72}" type="datetimeFigureOut">
              <a:rPr lang="en-CA" smtClean="0"/>
              <a:t>2020-06-25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CF4CD-65E0-4DE8-9BAE-A51E6D0AF9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482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060B9-594E-4685-A642-54F3BA4F5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4730A-F75D-40BE-9A2C-13F0CAE00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BA96C-8A58-4A61-9171-7A2659D5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8357-AFAB-4419-85EC-01D8643EB354}" type="datetime1">
              <a:rPr lang="en-CA" smtClean="0"/>
              <a:t>2020-06-25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2E5DA-BE88-4091-9654-E78F10A2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8D316-CD46-47C5-9E01-9E9294B5A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945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7F7E-0EBD-49FA-89BD-7F36464F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86939-8317-4048-B02D-186E3FB45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F814E-41A2-4168-8E66-FFD4CA700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DCF6-1F52-4D02-88F1-B2D874C642AD}" type="datetime1">
              <a:rPr lang="en-CA" smtClean="0"/>
              <a:t>2020-06-25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C2662-468F-4500-B0C4-DC6D9188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8C737-00D5-4816-8550-0AD4408F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5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EC92FA-087C-4F90-9D99-84209A581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9D1DF8-BE3D-4392-816A-3BDFA80E8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7DB84-F67A-4958-877C-E399CB98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197F-9BFB-4FAF-A60B-71798184ABC6}" type="datetime1">
              <a:rPr lang="en-CA" smtClean="0"/>
              <a:t>2020-06-25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3C026-3ED5-4540-9BFD-4ABB4366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B2C15-0E1E-4C08-B488-3157A748B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536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7516-6DAE-4799-8482-9ED40997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C00AF-D92D-4576-900B-D0D809917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05103-F18D-48C3-A071-3125692DA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8C83-3E3D-47F4-9163-947E430BAEA2}" type="datetime1">
              <a:rPr lang="en-CA" smtClean="0"/>
              <a:t>2020-06-25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E2732-8E9D-43D9-B233-060E54920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AAF11-595F-4304-BB3F-B2C827C3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677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0A3D1-4A57-4661-AF90-0CDE3ED4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9E5D1-42BC-48D1-8650-25E9EDE86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284E5-1B3A-4D00-B51D-35F442B3C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068-A5A9-4464-9BD0-D93EC20E7FBE}" type="datetime1">
              <a:rPr lang="en-CA" smtClean="0"/>
              <a:t>2020-06-25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8C536-BEA2-46B1-B0D0-94F2FB8D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022DC-6E25-4B28-9068-F731E6CB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60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85EE-60AE-4556-BB79-3005714C3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433C9-F0A3-45CE-BC18-221FE5EF1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F5C5-8916-4307-B387-5CA6E25AB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B6BC8-2206-4691-A345-EE248F990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1D56-6CB2-4009-8426-ADA261D67677}" type="datetime1">
              <a:rPr lang="en-CA" smtClean="0"/>
              <a:t>2020-06-25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707C4-0ED9-4547-BF7B-52E2B967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987C2-C4AF-487B-BF52-60529D9E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242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929B5-B740-4F09-910B-ED516E300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212A4-A987-42CF-BA34-839C6F297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A9A8B-CD39-4ACB-A689-D6FC12C5B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222B8-A9A5-47B2-899E-B8FE2507E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5A9B6-4D2D-48DE-8CD5-3B2C87861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2D7754-199D-47F1-A897-7CC65567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0E90-59E9-467F-B34E-17C69B7689BA}" type="datetime1">
              <a:rPr lang="en-CA" smtClean="0"/>
              <a:t>2020-06-25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47CA6A-142A-48B8-9E39-2EF0A36DB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547B6D-40AE-4564-A3AC-8CD51F3B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827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3A615-8BD9-4415-9FBA-84B58A26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F65300-C64F-45A1-B727-FA6DCC7E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D7FA-5A22-4476-833A-437EAC0B8B8A}" type="datetime1">
              <a:rPr lang="en-CA" smtClean="0"/>
              <a:t>2020-06-25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B51B1-F60A-4467-8052-511C62874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03707-7DA4-4D5E-8127-BCA171328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79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C0C37-1E1C-4266-A236-150981A84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9A5E-D954-43C5-91EB-9A354B4D42E4}" type="datetime1">
              <a:rPr lang="en-CA" smtClean="0"/>
              <a:t>2020-06-25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97FEC-B9B8-4583-BA4B-3B4451619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EE788-1F75-4B27-872A-2395A567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14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5191-DB1D-4728-AFDD-2395FDFB5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F3AAF-F6D7-4EC8-83ED-BD2EEE1D2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6CFAA-DF16-4228-9406-3D4F261C9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40023-08BE-42FC-AF12-935B7776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C647-DDF4-4A43-AEDE-6A0B798BCD3C}" type="datetime1">
              <a:rPr lang="en-CA" smtClean="0"/>
              <a:t>2020-06-25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41E2A-8525-420B-9119-8A49590D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DCEA2-DD76-4EA0-8C5F-75268C04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823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CEA35-F7B8-4511-8AAD-34185D45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8519C2-4EBF-40B9-BBF1-121ECC7C4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512BB-1D1B-4482-BD54-8326F545B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0C14B-5879-44DF-8A98-6E075FA0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B1A5-65CE-43AF-9351-F527103CAA42}" type="datetime1">
              <a:rPr lang="en-CA" smtClean="0"/>
              <a:t>2020-06-25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65456-1BB5-4952-87B6-227F8FDB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3EC34-7D25-4ECF-8EDD-4185C6A6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586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7C2E59-A2C3-4A2B-AA4C-7550772D8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0B918-3E80-4310-8785-6FC018823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54B04-6C6D-4A71-9642-058E42220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6582B-4D5D-4A44-999A-559B2031306B}" type="datetime1">
              <a:rPr lang="en-CA" smtClean="0"/>
              <a:t>2020-06-25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55D3C-19F3-4378-A2D9-7194D14A4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6F004-E926-43F5-95B9-7D9699DB1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704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43.xml"/><Relationship Id="rId2" Type="http://schemas.openxmlformats.org/officeDocument/2006/relationships/image" Target="../media/image710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8.png"/><Relationship Id="rId3" Type="http://schemas.openxmlformats.org/officeDocument/2006/relationships/image" Target="../media/image844.png"/><Relationship Id="rId7" Type="http://schemas.openxmlformats.org/officeDocument/2006/relationships/customXml" Target="../ink/ink844.xml"/><Relationship Id="rId2" Type="http://schemas.openxmlformats.org/officeDocument/2006/relationships/image" Target="../media/image60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47.png"/><Relationship Id="rId5" Type="http://schemas.openxmlformats.org/officeDocument/2006/relationships/image" Target="../media/image846.png"/><Relationship Id="rId4" Type="http://schemas.openxmlformats.org/officeDocument/2006/relationships/image" Target="../media/image8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45.xml"/><Relationship Id="rId2" Type="http://schemas.openxmlformats.org/officeDocument/2006/relationships/image" Target="../media/image110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46.xml"/><Relationship Id="rId2" Type="http://schemas.openxmlformats.org/officeDocument/2006/relationships/image" Target="../media/image1210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3.png"/><Relationship Id="rId13" Type="http://schemas.openxmlformats.org/officeDocument/2006/relationships/customXml" Target="../ink/ink851.xml"/><Relationship Id="rId18" Type="http://schemas.openxmlformats.org/officeDocument/2006/relationships/image" Target="../media/image858.png"/><Relationship Id="rId26" Type="http://schemas.openxmlformats.org/officeDocument/2006/relationships/image" Target="../media/image862.png"/><Relationship Id="rId3" Type="http://schemas.openxmlformats.org/officeDocument/2006/relationships/image" Target="../media/image13100.png"/><Relationship Id="rId21" Type="http://schemas.openxmlformats.org/officeDocument/2006/relationships/customXml" Target="../ink/ink855.xml"/><Relationship Id="rId7" Type="http://schemas.openxmlformats.org/officeDocument/2006/relationships/customXml" Target="../ink/ink848.xml"/><Relationship Id="rId12" Type="http://schemas.openxmlformats.org/officeDocument/2006/relationships/image" Target="../media/image855.png"/><Relationship Id="rId17" Type="http://schemas.openxmlformats.org/officeDocument/2006/relationships/customXml" Target="../ink/ink853.xml"/><Relationship Id="rId25" Type="http://schemas.openxmlformats.org/officeDocument/2006/relationships/customXml" Target="../ink/ink857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857.png"/><Relationship Id="rId20" Type="http://schemas.openxmlformats.org/officeDocument/2006/relationships/image" Target="../media/image859.png"/><Relationship Id="rId29" Type="http://schemas.openxmlformats.org/officeDocument/2006/relationships/customXml" Target="../ink/ink859.xml"/><Relationship Id="rId1" Type="http://schemas.openxmlformats.org/officeDocument/2006/relationships/tags" Target="../tags/tag1.xml"/><Relationship Id="rId6" Type="http://schemas.openxmlformats.org/officeDocument/2006/relationships/image" Target="../media/image852.png"/><Relationship Id="rId11" Type="http://schemas.openxmlformats.org/officeDocument/2006/relationships/customXml" Target="../ink/ink850.xml"/><Relationship Id="rId24" Type="http://schemas.openxmlformats.org/officeDocument/2006/relationships/image" Target="../media/image861.png"/><Relationship Id="rId5" Type="http://schemas.openxmlformats.org/officeDocument/2006/relationships/customXml" Target="../ink/ink847.xml"/><Relationship Id="rId15" Type="http://schemas.openxmlformats.org/officeDocument/2006/relationships/customXml" Target="../ink/ink852.xml"/><Relationship Id="rId23" Type="http://schemas.openxmlformats.org/officeDocument/2006/relationships/customXml" Target="../ink/ink856.xml"/><Relationship Id="rId28" Type="http://schemas.openxmlformats.org/officeDocument/2006/relationships/image" Target="../media/image863.png"/><Relationship Id="rId10" Type="http://schemas.openxmlformats.org/officeDocument/2006/relationships/image" Target="../media/image854.png"/><Relationship Id="rId19" Type="http://schemas.openxmlformats.org/officeDocument/2006/relationships/customXml" Target="../ink/ink854.xml"/><Relationship Id="rId4" Type="http://schemas.openxmlformats.org/officeDocument/2006/relationships/image" Target="../media/image851.png"/><Relationship Id="rId9" Type="http://schemas.openxmlformats.org/officeDocument/2006/relationships/customXml" Target="../ink/ink849.xml"/><Relationship Id="rId14" Type="http://schemas.openxmlformats.org/officeDocument/2006/relationships/image" Target="../media/image856.png"/><Relationship Id="rId22" Type="http://schemas.openxmlformats.org/officeDocument/2006/relationships/image" Target="../media/image860.png"/><Relationship Id="rId27" Type="http://schemas.openxmlformats.org/officeDocument/2006/relationships/customXml" Target="../ink/ink858.xml"/><Relationship Id="rId30" Type="http://schemas.openxmlformats.org/officeDocument/2006/relationships/image" Target="../media/image864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17.xml"/><Relationship Id="rId21" Type="http://schemas.openxmlformats.org/officeDocument/2006/relationships/customXml" Target="../ink/ink869.xml"/><Relationship Id="rId324" Type="http://schemas.openxmlformats.org/officeDocument/2006/relationships/image" Target="../media/image1025.png"/><Relationship Id="rId531" Type="http://schemas.openxmlformats.org/officeDocument/2006/relationships/customXml" Target="../ink/ink1124.xml"/><Relationship Id="rId170" Type="http://schemas.openxmlformats.org/officeDocument/2006/relationships/image" Target="../media/image948.png"/><Relationship Id="rId268" Type="http://schemas.openxmlformats.org/officeDocument/2006/relationships/image" Target="../media/image997.png"/><Relationship Id="rId475" Type="http://schemas.openxmlformats.org/officeDocument/2006/relationships/customXml" Target="../ink/ink1096.xml"/><Relationship Id="rId32" Type="http://schemas.openxmlformats.org/officeDocument/2006/relationships/image" Target="../media/image879.png"/><Relationship Id="rId128" Type="http://schemas.openxmlformats.org/officeDocument/2006/relationships/image" Target="../media/image927.png"/><Relationship Id="rId335" Type="http://schemas.openxmlformats.org/officeDocument/2006/relationships/customXml" Target="../ink/ink1026.xml"/><Relationship Id="rId542" Type="http://schemas.openxmlformats.org/officeDocument/2006/relationships/image" Target="../media/image1134.png"/><Relationship Id="rId181" Type="http://schemas.openxmlformats.org/officeDocument/2006/relationships/customXml" Target="../ink/ink949.xml"/><Relationship Id="rId402" Type="http://schemas.openxmlformats.org/officeDocument/2006/relationships/image" Target="../media/image1064.png"/><Relationship Id="rId279" Type="http://schemas.openxmlformats.org/officeDocument/2006/relationships/customXml" Target="../ink/ink998.xml"/><Relationship Id="rId486" Type="http://schemas.openxmlformats.org/officeDocument/2006/relationships/image" Target="../media/image1106.png"/><Relationship Id="rId43" Type="http://schemas.openxmlformats.org/officeDocument/2006/relationships/customXml" Target="../ink/ink880.xml"/><Relationship Id="rId139" Type="http://schemas.openxmlformats.org/officeDocument/2006/relationships/customXml" Target="../ink/ink928.xml"/><Relationship Id="rId346" Type="http://schemas.openxmlformats.org/officeDocument/2006/relationships/image" Target="../media/image1036.png"/><Relationship Id="rId553" Type="http://schemas.openxmlformats.org/officeDocument/2006/relationships/customXml" Target="../ink/ink1135.xml"/><Relationship Id="rId192" Type="http://schemas.openxmlformats.org/officeDocument/2006/relationships/image" Target="../media/image959.png"/><Relationship Id="rId206" Type="http://schemas.openxmlformats.org/officeDocument/2006/relationships/image" Target="../media/image966.png"/><Relationship Id="rId413" Type="http://schemas.openxmlformats.org/officeDocument/2006/relationships/customXml" Target="../ink/ink1065.xml"/><Relationship Id="rId497" Type="http://schemas.openxmlformats.org/officeDocument/2006/relationships/customXml" Target="../ink/ink1107.xml"/><Relationship Id="rId357" Type="http://schemas.openxmlformats.org/officeDocument/2006/relationships/customXml" Target="../ink/ink1037.xml"/><Relationship Id="rId54" Type="http://schemas.openxmlformats.org/officeDocument/2006/relationships/image" Target="../media/image890.png"/><Relationship Id="rId217" Type="http://schemas.openxmlformats.org/officeDocument/2006/relationships/customXml" Target="../ink/ink967.xml"/><Relationship Id="rId564" Type="http://schemas.openxmlformats.org/officeDocument/2006/relationships/image" Target="../media/image1145.png"/><Relationship Id="rId424" Type="http://schemas.openxmlformats.org/officeDocument/2006/relationships/image" Target="../media/image1075.png"/><Relationship Id="rId270" Type="http://schemas.openxmlformats.org/officeDocument/2006/relationships/image" Target="../media/image998.png"/><Relationship Id="rId65" Type="http://schemas.openxmlformats.org/officeDocument/2006/relationships/customXml" Target="../ink/ink891.xml"/><Relationship Id="rId130" Type="http://schemas.openxmlformats.org/officeDocument/2006/relationships/image" Target="../media/image928.png"/><Relationship Id="rId368" Type="http://schemas.openxmlformats.org/officeDocument/2006/relationships/image" Target="../media/image1047.png"/><Relationship Id="rId575" Type="http://schemas.openxmlformats.org/officeDocument/2006/relationships/customXml" Target="../ink/ink1146.xml"/><Relationship Id="rId228" Type="http://schemas.openxmlformats.org/officeDocument/2006/relationships/image" Target="../media/image977.png"/><Relationship Id="rId435" Type="http://schemas.openxmlformats.org/officeDocument/2006/relationships/customXml" Target="../ink/ink1076.xml"/><Relationship Id="rId281" Type="http://schemas.openxmlformats.org/officeDocument/2006/relationships/customXml" Target="../ink/ink999.xml"/><Relationship Id="rId502" Type="http://schemas.openxmlformats.org/officeDocument/2006/relationships/image" Target="../media/image1114.png"/><Relationship Id="rId76" Type="http://schemas.openxmlformats.org/officeDocument/2006/relationships/image" Target="../media/image901.png"/><Relationship Id="rId141" Type="http://schemas.openxmlformats.org/officeDocument/2006/relationships/customXml" Target="../ink/ink929.xml"/><Relationship Id="rId379" Type="http://schemas.openxmlformats.org/officeDocument/2006/relationships/customXml" Target="../ink/ink1048.xml"/><Relationship Id="rId586" Type="http://schemas.openxmlformats.org/officeDocument/2006/relationships/image" Target="../media/image1156.png"/><Relationship Id="rId7" Type="http://schemas.openxmlformats.org/officeDocument/2006/relationships/customXml" Target="../ink/ink862.xml"/><Relationship Id="rId239" Type="http://schemas.openxmlformats.org/officeDocument/2006/relationships/customXml" Target="../ink/ink978.xml"/><Relationship Id="rId446" Type="http://schemas.openxmlformats.org/officeDocument/2006/relationships/image" Target="../media/image1086.png"/><Relationship Id="rId292" Type="http://schemas.openxmlformats.org/officeDocument/2006/relationships/image" Target="../media/image1009.png"/><Relationship Id="rId306" Type="http://schemas.openxmlformats.org/officeDocument/2006/relationships/image" Target="../media/image1016.png"/><Relationship Id="rId87" Type="http://schemas.openxmlformats.org/officeDocument/2006/relationships/customXml" Target="../ink/ink902.xml"/><Relationship Id="rId513" Type="http://schemas.openxmlformats.org/officeDocument/2006/relationships/customXml" Target="../ink/ink1115.xml"/><Relationship Id="rId597" Type="http://schemas.openxmlformats.org/officeDocument/2006/relationships/customXml" Target="../ink/ink1157.xml"/><Relationship Id="rId152" Type="http://schemas.openxmlformats.org/officeDocument/2006/relationships/image" Target="../media/image939.png"/><Relationship Id="rId457" Type="http://schemas.openxmlformats.org/officeDocument/2006/relationships/customXml" Target="../ink/ink1087.xml"/><Relationship Id="rId14" Type="http://schemas.openxmlformats.org/officeDocument/2006/relationships/image" Target="../media/image870.png"/><Relationship Id="rId317" Type="http://schemas.openxmlformats.org/officeDocument/2006/relationships/customXml" Target="../ink/ink1017.xml"/><Relationship Id="rId524" Type="http://schemas.openxmlformats.org/officeDocument/2006/relationships/image" Target="../media/image1125.png"/><Relationship Id="rId98" Type="http://schemas.openxmlformats.org/officeDocument/2006/relationships/image" Target="../media/image912.png"/><Relationship Id="rId163" Type="http://schemas.openxmlformats.org/officeDocument/2006/relationships/customXml" Target="../ink/ink940.xml"/><Relationship Id="rId370" Type="http://schemas.openxmlformats.org/officeDocument/2006/relationships/image" Target="../media/image1048.png"/><Relationship Id="rId230" Type="http://schemas.openxmlformats.org/officeDocument/2006/relationships/image" Target="../media/image978.png"/><Relationship Id="rId468" Type="http://schemas.openxmlformats.org/officeDocument/2006/relationships/image" Target="../media/image1097.png"/><Relationship Id="rId25" Type="http://schemas.openxmlformats.org/officeDocument/2006/relationships/customXml" Target="../ink/ink871.xml"/><Relationship Id="rId67" Type="http://schemas.openxmlformats.org/officeDocument/2006/relationships/customXml" Target="../ink/ink892.xml"/><Relationship Id="rId272" Type="http://schemas.openxmlformats.org/officeDocument/2006/relationships/image" Target="../media/image999.png"/><Relationship Id="rId328" Type="http://schemas.openxmlformats.org/officeDocument/2006/relationships/image" Target="../media/image1027.png"/><Relationship Id="rId535" Type="http://schemas.openxmlformats.org/officeDocument/2006/relationships/customXml" Target="../ink/ink1126.xml"/><Relationship Id="rId577" Type="http://schemas.openxmlformats.org/officeDocument/2006/relationships/customXml" Target="../ink/ink1147.xml"/><Relationship Id="rId132" Type="http://schemas.openxmlformats.org/officeDocument/2006/relationships/image" Target="../media/image929.png"/><Relationship Id="rId174" Type="http://schemas.openxmlformats.org/officeDocument/2006/relationships/image" Target="../media/image950.png"/><Relationship Id="rId381" Type="http://schemas.openxmlformats.org/officeDocument/2006/relationships/customXml" Target="../ink/ink1049.xml"/><Relationship Id="rId602" Type="http://schemas.openxmlformats.org/officeDocument/2006/relationships/image" Target="../media/image1164.png"/><Relationship Id="rId241" Type="http://schemas.openxmlformats.org/officeDocument/2006/relationships/customXml" Target="../ink/ink979.xml"/><Relationship Id="rId437" Type="http://schemas.openxmlformats.org/officeDocument/2006/relationships/customXml" Target="../ink/ink1077.xml"/><Relationship Id="rId479" Type="http://schemas.openxmlformats.org/officeDocument/2006/relationships/customXml" Target="../ink/ink1098.xml"/><Relationship Id="rId36" Type="http://schemas.openxmlformats.org/officeDocument/2006/relationships/image" Target="../media/image881.png"/><Relationship Id="rId283" Type="http://schemas.openxmlformats.org/officeDocument/2006/relationships/customXml" Target="../ink/ink1000.xml"/><Relationship Id="rId339" Type="http://schemas.openxmlformats.org/officeDocument/2006/relationships/customXml" Target="../ink/ink1028.xml"/><Relationship Id="rId490" Type="http://schemas.openxmlformats.org/officeDocument/2006/relationships/image" Target="../media/image1108.png"/><Relationship Id="rId504" Type="http://schemas.openxmlformats.org/officeDocument/2006/relationships/image" Target="../media/image1115.png"/><Relationship Id="rId546" Type="http://schemas.openxmlformats.org/officeDocument/2006/relationships/image" Target="../media/image1136.png"/><Relationship Id="rId78" Type="http://schemas.openxmlformats.org/officeDocument/2006/relationships/image" Target="../media/image902.png"/><Relationship Id="rId101" Type="http://schemas.openxmlformats.org/officeDocument/2006/relationships/customXml" Target="../ink/ink909.xml"/><Relationship Id="rId143" Type="http://schemas.openxmlformats.org/officeDocument/2006/relationships/customXml" Target="../ink/ink930.xml"/><Relationship Id="rId185" Type="http://schemas.openxmlformats.org/officeDocument/2006/relationships/customXml" Target="../ink/ink951.xml"/><Relationship Id="rId350" Type="http://schemas.openxmlformats.org/officeDocument/2006/relationships/image" Target="../media/image1038.png"/><Relationship Id="rId406" Type="http://schemas.openxmlformats.org/officeDocument/2006/relationships/image" Target="../media/image1066.png"/><Relationship Id="rId588" Type="http://schemas.openxmlformats.org/officeDocument/2006/relationships/image" Target="../media/image1157.png"/><Relationship Id="rId9" Type="http://schemas.openxmlformats.org/officeDocument/2006/relationships/customXml" Target="../ink/ink863.xml"/><Relationship Id="rId210" Type="http://schemas.openxmlformats.org/officeDocument/2006/relationships/image" Target="../media/image968.png"/><Relationship Id="rId392" Type="http://schemas.openxmlformats.org/officeDocument/2006/relationships/image" Target="../media/image1059.png"/><Relationship Id="rId448" Type="http://schemas.openxmlformats.org/officeDocument/2006/relationships/image" Target="../media/image1087.png"/><Relationship Id="rId252" Type="http://schemas.openxmlformats.org/officeDocument/2006/relationships/image" Target="../media/image989.png"/><Relationship Id="rId294" Type="http://schemas.openxmlformats.org/officeDocument/2006/relationships/image" Target="../media/image1010.png"/><Relationship Id="rId308" Type="http://schemas.openxmlformats.org/officeDocument/2006/relationships/image" Target="../media/image1017.png"/><Relationship Id="rId515" Type="http://schemas.openxmlformats.org/officeDocument/2006/relationships/customXml" Target="../ink/ink1116.xml"/><Relationship Id="rId47" Type="http://schemas.openxmlformats.org/officeDocument/2006/relationships/customXml" Target="../ink/ink882.xml"/><Relationship Id="rId89" Type="http://schemas.openxmlformats.org/officeDocument/2006/relationships/customXml" Target="../ink/ink903.xml"/><Relationship Id="rId112" Type="http://schemas.openxmlformats.org/officeDocument/2006/relationships/image" Target="../media/image919.png"/><Relationship Id="rId154" Type="http://schemas.openxmlformats.org/officeDocument/2006/relationships/image" Target="../media/image940.png"/><Relationship Id="rId361" Type="http://schemas.openxmlformats.org/officeDocument/2006/relationships/customXml" Target="../ink/ink1039.xml"/><Relationship Id="rId557" Type="http://schemas.openxmlformats.org/officeDocument/2006/relationships/customXml" Target="../ink/ink1137.xml"/><Relationship Id="rId599" Type="http://schemas.openxmlformats.org/officeDocument/2006/relationships/customXml" Target="../ink/ink1158.xml"/><Relationship Id="rId196" Type="http://schemas.openxmlformats.org/officeDocument/2006/relationships/image" Target="../media/image961.png"/><Relationship Id="rId417" Type="http://schemas.openxmlformats.org/officeDocument/2006/relationships/customXml" Target="../ink/ink1067.xml"/><Relationship Id="rId459" Type="http://schemas.openxmlformats.org/officeDocument/2006/relationships/customXml" Target="../ink/ink1088.xml"/><Relationship Id="rId16" Type="http://schemas.openxmlformats.org/officeDocument/2006/relationships/image" Target="../media/image871.png"/><Relationship Id="rId221" Type="http://schemas.openxmlformats.org/officeDocument/2006/relationships/customXml" Target="../ink/ink969.xml"/><Relationship Id="rId263" Type="http://schemas.openxmlformats.org/officeDocument/2006/relationships/customXml" Target="../ink/ink990.xml"/><Relationship Id="rId319" Type="http://schemas.openxmlformats.org/officeDocument/2006/relationships/customXml" Target="../ink/ink1018.xml"/><Relationship Id="rId470" Type="http://schemas.openxmlformats.org/officeDocument/2006/relationships/image" Target="../media/image1098.png"/><Relationship Id="rId526" Type="http://schemas.openxmlformats.org/officeDocument/2006/relationships/image" Target="../media/image1126.png"/><Relationship Id="rId58" Type="http://schemas.openxmlformats.org/officeDocument/2006/relationships/image" Target="../media/image892.png"/><Relationship Id="rId123" Type="http://schemas.openxmlformats.org/officeDocument/2006/relationships/customXml" Target="../ink/ink920.xml"/><Relationship Id="rId330" Type="http://schemas.openxmlformats.org/officeDocument/2006/relationships/image" Target="../media/image1028.png"/><Relationship Id="rId568" Type="http://schemas.openxmlformats.org/officeDocument/2006/relationships/image" Target="../media/image1147.png"/><Relationship Id="rId165" Type="http://schemas.openxmlformats.org/officeDocument/2006/relationships/customXml" Target="../ink/ink941.xml"/><Relationship Id="rId372" Type="http://schemas.openxmlformats.org/officeDocument/2006/relationships/image" Target="../media/image1049.png"/><Relationship Id="rId428" Type="http://schemas.openxmlformats.org/officeDocument/2006/relationships/image" Target="../media/image1077.png"/><Relationship Id="rId232" Type="http://schemas.openxmlformats.org/officeDocument/2006/relationships/image" Target="../media/image979.png"/><Relationship Id="rId274" Type="http://schemas.openxmlformats.org/officeDocument/2006/relationships/image" Target="../media/image1000.png"/><Relationship Id="rId481" Type="http://schemas.openxmlformats.org/officeDocument/2006/relationships/customXml" Target="../ink/ink1099.xml"/><Relationship Id="rId27" Type="http://schemas.openxmlformats.org/officeDocument/2006/relationships/customXml" Target="../ink/ink872.xml"/><Relationship Id="rId69" Type="http://schemas.openxmlformats.org/officeDocument/2006/relationships/customXml" Target="../ink/ink893.xml"/><Relationship Id="rId134" Type="http://schemas.openxmlformats.org/officeDocument/2006/relationships/image" Target="../media/image930.png"/><Relationship Id="rId537" Type="http://schemas.openxmlformats.org/officeDocument/2006/relationships/customXml" Target="../ink/ink1127.xml"/><Relationship Id="rId579" Type="http://schemas.openxmlformats.org/officeDocument/2006/relationships/customXml" Target="../ink/ink1148.xml"/><Relationship Id="rId80" Type="http://schemas.openxmlformats.org/officeDocument/2006/relationships/image" Target="../media/image903.png"/><Relationship Id="rId176" Type="http://schemas.openxmlformats.org/officeDocument/2006/relationships/image" Target="../media/image951.png"/><Relationship Id="rId341" Type="http://schemas.openxmlformats.org/officeDocument/2006/relationships/customXml" Target="../ink/ink1029.xml"/><Relationship Id="rId383" Type="http://schemas.openxmlformats.org/officeDocument/2006/relationships/customXml" Target="../ink/ink1050.xml"/><Relationship Id="rId439" Type="http://schemas.openxmlformats.org/officeDocument/2006/relationships/customXml" Target="../ink/ink1078.xml"/><Relationship Id="rId590" Type="http://schemas.openxmlformats.org/officeDocument/2006/relationships/image" Target="../media/image1158.png"/><Relationship Id="rId604" Type="http://schemas.openxmlformats.org/officeDocument/2006/relationships/image" Target="../media/image1165.png"/><Relationship Id="rId201" Type="http://schemas.openxmlformats.org/officeDocument/2006/relationships/customXml" Target="../ink/ink959.xml"/><Relationship Id="rId243" Type="http://schemas.openxmlformats.org/officeDocument/2006/relationships/customXml" Target="../ink/ink980.xml"/><Relationship Id="rId285" Type="http://schemas.openxmlformats.org/officeDocument/2006/relationships/customXml" Target="../ink/ink1001.xml"/><Relationship Id="rId450" Type="http://schemas.openxmlformats.org/officeDocument/2006/relationships/image" Target="../media/image1088.png"/><Relationship Id="rId506" Type="http://schemas.openxmlformats.org/officeDocument/2006/relationships/image" Target="../media/image1116.png"/><Relationship Id="rId38" Type="http://schemas.openxmlformats.org/officeDocument/2006/relationships/image" Target="../media/image882.png"/><Relationship Id="rId103" Type="http://schemas.openxmlformats.org/officeDocument/2006/relationships/customXml" Target="../ink/ink910.xml"/><Relationship Id="rId310" Type="http://schemas.openxmlformats.org/officeDocument/2006/relationships/image" Target="../media/image1018.png"/><Relationship Id="rId492" Type="http://schemas.openxmlformats.org/officeDocument/2006/relationships/image" Target="../media/image1109.png"/><Relationship Id="rId548" Type="http://schemas.openxmlformats.org/officeDocument/2006/relationships/image" Target="../media/image1137.png"/><Relationship Id="rId91" Type="http://schemas.openxmlformats.org/officeDocument/2006/relationships/customXml" Target="../ink/ink904.xml"/><Relationship Id="rId145" Type="http://schemas.openxmlformats.org/officeDocument/2006/relationships/customXml" Target="../ink/ink931.xml"/><Relationship Id="rId187" Type="http://schemas.openxmlformats.org/officeDocument/2006/relationships/customXml" Target="../ink/ink952.xml"/><Relationship Id="rId352" Type="http://schemas.openxmlformats.org/officeDocument/2006/relationships/image" Target="../media/image1039.png"/><Relationship Id="rId394" Type="http://schemas.openxmlformats.org/officeDocument/2006/relationships/image" Target="../media/image1060.png"/><Relationship Id="rId408" Type="http://schemas.openxmlformats.org/officeDocument/2006/relationships/image" Target="../media/image1067.png"/><Relationship Id="rId212" Type="http://schemas.openxmlformats.org/officeDocument/2006/relationships/image" Target="../media/image969.png"/><Relationship Id="rId254" Type="http://schemas.openxmlformats.org/officeDocument/2006/relationships/image" Target="../media/image990.png"/><Relationship Id="rId49" Type="http://schemas.openxmlformats.org/officeDocument/2006/relationships/customXml" Target="../ink/ink883.xml"/><Relationship Id="rId114" Type="http://schemas.openxmlformats.org/officeDocument/2006/relationships/image" Target="../media/image920.png"/><Relationship Id="rId296" Type="http://schemas.openxmlformats.org/officeDocument/2006/relationships/image" Target="../media/image1011.png"/><Relationship Id="rId461" Type="http://schemas.openxmlformats.org/officeDocument/2006/relationships/customXml" Target="../ink/ink1089.xml"/><Relationship Id="rId517" Type="http://schemas.openxmlformats.org/officeDocument/2006/relationships/customXml" Target="../ink/ink1117.xml"/><Relationship Id="rId559" Type="http://schemas.openxmlformats.org/officeDocument/2006/relationships/customXml" Target="../ink/ink1138.xml"/><Relationship Id="rId60" Type="http://schemas.openxmlformats.org/officeDocument/2006/relationships/image" Target="../media/image893.png"/><Relationship Id="rId156" Type="http://schemas.openxmlformats.org/officeDocument/2006/relationships/image" Target="../media/image941.png"/><Relationship Id="rId198" Type="http://schemas.openxmlformats.org/officeDocument/2006/relationships/image" Target="../media/image962.png"/><Relationship Id="rId321" Type="http://schemas.openxmlformats.org/officeDocument/2006/relationships/customXml" Target="../ink/ink1019.xml"/><Relationship Id="rId363" Type="http://schemas.openxmlformats.org/officeDocument/2006/relationships/customXml" Target="../ink/ink1040.xml"/><Relationship Id="rId419" Type="http://schemas.openxmlformats.org/officeDocument/2006/relationships/customXml" Target="../ink/ink1068.xml"/><Relationship Id="rId570" Type="http://schemas.openxmlformats.org/officeDocument/2006/relationships/image" Target="../media/image1148.png"/><Relationship Id="rId223" Type="http://schemas.openxmlformats.org/officeDocument/2006/relationships/customXml" Target="../ink/ink970.xml"/><Relationship Id="rId430" Type="http://schemas.openxmlformats.org/officeDocument/2006/relationships/image" Target="../media/image1078.png"/><Relationship Id="rId18" Type="http://schemas.openxmlformats.org/officeDocument/2006/relationships/image" Target="../media/image872.png"/><Relationship Id="rId265" Type="http://schemas.openxmlformats.org/officeDocument/2006/relationships/customXml" Target="../ink/ink991.xml"/><Relationship Id="rId472" Type="http://schemas.openxmlformats.org/officeDocument/2006/relationships/image" Target="../media/image1099.png"/><Relationship Id="rId528" Type="http://schemas.openxmlformats.org/officeDocument/2006/relationships/image" Target="../media/image1127.png"/><Relationship Id="rId125" Type="http://schemas.openxmlformats.org/officeDocument/2006/relationships/customXml" Target="../ink/ink921.xml"/><Relationship Id="rId167" Type="http://schemas.openxmlformats.org/officeDocument/2006/relationships/customXml" Target="../ink/ink942.xml"/><Relationship Id="rId332" Type="http://schemas.openxmlformats.org/officeDocument/2006/relationships/image" Target="../media/image1029.png"/><Relationship Id="rId374" Type="http://schemas.openxmlformats.org/officeDocument/2006/relationships/image" Target="../media/image1050.png"/><Relationship Id="rId581" Type="http://schemas.openxmlformats.org/officeDocument/2006/relationships/customXml" Target="../ink/ink1149.xml"/><Relationship Id="rId71" Type="http://schemas.openxmlformats.org/officeDocument/2006/relationships/customXml" Target="../ink/ink894.xml"/><Relationship Id="rId234" Type="http://schemas.openxmlformats.org/officeDocument/2006/relationships/image" Target="../media/image980.png"/><Relationship Id="rId2" Type="http://schemas.openxmlformats.org/officeDocument/2006/relationships/image" Target="../media/image1546.png"/><Relationship Id="rId29" Type="http://schemas.openxmlformats.org/officeDocument/2006/relationships/customXml" Target="../ink/ink873.xml"/><Relationship Id="rId276" Type="http://schemas.openxmlformats.org/officeDocument/2006/relationships/image" Target="../media/image1001.png"/><Relationship Id="rId441" Type="http://schemas.openxmlformats.org/officeDocument/2006/relationships/customXml" Target="../ink/ink1079.xml"/><Relationship Id="rId483" Type="http://schemas.openxmlformats.org/officeDocument/2006/relationships/customXml" Target="../ink/ink1100.xml"/><Relationship Id="rId539" Type="http://schemas.openxmlformats.org/officeDocument/2006/relationships/customXml" Target="../ink/ink1128.xml"/><Relationship Id="rId40" Type="http://schemas.openxmlformats.org/officeDocument/2006/relationships/image" Target="../media/image883.png"/><Relationship Id="rId136" Type="http://schemas.openxmlformats.org/officeDocument/2006/relationships/image" Target="../media/image931.png"/><Relationship Id="rId178" Type="http://schemas.openxmlformats.org/officeDocument/2006/relationships/image" Target="../media/image952.png"/><Relationship Id="rId301" Type="http://schemas.openxmlformats.org/officeDocument/2006/relationships/customXml" Target="../ink/ink1009.xml"/><Relationship Id="rId343" Type="http://schemas.openxmlformats.org/officeDocument/2006/relationships/customXml" Target="../ink/ink1030.xml"/><Relationship Id="rId550" Type="http://schemas.openxmlformats.org/officeDocument/2006/relationships/image" Target="../media/image1138.png"/><Relationship Id="rId82" Type="http://schemas.openxmlformats.org/officeDocument/2006/relationships/image" Target="../media/image904.png"/><Relationship Id="rId203" Type="http://schemas.openxmlformats.org/officeDocument/2006/relationships/customXml" Target="../ink/ink960.xml"/><Relationship Id="rId385" Type="http://schemas.openxmlformats.org/officeDocument/2006/relationships/customXml" Target="../ink/ink1051.xml"/><Relationship Id="rId592" Type="http://schemas.openxmlformats.org/officeDocument/2006/relationships/image" Target="../media/image1159.png"/><Relationship Id="rId606" Type="http://schemas.openxmlformats.org/officeDocument/2006/relationships/image" Target="../media/image1166.png"/><Relationship Id="rId245" Type="http://schemas.openxmlformats.org/officeDocument/2006/relationships/customXml" Target="../ink/ink981.xml"/><Relationship Id="rId287" Type="http://schemas.openxmlformats.org/officeDocument/2006/relationships/customXml" Target="../ink/ink1002.xml"/><Relationship Id="rId410" Type="http://schemas.openxmlformats.org/officeDocument/2006/relationships/image" Target="../media/image1068.png"/><Relationship Id="rId452" Type="http://schemas.openxmlformats.org/officeDocument/2006/relationships/image" Target="../media/image1089.png"/><Relationship Id="rId494" Type="http://schemas.openxmlformats.org/officeDocument/2006/relationships/image" Target="../media/image1110.png"/><Relationship Id="rId508" Type="http://schemas.openxmlformats.org/officeDocument/2006/relationships/image" Target="../media/image1117.png"/><Relationship Id="rId105" Type="http://schemas.openxmlformats.org/officeDocument/2006/relationships/customXml" Target="../ink/ink911.xml"/><Relationship Id="rId147" Type="http://schemas.openxmlformats.org/officeDocument/2006/relationships/customXml" Target="../ink/ink932.xml"/><Relationship Id="rId312" Type="http://schemas.openxmlformats.org/officeDocument/2006/relationships/image" Target="../media/image1019.png"/><Relationship Id="rId354" Type="http://schemas.openxmlformats.org/officeDocument/2006/relationships/image" Target="../media/image1040.png"/><Relationship Id="rId51" Type="http://schemas.openxmlformats.org/officeDocument/2006/relationships/customXml" Target="../ink/ink884.xml"/><Relationship Id="rId93" Type="http://schemas.openxmlformats.org/officeDocument/2006/relationships/customXml" Target="../ink/ink905.xml"/><Relationship Id="rId189" Type="http://schemas.openxmlformats.org/officeDocument/2006/relationships/customXml" Target="../ink/ink953.xml"/><Relationship Id="rId396" Type="http://schemas.openxmlformats.org/officeDocument/2006/relationships/image" Target="../media/image1061.png"/><Relationship Id="rId561" Type="http://schemas.openxmlformats.org/officeDocument/2006/relationships/customXml" Target="../ink/ink1139.xml"/><Relationship Id="rId214" Type="http://schemas.openxmlformats.org/officeDocument/2006/relationships/image" Target="../media/image970.png"/><Relationship Id="rId256" Type="http://schemas.openxmlformats.org/officeDocument/2006/relationships/image" Target="../media/image991.png"/><Relationship Id="rId298" Type="http://schemas.openxmlformats.org/officeDocument/2006/relationships/image" Target="../media/image1012.png"/><Relationship Id="rId421" Type="http://schemas.openxmlformats.org/officeDocument/2006/relationships/customXml" Target="../ink/ink1069.xml"/><Relationship Id="rId463" Type="http://schemas.openxmlformats.org/officeDocument/2006/relationships/customXml" Target="../ink/ink1090.xml"/><Relationship Id="rId519" Type="http://schemas.openxmlformats.org/officeDocument/2006/relationships/customXml" Target="../ink/ink1118.xml"/><Relationship Id="rId116" Type="http://schemas.openxmlformats.org/officeDocument/2006/relationships/image" Target="../media/image921.png"/><Relationship Id="rId158" Type="http://schemas.openxmlformats.org/officeDocument/2006/relationships/image" Target="../media/image942.png"/><Relationship Id="rId323" Type="http://schemas.openxmlformats.org/officeDocument/2006/relationships/customXml" Target="../ink/ink1020.xml"/><Relationship Id="rId530" Type="http://schemas.openxmlformats.org/officeDocument/2006/relationships/image" Target="../media/image1128.png"/><Relationship Id="rId20" Type="http://schemas.openxmlformats.org/officeDocument/2006/relationships/image" Target="../media/image873.png"/><Relationship Id="rId62" Type="http://schemas.openxmlformats.org/officeDocument/2006/relationships/image" Target="../media/image894.png"/><Relationship Id="rId365" Type="http://schemas.openxmlformats.org/officeDocument/2006/relationships/customXml" Target="../ink/ink1041.xml"/><Relationship Id="rId572" Type="http://schemas.openxmlformats.org/officeDocument/2006/relationships/image" Target="../media/image1149.png"/><Relationship Id="rId225" Type="http://schemas.openxmlformats.org/officeDocument/2006/relationships/customXml" Target="../ink/ink971.xml"/><Relationship Id="rId267" Type="http://schemas.openxmlformats.org/officeDocument/2006/relationships/customXml" Target="../ink/ink992.xml"/><Relationship Id="rId432" Type="http://schemas.openxmlformats.org/officeDocument/2006/relationships/image" Target="../media/image1079.png"/><Relationship Id="rId474" Type="http://schemas.openxmlformats.org/officeDocument/2006/relationships/image" Target="../media/image1100.png"/><Relationship Id="rId127" Type="http://schemas.openxmlformats.org/officeDocument/2006/relationships/customXml" Target="../ink/ink922.xml"/><Relationship Id="rId31" Type="http://schemas.openxmlformats.org/officeDocument/2006/relationships/customXml" Target="../ink/ink874.xml"/><Relationship Id="rId73" Type="http://schemas.openxmlformats.org/officeDocument/2006/relationships/customXml" Target="../ink/ink895.xml"/><Relationship Id="rId169" Type="http://schemas.openxmlformats.org/officeDocument/2006/relationships/customXml" Target="../ink/ink943.xml"/><Relationship Id="rId334" Type="http://schemas.openxmlformats.org/officeDocument/2006/relationships/image" Target="../media/image1030.png"/><Relationship Id="rId376" Type="http://schemas.openxmlformats.org/officeDocument/2006/relationships/image" Target="../media/image1051.png"/><Relationship Id="rId541" Type="http://schemas.openxmlformats.org/officeDocument/2006/relationships/customXml" Target="../ink/ink1129.xml"/><Relationship Id="rId583" Type="http://schemas.openxmlformats.org/officeDocument/2006/relationships/customXml" Target="../ink/ink1150.xml"/><Relationship Id="rId4" Type="http://schemas.openxmlformats.org/officeDocument/2006/relationships/image" Target="../media/image865.png"/><Relationship Id="rId180" Type="http://schemas.openxmlformats.org/officeDocument/2006/relationships/image" Target="../media/image953.png"/><Relationship Id="rId236" Type="http://schemas.openxmlformats.org/officeDocument/2006/relationships/image" Target="../media/image981.png"/><Relationship Id="rId278" Type="http://schemas.openxmlformats.org/officeDocument/2006/relationships/image" Target="../media/image1002.png"/><Relationship Id="rId401" Type="http://schemas.openxmlformats.org/officeDocument/2006/relationships/customXml" Target="../ink/ink1059.xml"/><Relationship Id="rId443" Type="http://schemas.openxmlformats.org/officeDocument/2006/relationships/customXml" Target="../ink/ink1080.xml"/><Relationship Id="rId303" Type="http://schemas.openxmlformats.org/officeDocument/2006/relationships/customXml" Target="../ink/ink1010.xml"/><Relationship Id="rId485" Type="http://schemas.openxmlformats.org/officeDocument/2006/relationships/customXml" Target="../ink/ink1101.xml"/><Relationship Id="rId42" Type="http://schemas.openxmlformats.org/officeDocument/2006/relationships/image" Target="../media/image884.png"/><Relationship Id="rId84" Type="http://schemas.openxmlformats.org/officeDocument/2006/relationships/image" Target="../media/image905.png"/><Relationship Id="rId138" Type="http://schemas.openxmlformats.org/officeDocument/2006/relationships/image" Target="../media/image932.png"/><Relationship Id="rId345" Type="http://schemas.openxmlformats.org/officeDocument/2006/relationships/customXml" Target="../ink/ink1031.xml"/><Relationship Id="rId387" Type="http://schemas.openxmlformats.org/officeDocument/2006/relationships/customXml" Target="../ink/ink1052.xml"/><Relationship Id="rId510" Type="http://schemas.openxmlformats.org/officeDocument/2006/relationships/image" Target="../media/image1118.png"/><Relationship Id="rId552" Type="http://schemas.openxmlformats.org/officeDocument/2006/relationships/image" Target="../media/image1139.png"/><Relationship Id="rId594" Type="http://schemas.openxmlformats.org/officeDocument/2006/relationships/image" Target="../media/image1160.png"/><Relationship Id="rId608" Type="http://schemas.openxmlformats.org/officeDocument/2006/relationships/image" Target="../media/image1167.png"/><Relationship Id="rId191" Type="http://schemas.openxmlformats.org/officeDocument/2006/relationships/customXml" Target="../ink/ink954.xml"/><Relationship Id="rId205" Type="http://schemas.openxmlformats.org/officeDocument/2006/relationships/customXml" Target="../ink/ink961.xml"/><Relationship Id="rId247" Type="http://schemas.openxmlformats.org/officeDocument/2006/relationships/customXml" Target="../ink/ink982.xml"/><Relationship Id="rId412" Type="http://schemas.openxmlformats.org/officeDocument/2006/relationships/image" Target="../media/image1069.png"/><Relationship Id="rId107" Type="http://schemas.openxmlformats.org/officeDocument/2006/relationships/customXml" Target="../ink/ink912.xml"/><Relationship Id="rId289" Type="http://schemas.openxmlformats.org/officeDocument/2006/relationships/customXml" Target="../ink/ink1003.xml"/><Relationship Id="rId454" Type="http://schemas.openxmlformats.org/officeDocument/2006/relationships/image" Target="../media/image1090.png"/><Relationship Id="rId496" Type="http://schemas.openxmlformats.org/officeDocument/2006/relationships/image" Target="../media/image1111.png"/><Relationship Id="rId11" Type="http://schemas.openxmlformats.org/officeDocument/2006/relationships/customXml" Target="../ink/ink864.xml"/><Relationship Id="rId53" Type="http://schemas.openxmlformats.org/officeDocument/2006/relationships/customXml" Target="../ink/ink885.xml"/><Relationship Id="rId149" Type="http://schemas.openxmlformats.org/officeDocument/2006/relationships/customXml" Target="../ink/ink933.xml"/><Relationship Id="rId314" Type="http://schemas.openxmlformats.org/officeDocument/2006/relationships/image" Target="../media/image1020.png"/><Relationship Id="rId356" Type="http://schemas.openxmlformats.org/officeDocument/2006/relationships/image" Target="../media/image1041.png"/><Relationship Id="rId398" Type="http://schemas.openxmlformats.org/officeDocument/2006/relationships/image" Target="../media/image1062.png"/><Relationship Id="rId521" Type="http://schemas.openxmlformats.org/officeDocument/2006/relationships/customXml" Target="../ink/ink1119.xml"/><Relationship Id="rId563" Type="http://schemas.openxmlformats.org/officeDocument/2006/relationships/customXml" Target="../ink/ink1140.xml"/><Relationship Id="rId95" Type="http://schemas.openxmlformats.org/officeDocument/2006/relationships/customXml" Target="../ink/ink906.xml"/><Relationship Id="rId160" Type="http://schemas.openxmlformats.org/officeDocument/2006/relationships/image" Target="../media/image943.png"/><Relationship Id="rId216" Type="http://schemas.openxmlformats.org/officeDocument/2006/relationships/image" Target="../media/image971.png"/><Relationship Id="rId423" Type="http://schemas.openxmlformats.org/officeDocument/2006/relationships/customXml" Target="../ink/ink1070.xml"/><Relationship Id="rId258" Type="http://schemas.openxmlformats.org/officeDocument/2006/relationships/image" Target="../media/image992.png"/><Relationship Id="rId465" Type="http://schemas.openxmlformats.org/officeDocument/2006/relationships/customXml" Target="../ink/ink1091.xml"/><Relationship Id="rId22" Type="http://schemas.openxmlformats.org/officeDocument/2006/relationships/image" Target="../media/image874.png"/><Relationship Id="rId64" Type="http://schemas.openxmlformats.org/officeDocument/2006/relationships/image" Target="../media/image895.png"/><Relationship Id="rId118" Type="http://schemas.openxmlformats.org/officeDocument/2006/relationships/image" Target="../media/image922.png"/><Relationship Id="rId325" Type="http://schemas.openxmlformats.org/officeDocument/2006/relationships/customXml" Target="../ink/ink1021.xml"/><Relationship Id="rId367" Type="http://schemas.openxmlformats.org/officeDocument/2006/relationships/customXml" Target="../ink/ink1042.xml"/><Relationship Id="rId532" Type="http://schemas.openxmlformats.org/officeDocument/2006/relationships/image" Target="../media/image1129.png"/><Relationship Id="rId574" Type="http://schemas.openxmlformats.org/officeDocument/2006/relationships/image" Target="../media/image1150.png"/><Relationship Id="rId171" Type="http://schemas.openxmlformats.org/officeDocument/2006/relationships/customXml" Target="../ink/ink944.xml"/><Relationship Id="rId227" Type="http://schemas.openxmlformats.org/officeDocument/2006/relationships/customXml" Target="../ink/ink972.xml"/><Relationship Id="rId269" Type="http://schemas.openxmlformats.org/officeDocument/2006/relationships/customXml" Target="../ink/ink993.xml"/><Relationship Id="rId434" Type="http://schemas.openxmlformats.org/officeDocument/2006/relationships/image" Target="../media/image1080.png"/><Relationship Id="rId476" Type="http://schemas.openxmlformats.org/officeDocument/2006/relationships/image" Target="../media/image1101.png"/><Relationship Id="rId33" Type="http://schemas.openxmlformats.org/officeDocument/2006/relationships/customXml" Target="../ink/ink875.xml"/><Relationship Id="rId129" Type="http://schemas.openxmlformats.org/officeDocument/2006/relationships/customXml" Target="../ink/ink923.xml"/><Relationship Id="rId280" Type="http://schemas.openxmlformats.org/officeDocument/2006/relationships/image" Target="../media/image1003.png"/><Relationship Id="rId336" Type="http://schemas.openxmlformats.org/officeDocument/2006/relationships/image" Target="../media/image1031.png"/><Relationship Id="rId501" Type="http://schemas.openxmlformats.org/officeDocument/2006/relationships/customXml" Target="../ink/ink1109.xml"/><Relationship Id="rId543" Type="http://schemas.openxmlformats.org/officeDocument/2006/relationships/customXml" Target="../ink/ink1130.xml"/><Relationship Id="rId75" Type="http://schemas.openxmlformats.org/officeDocument/2006/relationships/customXml" Target="../ink/ink896.xml"/><Relationship Id="rId140" Type="http://schemas.openxmlformats.org/officeDocument/2006/relationships/image" Target="../media/image933.png"/><Relationship Id="rId182" Type="http://schemas.openxmlformats.org/officeDocument/2006/relationships/image" Target="../media/image954.png"/><Relationship Id="rId378" Type="http://schemas.openxmlformats.org/officeDocument/2006/relationships/image" Target="../media/image1052.png"/><Relationship Id="rId403" Type="http://schemas.openxmlformats.org/officeDocument/2006/relationships/customXml" Target="../ink/ink1060.xml"/><Relationship Id="rId585" Type="http://schemas.openxmlformats.org/officeDocument/2006/relationships/customXml" Target="../ink/ink1151.xml"/><Relationship Id="rId6" Type="http://schemas.openxmlformats.org/officeDocument/2006/relationships/image" Target="../media/image866.png"/><Relationship Id="rId238" Type="http://schemas.openxmlformats.org/officeDocument/2006/relationships/image" Target="../media/image982.png"/><Relationship Id="rId445" Type="http://schemas.openxmlformats.org/officeDocument/2006/relationships/customXml" Target="../ink/ink1081.xml"/><Relationship Id="rId487" Type="http://schemas.openxmlformats.org/officeDocument/2006/relationships/customXml" Target="../ink/ink1102.xml"/><Relationship Id="rId610" Type="http://schemas.openxmlformats.org/officeDocument/2006/relationships/image" Target="../media/image1168.png"/><Relationship Id="rId291" Type="http://schemas.openxmlformats.org/officeDocument/2006/relationships/customXml" Target="../ink/ink1004.xml"/><Relationship Id="rId305" Type="http://schemas.openxmlformats.org/officeDocument/2006/relationships/customXml" Target="../ink/ink1011.xml"/><Relationship Id="rId347" Type="http://schemas.openxmlformats.org/officeDocument/2006/relationships/customXml" Target="../ink/ink1032.xml"/><Relationship Id="rId512" Type="http://schemas.openxmlformats.org/officeDocument/2006/relationships/image" Target="../media/image1119.png"/><Relationship Id="rId44" Type="http://schemas.openxmlformats.org/officeDocument/2006/relationships/image" Target="../media/image885.png"/><Relationship Id="rId86" Type="http://schemas.openxmlformats.org/officeDocument/2006/relationships/image" Target="../media/image906.png"/><Relationship Id="rId151" Type="http://schemas.openxmlformats.org/officeDocument/2006/relationships/customXml" Target="../ink/ink934.xml"/><Relationship Id="rId389" Type="http://schemas.openxmlformats.org/officeDocument/2006/relationships/customXml" Target="../ink/ink1053.xml"/><Relationship Id="rId554" Type="http://schemas.openxmlformats.org/officeDocument/2006/relationships/image" Target="../media/image1140.png"/><Relationship Id="rId596" Type="http://schemas.openxmlformats.org/officeDocument/2006/relationships/image" Target="../media/image1161.png"/><Relationship Id="rId193" Type="http://schemas.openxmlformats.org/officeDocument/2006/relationships/customXml" Target="../ink/ink955.xml"/><Relationship Id="rId207" Type="http://schemas.openxmlformats.org/officeDocument/2006/relationships/customXml" Target="../ink/ink962.xml"/><Relationship Id="rId249" Type="http://schemas.openxmlformats.org/officeDocument/2006/relationships/customXml" Target="../ink/ink983.xml"/><Relationship Id="rId414" Type="http://schemas.openxmlformats.org/officeDocument/2006/relationships/image" Target="../media/image1070.png"/><Relationship Id="rId456" Type="http://schemas.openxmlformats.org/officeDocument/2006/relationships/image" Target="../media/image1091.png"/><Relationship Id="rId498" Type="http://schemas.openxmlformats.org/officeDocument/2006/relationships/image" Target="../media/image1112.png"/><Relationship Id="rId13" Type="http://schemas.openxmlformats.org/officeDocument/2006/relationships/customXml" Target="../ink/ink865.xml"/><Relationship Id="rId109" Type="http://schemas.openxmlformats.org/officeDocument/2006/relationships/customXml" Target="../ink/ink913.xml"/><Relationship Id="rId260" Type="http://schemas.openxmlformats.org/officeDocument/2006/relationships/image" Target="../media/image993.png"/><Relationship Id="rId316" Type="http://schemas.openxmlformats.org/officeDocument/2006/relationships/image" Target="../media/image1021.png"/><Relationship Id="rId523" Type="http://schemas.openxmlformats.org/officeDocument/2006/relationships/customXml" Target="../ink/ink1120.xml"/><Relationship Id="rId55" Type="http://schemas.openxmlformats.org/officeDocument/2006/relationships/customXml" Target="../ink/ink886.xml"/><Relationship Id="rId97" Type="http://schemas.openxmlformats.org/officeDocument/2006/relationships/customXml" Target="../ink/ink907.xml"/><Relationship Id="rId120" Type="http://schemas.openxmlformats.org/officeDocument/2006/relationships/image" Target="../media/image923.png"/><Relationship Id="rId358" Type="http://schemas.openxmlformats.org/officeDocument/2006/relationships/image" Target="../media/image1042.png"/><Relationship Id="rId565" Type="http://schemas.openxmlformats.org/officeDocument/2006/relationships/customXml" Target="../ink/ink1141.xml"/><Relationship Id="rId162" Type="http://schemas.openxmlformats.org/officeDocument/2006/relationships/image" Target="../media/image944.png"/><Relationship Id="rId218" Type="http://schemas.openxmlformats.org/officeDocument/2006/relationships/image" Target="../media/image972.png"/><Relationship Id="rId425" Type="http://schemas.openxmlformats.org/officeDocument/2006/relationships/customXml" Target="../ink/ink1071.xml"/><Relationship Id="rId467" Type="http://schemas.openxmlformats.org/officeDocument/2006/relationships/customXml" Target="../ink/ink1092.xml"/><Relationship Id="rId271" Type="http://schemas.openxmlformats.org/officeDocument/2006/relationships/customXml" Target="../ink/ink994.xml"/><Relationship Id="rId24" Type="http://schemas.openxmlformats.org/officeDocument/2006/relationships/image" Target="../media/image875.png"/><Relationship Id="rId66" Type="http://schemas.openxmlformats.org/officeDocument/2006/relationships/image" Target="../media/image896.png"/><Relationship Id="rId131" Type="http://schemas.openxmlformats.org/officeDocument/2006/relationships/customXml" Target="../ink/ink924.xml"/><Relationship Id="rId327" Type="http://schemas.openxmlformats.org/officeDocument/2006/relationships/customXml" Target="../ink/ink1022.xml"/><Relationship Id="rId369" Type="http://schemas.openxmlformats.org/officeDocument/2006/relationships/customXml" Target="../ink/ink1043.xml"/><Relationship Id="rId534" Type="http://schemas.openxmlformats.org/officeDocument/2006/relationships/image" Target="../media/image1130.png"/><Relationship Id="rId576" Type="http://schemas.openxmlformats.org/officeDocument/2006/relationships/image" Target="../media/image1151.png"/><Relationship Id="rId173" Type="http://schemas.openxmlformats.org/officeDocument/2006/relationships/customXml" Target="../ink/ink945.xml"/><Relationship Id="rId229" Type="http://schemas.openxmlformats.org/officeDocument/2006/relationships/customXml" Target="../ink/ink973.xml"/><Relationship Id="rId380" Type="http://schemas.openxmlformats.org/officeDocument/2006/relationships/image" Target="../media/image1053.png"/><Relationship Id="rId436" Type="http://schemas.openxmlformats.org/officeDocument/2006/relationships/image" Target="../media/image1081.png"/><Relationship Id="rId601" Type="http://schemas.openxmlformats.org/officeDocument/2006/relationships/customXml" Target="../ink/ink1159.xml"/><Relationship Id="rId240" Type="http://schemas.openxmlformats.org/officeDocument/2006/relationships/image" Target="../media/image983.png"/><Relationship Id="rId478" Type="http://schemas.openxmlformats.org/officeDocument/2006/relationships/image" Target="../media/image1102.png"/><Relationship Id="rId35" Type="http://schemas.openxmlformats.org/officeDocument/2006/relationships/customXml" Target="../ink/ink876.xml"/><Relationship Id="rId77" Type="http://schemas.openxmlformats.org/officeDocument/2006/relationships/customXml" Target="../ink/ink897.xml"/><Relationship Id="rId100" Type="http://schemas.openxmlformats.org/officeDocument/2006/relationships/image" Target="../media/image913.png"/><Relationship Id="rId282" Type="http://schemas.openxmlformats.org/officeDocument/2006/relationships/image" Target="../media/image1004.png"/><Relationship Id="rId338" Type="http://schemas.openxmlformats.org/officeDocument/2006/relationships/image" Target="../media/image1032.png"/><Relationship Id="rId503" Type="http://schemas.openxmlformats.org/officeDocument/2006/relationships/customXml" Target="../ink/ink1110.xml"/><Relationship Id="rId545" Type="http://schemas.openxmlformats.org/officeDocument/2006/relationships/customXml" Target="../ink/ink1131.xml"/><Relationship Id="rId587" Type="http://schemas.openxmlformats.org/officeDocument/2006/relationships/customXml" Target="../ink/ink1152.xml"/><Relationship Id="rId8" Type="http://schemas.openxmlformats.org/officeDocument/2006/relationships/image" Target="../media/image867.png"/><Relationship Id="rId142" Type="http://schemas.openxmlformats.org/officeDocument/2006/relationships/image" Target="../media/image934.png"/><Relationship Id="rId184" Type="http://schemas.openxmlformats.org/officeDocument/2006/relationships/image" Target="../media/image955.png"/><Relationship Id="rId391" Type="http://schemas.openxmlformats.org/officeDocument/2006/relationships/customXml" Target="../ink/ink1054.xml"/><Relationship Id="rId405" Type="http://schemas.openxmlformats.org/officeDocument/2006/relationships/customXml" Target="../ink/ink1061.xml"/><Relationship Id="rId447" Type="http://schemas.openxmlformats.org/officeDocument/2006/relationships/customXml" Target="../ink/ink1082.xml"/><Relationship Id="rId251" Type="http://schemas.openxmlformats.org/officeDocument/2006/relationships/customXml" Target="../ink/ink984.xml"/><Relationship Id="rId489" Type="http://schemas.openxmlformats.org/officeDocument/2006/relationships/customXml" Target="../ink/ink1103.xml"/><Relationship Id="rId46" Type="http://schemas.openxmlformats.org/officeDocument/2006/relationships/image" Target="../media/image886.png"/><Relationship Id="rId293" Type="http://schemas.openxmlformats.org/officeDocument/2006/relationships/customXml" Target="../ink/ink1005.xml"/><Relationship Id="rId307" Type="http://schemas.openxmlformats.org/officeDocument/2006/relationships/customXml" Target="../ink/ink1012.xml"/><Relationship Id="rId349" Type="http://schemas.openxmlformats.org/officeDocument/2006/relationships/customXml" Target="../ink/ink1033.xml"/><Relationship Id="rId514" Type="http://schemas.openxmlformats.org/officeDocument/2006/relationships/image" Target="../media/image1120.png"/><Relationship Id="rId556" Type="http://schemas.openxmlformats.org/officeDocument/2006/relationships/image" Target="../media/image1141.png"/><Relationship Id="rId88" Type="http://schemas.openxmlformats.org/officeDocument/2006/relationships/image" Target="../media/image907.png"/><Relationship Id="rId111" Type="http://schemas.openxmlformats.org/officeDocument/2006/relationships/customXml" Target="../ink/ink914.xml"/><Relationship Id="rId153" Type="http://schemas.openxmlformats.org/officeDocument/2006/relationships/customXml" Target="../ink/ink935.xml"/><Relationship Id="rId195" Type="http://schemas.openxmlformats.org/officeDocument/2006/relationships/customXml" Target="../ink/ink956.xml"/><Relationship Id="rId209" Type="http://schemas.openxmlformats.org/officeDocument/2006/relationships/customXml" Target="../ink/ink963.xml"/><Relationship Id="rId360" Type="http://schemas.openxmlformats.org/officeDocument/2006/relationships/image" Target="../media/image1043.png"/><Relationship Id="rId416" Type="http://schemas.openxmlformats.org/officeDocument/2006/relationships/image" Target="../media/image1071.png"/><Relationship Id="rId598" Type="http://schemas.openxmlformats.org/officeDocument/2006/relationships/image" Target="../media/image1162.png"/><Relationship Id="rId220" Type="http://schemas.openxmlformats.org/officeDocument/2006/relationships/image" Target="../media/image973.png"/><Relationship Id="rId458" Type="http://schemas.openxmlformats.org/officeDocument/2006/relationships/image" Target="../media/image1092.png"/><Relationship Id="rId15" Type="http://schemas.openxmlformats.org/officeDocument/2006/relationships/customXml" Target="../ink/ink866.xml"/><Relationship Id="rId57" Type="http://schemas.openxmlformats.org/officeDocument/2006/relationships/customXml" Target="../ink/ink887.xml"/><Relationship Id="rId262" Type="http://schemas.openxmlformats.org/officeDocument/2006/relationships/image" Target="../media/image994.png"/><Relationship Id="rId318" Type="http://schemas.openxmlformats.org/officeDocument/2006/relationships/image" Target="../media/image1022.png"/><Relationship Id="rId525" Type="http://schemas.openxmlformats.org/officeDocument/2006/relationships/customXml" Target="../ink/ink1121.xml"/><Relationship Id="rId567" Type="http://schemas.openxmlformats.org/officeDocument/2006/relationships/customXml" Target="../ink/ink1142.xml"/><Relationship Id="rId99" Type="http://schemas.openxmlformats.org/officeDocument/2006/relationships/customXml" Target="../ink/ink908.xml"/><Relationship Id="rId122" Type="http://schemas.openxmlformats.org/officeDocument/2006/relationships/image" Target="../media/image924.png"/><Relationship Id="rId164" Type="http://schemas.openxmlformats.org/officeDocument/2006/relationships/image" Target="../media/image945.png"/><Relationship Id="rId371" Type="http://schemas.openxmlformats.org/officeDocument/2006/relationships/customXml" Target="../ink/ink1044.xml"/><Relationship Id="rId427" Type="http://schemas.openxmlformats.org/officeDocument/2006/relationships/customXml" Target="../ink/ink1072.xml"/><Relationship Id="rId469" Type="http://schemas.openxmlformats.org/officeDocument/2006/relationships/customXml" Target="../ink/ink1093.xml"/><Relationship Id="rId26" Type="http://schemas.openxmlformats.org/officeDocument/2006/relationships/image" Target="../media/image876.png"/><Relationship Id="rId231" Type="http://schemas.openxmlformats.org/officeDocument/2006/relationships/customXml" Target="../ink/ink974.xml"/><Relationship Id="rId273" Type="http://schemas.openxmlformats.org/officeDocument/2006/relationships/customXml" Target="../ink/ink995.xml"/><Relationship Id="rId329" Type="http://schemas.openxmlformats.org/officeDocument/2006/relationships/customXml" Target="../ink/ink1023.xml"/><Relationship Id="rId480" Type="http://schemas.openxmlformats.org/officeDocument/2006/relationships/image" Target="../media/image1103.png"/><Relationship Id="rId536" Type="http://schemas.openxmlformats.org/officeDocument/2006/relationships/image" Target="../media/image1131.png"/><Relationship Id="rId68" Type="http://schemas.openxmlformats.org/officeDocument/2006/relationships/image" Target="../media/image897.png"/><Relationship Id="rId133" Type="http://schemas.openxmlformats.org/officeDocument/2006/relationships/customXml" Target="../ink/ink925.xml"/><Relationship Id="rId175" Type="http://schemas.openxmlformats.org/officeDocument/2006/relationships/customXml" Target="../ink/ink946.xml"/><Relationship Id="rId340" Type="http://schemas.openxmlformats.org/officeDocument/2006/relationships/image" Target="../media/image1033.png"/><Relationship Id="rId578" Type="http://schemas.openxmlformats.org/officeDocument/2006/relationships/image" Target="../media/image1152.png"/><Relationship Id="rId200" Type="http://schemas.openxmlformats.org/officeDocument/2006/relationships/image" Target="../media/image963.png"/><Relationship Id="rId382" Type="http://schemas.openxmlformats.org/officeDocument/2006/relationships/image" Target="../media/image1054.png"/><Relationship Id="rId438" Type="http://schemas.openxmlformats.org/officeDocument/2006/relationships/image" Target="../media/image1082.png"/><Relationship Id="rId603" Type="http://schemas.openxmlformats.org/officeDocument/2006/relationships/customXml" Target="../ink/ink1160.xml"/><Relationship Id="rId242" Type="http://schemas.openxmlformats.org/officeDocument/2006/relationships/image" Target="../media/image984.png"/><Relationship Id="rId284" Type="http://schemas.openxmlformats.org/officeDocument/2006/relationships/image" Target="../media/image1005.png"/><Relationship Id="rId491" Type="http://schemas.openxmlformats.org/officeDocument/2006/relationships/customXml" Target="../ink/ink1104.xml"/><Relationship Id="rId505" Type="http://schemas.openxmlformats.org/officeDocument/2006/relationships/customXml" Target="../ink/ink1111.xml"/><Relationship Id="rId37" Type="http://schemas.openxmlformats.org/officeDocument/2006/relationships/customXml" Target="../ink/ink877.xml"/><Relationship Id="rId79" Type="http://schemas.openxmlformats.org/officeDocument/2006/relationships/customXml" Target="../ink/ink898.xml"/><Relationship Id="rId102" Type="http://schemas.openxmlformats.org/officeDocument/2006/relationships/image" Target="../media/image914.png"/><Relationship Id="rId144" Type="http://schemas.openxmlformats.org/officeDocument/2006/relationships/image" Target="../media/image935.png"/><Relationship Id="rId547" Type="http://schemas.openxmlformats.org/officeDocument/2006/relationships/customXml" Target="../ink/ink1132.xml"/><Relationship Id="rId589" Type="http://schemas.openxmlformats.org/officeDocument/2006/relationships/customXml" Target="../ink/ink1153.xml"/><Relationship Id="rId90" Type="http://schemas.openxmlformats.org/officeDocument/2006/relationships/image" Target="../media/image908.png"/><Relationship Id="rId186" Type="http://schemas.openxmlformats.org/officeDocument/2006/relationships/image" Target="../media/image956.png"/><Relationship Id="rId351" Type="http://schemas.openxmlformats.org/officeDocument/2006/relationships/customXml" Target="../ink/ink1034.xml"/><Relationship Id="rId393" Type="http://schemas.openxmlformats.org/officeDocument/2006/relationships/customXml" Target="../ink/ink1055.xml"/><Relationship Id="rId407" Type="http://schemas.openxmlformats.org/officeDocument/2006/relationships/customXml" Target="../ink/ink1062.xml"/><Relationship Id="rId449" Type="http://schemas.openxmlformats.org/officeDocument/2006/relationships/customXml" Target="../ink/ink1083.xml"/><Relationship Id="rId211" Type="http://schemas.openxmlformats.org/officeDocument/2006/relationships/customXml" Target="../ink/ink964.xml"/><Relationship Id="rId253" Type="http://schemas.openxmlformats.org/officeDocument/2006/relationships/customXml" Target="../ink/ink985.xml"/><Relationship Id="rId295" Type="http://schemas.openxmlformats.org/officeDocument/2006/relationships/customXml" Target="../ink/ink1006.xml"/><Relationship Id="rId309" Type="http://schemas.openxmlformats.org/officeDocument/2006/relationships/customXml" Target="../ink/ink1013.xml"/><Relationship Id="rId460" Type="http://schemas.openxmlformats.org/officeDocument/2006/relationships/image" Target="../media/image1093.png"/><Relationship Id="rId516" Type="http://schemas.openxmlformats.org/officeDocument/2006/relationships/image" Target="../media/image1121.png"/><Relationship Id="rId48" Type="http://schemas.openxmlformats.org/officeDocument/2006/relationships/image" Target="../media/image887.png"/><Relationship Id="rId113" Type="http://schemas.openxmlformats.org/officeDocument/2006/relationships/customXml" Target="../ink/ink915.xml"/><Relationship Id="rId320" Type="http://schemas.openxmlformats.org/officeDocument/2006/relationships/image" Target="../media/image1023.png"/><Relationship Id="rId558" Type="http://schemas.openxmlformats.org/officeDocument/2006/relationships/image" Target="../media/image1142.png"/><Relationship Id="rId155" Type="http://schemas.openxmlformats.org/officeDocument/2006/relationships/customXml" Target="../ink/ink936.xml"/><Relationship Id="rId197" Type="http://schemas.openxmlformats.org/officeDocument/2006/relationships/customXml" Target="../ink/ink957.xml"/><Relationship Id="rId362" Type="http://schemas.openxmlformats.org/officeDocument/2006/relationships/image" Target="../media/image1044.png"/><Relationship Id="rId418" Type="http://schemas.openxmlformats.org/officeDocument/2006/relationships/image" Target="../media/image1072.png"/><Relationship Id="rId222" Type="http://schemas.openxmlformats.org/officeDocument/2006/relationships/image" Target="../media/image974.png"/><Relationship Id="rId264" Type="http://schemas.openxmlformats.org/officeDocument/2006/relationships/image" Target="../media/image995.png"/><Relationship Id="rId471" Type="http://schemas.openxmlformats.org/officeDocument/2006/relationships/customXml" Target="../ink/ink1094.xml"/><Relationship Id="rId17" Type="http://schemas.openxmlformats.org/officeDocument/2006/relationships/customXml" Target="../ink/ink867.xml"/><Relationship Id="rId59" Type="http://schemas.openxmlformats.org/officeDocument/2006/relationships/customXml" Target="../ink/ink888.xml"/><Relationship Id="rId124" Type="http://schemas.openxmlformats.org/officeDocument/2006/relationships/image" Target="../media/image925.png"/><Relationship Id="rId527" Type="http://schemas.openxmlformats.org/officeDocument/2006/relationships/customXml" Target="../ink/ink1122.xml"/><Relationship Id="rId569" Type="http://schemas.openxmlformats.org/officeDocument/2006/relationships/customXml" Target="../ink/ink1143.xml"/><Relationship Id="rId70" Type="http://schemas.openxmlformats.org/officeDocument/2006/relationships/image" Target="../media/image898.png"/><Relationship Id="rId166" Type="http://schemas.openxmlformats.org/officeDocument/2006/relationships/image" Target="../media/image946.png"/><Relationship Id="rId331" Type="http://schemas.openxmlformats.org/officeDocument/2006/relationships/customXml" Target="../ink/ink1024.xml"/><Relationship Id="rId373" Type="http://schemas.openxmlformats.org/officeDocument/2006/relationships/customXml" Target="../ink/ink1045.xml"/><Relationship Id="rId429" Type="http://schemas.openxmlformats.org/officeDocument/2006/relationships/customXml" Target="../ink/ink1073.xml"/><Relationship Id="rId580" Type="http://schemas.openxmlformats.org/officeDocument/2006/relationships/image" Target="../media/image1153.png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975.xml"/><Relationship Id="rId440" Type="http://schemas.openxmlformats.org/officeDocument/2006/relationships/image" Target="../media/image1083.png"/><Relationship Id="rId28" Type="http://schemas.openxmlformats.org/officeDocument/2006/relationships/image" Target="../media/image877.png"/><Relationship Id="rId275" Type="http://schemas.openxmlformats.org/officeDocument/2006/relationships/customXml" Target="../ink/ink996.xml"/><Relationship Id="rId300" Type="http://schemas.openxmlformats.org/officeDocument/2006/relationships/image" Target="../media/image1013.png"/><Relationship Id="rId482" Type="http://schemas.openxmlformats.org/officeDocument/2006/relationships/image" Target="../media/image1104.png"/><Relationship Id="rId538" Type="http://schemas.openxmlformats.org/officeDocument/2006/relationships/image" Target="../media/image1132.png"/><Relationship Id="rId81" Type="http://schemas.openxmlformats.org/officeDocument/2006/relationships/customXml" Target="../ink/ink899.xml"/><Relationship Id="rId135" Type="http://schemas.openxmlformats.org/officeDocument/2006/relationships/customXml" Target="../ink/ink926.xml"/><Relationship Id="rId177" Type="http://schemas.openxmlformats.org/officeDocument/2006/relationships/customXml" Target="../ink/ink947.xml"/><Relationship Id="rId342" Type="http://schemas.openxmlformats.org/officeDocument/2006/relationships/image" Target="../media/image1034.png"/><Relationship Id="rId384" Type="http://schemas.openxmlformats.org/officeDocument/2006/relationships/image" Target="../media/image1055.png"/><Relationship Id="rId591" Type="http://schemas.openxmlformats.org/officeDocument/2006/relationships/customXml" Target="../ink/ink1154.xml"/><Relationship Id="rId605" Type="http://schemas.openxmlformats.org/officeDocument/2006/relationships/customXml" Target="../ink/ink1161.xml"/><Relationship Id="rId202" Type="http://schemas.openxmlformats.org/officeDocument/2006/relationships/image" Target="../media/image964.png"/><Relationship Id="rId244" Type="http://schemas.openxmlformats.org/officeDocument/2006/relationships/image" Target="../media/image985.png"/><Relationship Id="rId39" Type="http://schemas.openxmlformats.org/officeDocument/2006/relationships/customXml" Target="../ink/ink878.xml"/><Relationship Id="rId286" Type="http://schemas.openxmlformats.org/officeDocument/2006/relationships/image" Target="../media/image1006.png"/><Relationship Id="rId451" Type="http://schemas.openxmlformats.org/officeDocument/2006/relationships/customXml" Target="../ink/ink1084.xml"/><Relationship Id="rId493" Type="http://schemas.openxmlformats.org/officeDocument/2006/relationships/customXml" Target="../ink/ink1105.xml"/><Relationship Id="rId507" Type="http://schemas.openxmlformats.org/officeDocument/2006/relationships/customXml" Target="../ink/ink1112.xml"/><Relationship Id="rId549" Type="http://schemas.openxmlformats.org/officeDocument/2006/relationships/customXml" Target="../ink/ink1133.xml"/><Relationship Id="rId50" Type="http://schemas.openxmlformats.org/officeDocument/2006/relationships/image" Target="../media/image888.png"/><Relationship Id="rId104" Type="http://schemas.openxmlformats.org/officeDocument/2006/relationships/image" Target="../media/image915.png"/><Relationship Id="rId146" Type="http://schemas.openxmlformats.org/officeDocument/2006/relationships/image" Target="../media/image936.png"/><Relationship Id="rId188" Type="http://schemas.openxmlformats.org/officeDocument/2006/relationships/image" Target="../media/image957.png"/><Relationship Id="rId311" Type="http://schemas.openxmlformats.org/officeDocument/2006/relationships/customXml" Target="../ink/ink1014.xml"/><Relationship Id="rId353" Type="http://schemas.openxmlformats.org/officeDocument/2006/relationships/customXml" Target="../ink/ink1035.xml"/><Relationship Id="rId395" Type="http://schemas.openxmlformats.org/officeDocument/2006/relationships/customXml" Target="../ink/ink1056.xml"/><Relationship Id="rId409" Type="http://schemas.openxmlformats.org/officeDocument/2006/relationships/customXml" Target="../ink/ink1063.xml"/><Relationship Id="rId560" Type="http://schemas.openxmlformats.org/officeDocument/2006/relationships/image" Target="../media/image1143.png"/><Relationship Id="rId92" Type="http://schemas.openxmlformats.org/officeDocument/2006/relationships/image" Target="../media/image909.png"/><Relationship Id="rId213" Type="http://schemas.openxmlformats.org/officeDocument/2006/relationships/customXml" Target="../ink/ink965.xml"/><Relationship Id="rId420" Type="http://schemas.openxmlformats.org/officeDocument/2006/relationships/image" Target="../media/image1073.png"/><Relationship Id="rId255" Type="http://schemas.openxmlformats.org/officeDocument/2006/relationships/customXml" Target="../ink/ink986.xml"/><Relationship Id="rId297" Type="http://schemas.openxmlformats.org/officeDocument/2006/relationships/customXml" Target="../ink/ink1007.xml"/><Relationship Id="rId462" Type="http://schemas.openxmlformats.org/officeDocument/2006/relationships/image" Target="../media/image1094.png"/><Relationship Id="rId518" Type="http://schemas.openxmlformats.org/officeDocument/2006/relationships/image" Target="../media/image1122.png"/><Relationship Id="rId115" Type="http://schemas.openxmlformats.org/officeDocument/2006/relationships/customXml" Target="../ink/ink916.xml"/><Relationship Id="rId157" Type="http://schemas.openxmlformats.org/officeDocument/2006/relationships/customXml" Target="../ink/ink937.xml"/><Relationship Id="rId322" Type="http://schemas.openxmlformats.org/officeDocument/2006/relationships/image" Target="../media/image1024.png"/><Relationship Id="rId364" Type="http://schemas.openxmlformats.org/officeDocument/2006/relationships/image" Target="../media/image1045.png"/><Relationship Id="rId61" Type="http://schemas.openxmlformats.org/officeDocument/2006/relationships/customXml" Target="../ink/ink889.xml"/><Relationship Id="rId199" Type="http://schemas.openxmlformats.org/officeDocument/2006/relationships/customXml" Target="../ink/ink958.xml"/><Relationship Id="rId571" Type="http://schemas.openxmlformats.org/officeDocument/2006/relationships/customXml" Target="../ink/ink1144.xml"/><Relationship Id="rId19" Type="http://schemas.openxmlformats.org/officeDocument/2006/relationships/customXml" Target="../ink/ink868.xml"/><Relationship Id="rId224" Type="http://schemas.openxmlformats.org/officeDocument/2006/relationships/image" Target="../media/image975.png"/><Relationship Id="rId266" Type="http://schemas.openxmlformats.org/officeDocument/2006/relationships/image" Target="../media/image996.png"/><Relationship Id="rId431" Type="http://schemas.openxmlformats.org/officeDocument/2006/relationships/customXml" Target="../ink/ink1074.xml"/><Relationship Id="rId473" Type="http://schemas.openxmlformats.org/officeDocument/2006/relationships/customXml" Target="../ink/ink1095.xml"/><Relationship Id="rId529" Type="http://schemas.openxmlformats.org/officeDocument/2006/relationships/customXml" Target="../ink/ink1123.xml"/><Relationship Id="rId30" Type="http://schemas.openxmlformats.org/officeDocument/2006/relationships/image" Target="../media/image878.png"/><Relationship Id="rId126" Type="http://schemas.openxmlformats.org/officeDocument/2006/relationships/image" Target="../media/image926.png"/><Relationship Id="rId168" Type="http://schemas.openxmlformats.org/officeDocument/2006/relationships/image" Target="../media/image947.png"/><Relationship Id="rId333" Type="http://schemas.openxmlformats.org/officeDocument/2006/relationships/customXml" Target="../ink/ink1025.xml"/><Relationship Id="rId540" Type="http://schemas.openxmlformats.org/officeDocument/2006/relationships/image" Target="../media/image1133.png"/><Relationship Id="rId72" Type="http://schemas.openxmlformats.org/officeDocument/2006/relationships/image" Target="../media/image899.png"/><Relationship Id="rId375" Type="http://schemas.openxmlformats.org/officeDocument/2006/relationships/customXml" Target="../ink/ink1046.xml"/><Relationship Id="rId582" Type="http://schemas.openxmlformats.org/officeDocument/2006/relationships/image" Target="../media/image1154.png"/><Relationship Id="rId3" Type="http://schemas.openxmlformats.org/officeDocument/2006/relationships/customXml" Target="../ink/ink860.xml"/><Relationship Id="rId235" Type="http://schemas.openxmlformats.org/officeDocument/2006/relationships/customXml" Target="../ink/ink976.xml"/><Relationship Id="rId277" Type="http://schemas.openxmlformats.org/officeDocument/2006/relationships/customXml" Target="../ink/ink997.xml"/><Relationship Id="rId400" Type="http://schemas.openxmlformats.org/officeDocument/2006/relationships/image" Target="../media/image1063.png"/><Relationship Id="rId442" Type="http://schemas.openxmlformats.org/officeDocument/2006/relationships/image" Target="../media/image1084.png"/><Relationship Id="rId484" Type="http://schemas.openxmlformats.org/officeDocument/2006/relationships/image" Target="../media/image1105.png"/><Relationship Id="rId137" Type="http://schemas.openxmlformats.org/officeDocument/2006/relationships/customXml" Target="../ink/ink927.xml"/><Relationship Id="rId302" Type="http://schemas.openxmlformats.org/officeDocument/2006/relationships/image" Target="../media/image1014.png"/><Relationship Id="rId344" Type="http://schemas.openxmlformats.org/officeDocument/2006/relationships/image" Target="../media/image1035.png"/><Relationship Id="rId41" Type="http://schemas.openxmlformats.org/officeDocument/2006/relationships/customXml" Target="../ink/ink879.xml"/><Relationship Id="rId83" Type="http://schemas.openxmlformats.org/officeDocument/2006/relationships/customXml" Target="../ink/ink900.xml"/><Relationship Id="rId179" Type="http://schemas.openxmlformats.org/officeDocument/2006/relationships/customXml" Target="../ink/ink948.xml"/><Relationship Id="rId386" Type="http://schemas.openxmlformats.org/officeDocument/2006/relationships/image" Target="../media/image1056.png"/><Relationship Id="rId551" Type="http://schemas.openxmlformats.org/officeDocument/2006/relationships/customXml" Target="../ink/ink1134.xml"/><Relationship Id="rId593" Type="http://schemas.openxmlformats.org/officeDocument/2006/relationships/customXml" Target="../ink/ink1155.xml"/><Relationship Id="rId607" Type="http://schemas.openxmlformats.org/officeDocument/2006/relationships/customXml" Target="../ink/ink1162.xml"/><Relationship Id="rId190" Type="http://schemas.openxmlformats.org/officeDocument/2006/relationships/image" Target="../media/image958.png"/><Relationship Id="rId204" Type="http://schemas.openxmlformats.org/officeDocument/2006/relationships/image" Target="../media/image965.png"/><Relationship Id="rId246" Type="http://schemas.openxmlformats.org/officeDocument/2006/relationships/image" Target="../media/image986.png"/><Relationship Id="rId288" Type="http://schemas.openxmlformats.org/officeDocument/2006/relationships/image" Target="../media/image1007.png"/><Relationship Id="rId411" Type="http://schemas.openxmlformats.org/officeDocument/2006/relationships/customXml" Target="../ink/ink1064.xml"/><Relationship Id="rId453" Type="http://schemas.openxmlformats.org/officeDocument/2006/relationships/customXml" Target="../ink/ink1085.xml"/><Relationship Id="rId509" Type="http://schemas.openxmlformats.org/officeDocument/2006/relationships/customXml" Target="../ink/ink1113.xml"/><Relationship Id="rId106" Type="http://schemas.openxmlformats.org/officeDocument/2006/relationships/image" Target="../media/image916.png"/><Relationship Id="rId313" Type="http://schemas.openxmlformats.org/officeDocument/2006/relationships/customXml" Target="../ink/ink1015.xml"/><Relationship Id="rId495" Type="http://schemas.openxmlformats.org/officeDocument/2006/relationships/customXml" Target="../ink/ink1106.xml"/><Relationship Id="rId10" Type="http://schemas.openxmlformats.org/officeDocument/2006/relationships/image" Target="../media/image868.png"/><Relationship Id="rId52" Type="http://schemas.openxmlformats.org/officeDocument/2006/relationships/image" Target="../media/image889.png"/><Relationship Id="rId94" Type="http://schemas.openxmlformats.org/officeDocument/2006/relationships/image" Target="../media/image910.png"/><Relationship Id="rId148" Type="http://schemas.openxmlformats.org/officeDocument/2006/relationships/image" Target="../media/image937.png"/><Relationship Id="rId355" Type="http://schemas.openxmlformats.org/officeDocument/2006/relationships/customXml" Target="../ink/ink1036.xml"/><Relationship Id="rId397" Type="http://schemas.openxmlformats.org/officeDocument/2006/relationships/customXml" Target="../ink/ink1057.xml"/><Relationship Id="rId520" Type="http://schemas.openxmlformats.org/officeDocument/2006/relationships/image" Target="../media/image1123.png"/><Relationship Id="rId562" Type="http://schemas.openxmlformats.org/officeDocument/2006/relationships/image" Target="../media/image1144.png"/><Relationship Id="rId215" Type="http://schemas.openxmlformats.org/officeDocument/2006/relationships/customXml" Target="../ink/ink966.xml"/><Relationship Id="rId257" Type="http://schemas.openxmlformats.org/officeDocument/2006/relationships/customXml" Target="../ink/ink987.xml"/><Relationship Id="rId422" Type="http://schemas.openxmlformats.org/officeDocument/2006/relationships/image" Target="../media/image1074.png"/><Relationship Id="rId464" Type="http://schemas.openxmlformats.org/officeDocument/2006/relationships/image" Target="../media/image1095.png"/><Relationship Id="rId299" Type="http://schemas.openxmlformats.org/officeDocument/2006/relationships/customXml" Target="../ink/ink1008.xml"/><Relationship Id="rId63" Type="http://schemas.openxmlformats.org/officeDocument/2006/relationships/customXml" Target="../ink/ink890.xml"/><Relationship Id="rId159" Type="http://schemas.openxmlformats.org/officeDocument/2006/relationships/customXml" Target="../ink/ink938.xml"/><Relationship Id="rId366" Type="http://schemas.openxmlformats.org/officeDocument/2006/relationships/image" Target="../media/image1046.png"/><Relationship Id="rId573" Type="http://schemas.openxmlformats.org/officeDocument/2006/relationships/customXml" Target="../ink/ink1145.xml"/><Relationship Id="rId226" Type="http://schemas.openxmlformats.org/officeDocument/2006/relationships/image" Target="../media/image976.png"/><Relationship Id="rId433" Type="http://schemas.openxmlformats.org/officeDocument/2006/relationships/customXml" Target="../ink/ink1075.xml"/><Relationship Id="rId74" Type="http://schemas.openxmlformats.org/officeDocument/2006/relationships/image" Target="../media/image900.png"/><Relationship Id="rId377" Type="http://schemas.openxmlformats.org/officeDocument/2006/relationships/customXml" Target="../ink/ink1047.xml"/><Relationship Id="rId500" Type="http://schemas.openxmlformats.org/officeDocument/2006/relationships/image" Target="../media/image1113.png"/><Relationship Id="rId584" Type="http://schemas.openxmlformats.org/officeDocument/2006/relationships/image" Target="../media/image1155.png"/><Relationship Id="rId5" Type="http://schemas.openxmlformats.org/officeDocument/2006/relationships/customXml" Target="../ink/ink861.xml"/><Relationship Id="rId237" Type="http://schemas.openxmlformats.org/officeDocument/2006/relationships/customXml" Target="../ink/ink977.xml"/><Relationship Id="rId444" Type="http://schemas.openxmlformats.org/officeDocument/2006/relationships/image" Target="../media/image1085.png"/><Relationship Id="rId290" Type="http://schemas.openxmlformats.org/officeDocument/2006/relationships/image" Target="../media/image1008.png"/><Relationship Id="rId304" Type="http://schemas.openxmlformats.org/officeDocument/2006/relationships/image" Target="../media/image1015.png"/><Relationship Id="rId388" Type="http://schemas.openxmlformats.org/officeDocument/2006/relationships/image" Target="../media/image1057.png"/><Relationship Id="rId511" Type="http://schemas.openxmlformats.org/officeDocument/2006/relationships/customXml" Target="../ink/ink1114.xml"/><Relationship Id="rId609" Type="http://schemas.openxmlformats.org/officeDocument/2006/relationships/customXml" Target="../ink/ink1163.xml"/><Relationship Id="rId85" Type="http://schemas.openxmlformats.org/officeDocument/2006/relationships/customXml" Target="../ink/ink901.xml"/><Relationship Id="rId150" Type="http://schemas.openxmlformats.org/officeDocument/2006/relationships/image" Target="../media/image938.png"/><Relationship Id="rId595" Type="http://schemas.openxmlformats.org/officeDocument/2006/relationships/customXml" Target="../ink/ink1156.xml"/><Relationship Id="rId248" Type="http://schemas.openxmlformats.org/officeDocument/2006/relationships/image" Target="../media/image987.png"/><Relationship Id="rId455" Type="http://schemas.openxmlformats.org/officeDocument/2006/relationships/customXml" Target="../ink/ink1086.xml"/><Relationship Id="rId12" Type="http://schemas.openxmlformats.org/officeDocument/2006/relationships/image" Target="../media/image869.png"/><Relationship Id="rId108" Type="http://schemas.openxmlformats.org/officeDocument/2006/relationships/image" Target="../media/image917.png"/><Relationship Id="rId315" Type="http://schemas.openxmlformats.org/officeDocument/2006/relationships/customXml" Target="../ink/ink1016.xml"/><Relationship Id="rId522" Type="http://schemas.openxmlformats.org/officeDocument/2006/relationships/image" Target="../media/image1124.png"/><Relationship Id="rId96" Type="http://schemas.openxmlformats.org/officeDocument/2006/relationships/image" Target="../media/image911.png"/><Relationship Id="rId161" Type="http://schemas.openxmlformats.org/officeDocument/2006/relationships/customXml" Target="../ink/ink939.xml"/><Relationship Id="rId399" Type="http://schemas.openxmlformats.org/officeDocument/2006/relationships/customXml" Target="../ink/ink1058.xml"/><Relationship Id="rId259" Type="http://schemas.openxmlformats.org/officeDocument/2006/relationships/customXml" Target="../ink/ink988.xml"/><Relationship Id="rId466" Type="http://schemas.openxmlformats.org/officeDocument/2006/relationships/image" Target="../media/image1096.png"/><Relationship Id="rId23" Type="http://schemas.openxmlformats.org/officeDocument/2006/relationships/customXml" Target="../ink/ink870.xml"/><Relationship Id="rId119" Type="http://schemas.openxmlformats.org/officeDocument/2006/relationships/customXml" Target="../ink/ink918.xml"/><Relationship Id="rId326" Type="http://schemas.openxmlformats.org/officeDocument/2006/relationships/image" Target="../media/image1026.png"/><Relationship Id="rId533" Type="http://schemas.openxmlformats.org/officeDocument/2006/relationships/customXml" Target="../ink/ink1125.xml"/><Relationship Id="rId172" Type="http://schemas.openxmlformats.org/officeDocument/2006/relationships/image" Target="../media/image949.png"/><Relationship Id="rId477" Type="http://schemas.openxmlformats.org/officeDocument/2006/relationships/customXml" Target="../ink/ink1097.xml"/><Relationship Id="rId600" Type="http://schemas.openxmlformats.org/officeDocument/2006/relationships/image" Target="../media/image1163.png"/><Relationship Id="rId337" Type="http://schemas.openxmlformats.org/officeDocument/2006/relationships/customXml" Target="../ink/ink1027.xml"/><Relationship Id="rId34" Type="http://schemas.openxmlformats.org/officeDocument/2006/relationships/image" Target="../media/image880.png"/><Relationship Id="rId544" Type="http://schemas.openxmlformats.org/officeDocument/2006/relationships/image" Target="../media/image1135.png"/><Relationship Id="rId183" Type="http://schemas.openxmlformats.org/officeDocument/2006/relationships/customXml" Target="../ink/ink950.xml"/><Relationship Id="rId390" Type="http://schemas.openxmlformats.org/officeDocument/2006/relationships/image" Target="../media/image1058.png"/><Relationship Id="rId404" Type="http://schemas.openxmlformats.org/officeDocument/2006/relationships/image" Target="../media/image1065.png"/><Relationship Id="rId250" Type="http://schemas.openxmlformats.org/officeDocument/2006/relationships/image" Target="../media/image988.png"/><Relationship Id="rId488" Type="http://schemas.openxmlformats.org/officeDocument/2006/relationships/image" Target="../media/image1107.png"/><Relationship Id="rId45" Type="http://schemas.openxmlformats.org/officeDocument/2006/relationships/customXml" Target="../ink/ink881.xml"/><Relationship Id="rId110" Type="http://schemas.openxmlformats.org/officeDocument/2006/relationships/image" Target="../media/image918.png"/><Relationship Id="rId348" Type="http://schemas.openxmlformats.org/officeDocument/2006/relationships/image" Target="../media/image1037.png"/><Relationship Id="rId555" Type="http://schemas.openxmlformats.org/officeDocument/2006/relationships/customXml" Target="../ink/ink1136.xml"/><Relationship Id="rId194" Type="http://schemas.openxmlformats.org/officeDocument/2006/relationships/image" Target="../media/image960.png"/><Relationship Id="rId208" Type="http://schemas.openxmlformats.org/officeDocument/2006/relationships/image" Target="../media/image967.png"/><Relationship Id="rId415" Type="http://schemas.openxmlformats.org/officeDocument/2006/relationships/customXml" Target="../ink/ink1066.xml"/><Relationship Id="rId261" Type="http://schemas.openxmlformats.org/officeDocument/2006/relationships/customXml" Target="../ink/ink989.xml"/><Relationship Id="rId499" Type="http://schemas.openxmlformats.org/officeDocument/2006/relationships/customXml" Target="../ink/ink1108.xml"/><Relationship Id="rId56" Type="http://schemas.openxmlformats.org/officeDocument/2006/relationships/image" Target="../media/image891.png"/><Relationship Id="rId359" Type="http://schemas.openxmlformats.org/officeDocument/2006/relationships/customXml" Target="../ink/ink1038.xml"/><Relationship Id="rId566" Type="http://schemas.openxmlformats.org/officeDocument/2006/relationships/image" Target="../media/image1146.png"/><Relationship Id="rId121" Type="http://schemas.openxmlformats.org/officeDocument/2006/relationships/customXml" Target="../ink/ink919.xml"/><Relationship Id="rId219" Type="http://schemas.openxmlformats.org/officeDocument/2006/relationships/customXml" Target="../ink/ink968.xml"/><Relationship Id="rId426" Type="http://schemas.openxmlformats.org/officeDocument/2006/relationships/image" Target="../media/image1076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21.xml"/><Relationship Id="rId671" Type="http://schemas.openxmlformats.org/officeDocument/2006/relationships/customXml" Target="../ink/ink1498.xml"/><Relationship Id="rId21" Type="http://schemas.openxmlformats.org/officeDocument/2006/relationships/customXml" Target="../ink/ink1173.xml"/><Relationship Id="rId324" Type="http://schemas.openxmlformats.org/officeDocument/2006/relationships/image" Target="../media/image1329.png"/><Relationship Id="rId531" Type="http://schemas.openxmlformats.org/officeDocument/2006/relationships/customXml" Target="../ink/ink1428.xml"/><Relationship Id="rId629" Type="http://schemas.openxmlformats.org/officeDocument/2006/relationships/customXml" Target="../ink/ink1477.xml"/><Relationship Id="rId170" Type="http://schemas.openxmlformats.org/officeDocument/2006/relationships/image" Target="../media/image1252.png"/><Relationship Id="rId268" Type="http://schemas.openxmlformats.org/officeDocument/2006/relationships/image" Target="../media/image1301.png"/><Relationship Id="rId475" Type="http://schemas.openxmlformats.org/officeDocument/2006/relationships/customXml" Target="../ink/ink1400.xml"/><Relationship Id="rId682" Type="http://schemas.openxmlformats.org/officeDocument/2006/relationships/image" Target="../media/image1508.png"/><Relationship Id="rId32" Type="http://schemas.openxmlformats.org/officeDocument/2006/relationships/image" Target="../media/image1183.png"/><Relationship Id="rId128" Type="http://schemas.openxmlformats.org/officeDocument/2006/relationships/image" Target="../media/image1231.png"/><Relationship Id="rId335" Type="http://schemas.openxmlformats.org/officeDocument/2006/relationships/customXml" Target="../ink/ink1330.xml"/><Relationship Id="rId542" Type="http://schemas.openxmlformats.org/officeDocument/2006/relationships/image" Target="../media/image1438.png"/><Relationship Id="rId181" Type="http://schemas.openxmlformats.org/officeDocument/2006/relationships/customXml" Target="../ink/ink1253.xml"/><Relationship Id="rId402" Type="http://schemas.openxmlformats.org/officeDocument/2006/relationships/image" Target="../media/image1368.png"/><Relationship Id="rId279" Type="http://schemas.openxmlformats.org/officeDocument/2006/relationships/customXml" Target="../ink/ink1302.xml"/><Relationship Id="rId486" Type="http://schemas.openxmlformats.org/officeDocument/2006/relationships/image" Target="../media/image1410.png"/><Relationship Id="rId693" Type="http://schemas.openxmlformats.org/officeDocument/2006/relationships/customXml" Target="../ink/ink1509.xml"/><Relationship Id="rId707" Type="http://schemas.openxmlformats.org/officeDocument/2006/relationships/customXml" Target="../ink/ink1516.xml"/><Relationship Id="rId43" Type="http://schemas.openxmlformats.org/officeDocument/2006/relationships/customXml" Target="../ink/ink1184.xml"/><Relationship Id="rId139" Type="http://schemas.openxmlformats.org/officeDocument/2006/relationships/customXml" Target="../ink/ink1232.xml"/><Relationship Id="rId346" Type="http://schemas.openxmlformats.org/officeDocument/2006/relationships/image" Target="../media/image1340.png"/><Relationship Id="rId553" Type="http://schemas.openxmlformats.org/officeDocument/2006/relationships/customXml" Target="../ink/ink1439.xml"/><Relationship Id="rId192" Type="http://schemas.openxmlformats.org/officeDocument/2006/relationships/image" Target="../media/image1263.png"/><Relationship Id="rId206" Type="http://schemas.openxmlformats.org/officeDocument/2006/relationships/image" Target="../media/image1270.png"/><Relationship Id="rId413" Type="http://schemas.openxmlformats.org/officeDocument/2006/relationships/customXml" Target="../ink/ink1369.xml"/><Relationship Id="rId497" Type="http://schemas.openxmlformats.org/officeDocument/2006/relationships/customXml" Target="../ink/ink1411.xml"/><Relationship Id="rId620" Type="http://schemas.openxmlformats.org/officeDocument/2006/relationships/image" Target="../media/image1477.png"/><Relationship Id="rId718" Type="http://schemas.openxmlformats.org/officeDocument/2006/relationships/image" Target="../media/image1526.png"/><Relationship Id="rId357" Type="http://schemas.openxmlformats.org/officeDocument/2006/relationships/customXml" Target="../ink/ink1341.xml"/><Relationship Id="rId54" Type="http://schemas.openxmlformats.org/officeDocument/2006/relationships/image" Target="../media/image1194.png"/><Relationship Id="rId217" Type="http://schemas.openxmlformats.org/officeDocument/2006/relationships/customXml" Target="../ink/ink1271.xml"/><Relationship Id="rId564" Type="http://schemas.openxmlformats.org/officeDocument/2006/relationships/image" Target="../media/image1449.png"/><Relationship Id="rId424" Type="http://schemas.openxmlformats.org/officeDocument/2006/relationships/image" Target="../media/image1379.png"/><Relationship Id="rId631" Type="http://schemas.openxmlformats.org/officeDocument/2006/relationships/customXml" Target="../ink/ink1478.xml"/><Relationship Id="rId729" Type="http://schemas.openxmlformats.org/officeDocument/2006/relationships/customXml" Target="../ink/ink1527.xml"/><Relationship Id="rId270" Type="http://schemas.openxmlformats.org/officeDocument/2006/relationships/image" Target="../media/image1302.png"/><Relationship Id="rId65" Type="http://schemas.openxmlformats.org/officeDocument/2006/relationships/customXml" Target="../ink/ink1195.xml"/><Relationship Id="rId130" Type="http://schemas.openxmlformats.org/officeDocument/2006/relationships/image" Target="../media/image1232.png"/><Relationship Id="rId368" Type="http://schemas.openxmlformats.org/officeDocument/2006/relationships/image" Target="../media/image1351.png"/><Relationship Id="rId575" Type="http://schemas.openxmlformats.org/officeDocument/2006/relationships/customXml" Target="../ink/ink1450.xml"/><Relationship Id="rId228" Type="http://schemas.openxmlformats.org/officeDocument/2006/relationships/image" Target="../media/image1281.png"/><Relationship Id="rId435" Type="http://schemas.openxmlformats.org/officeDocument/2006/relationships/customXml" Target="../ink/ink1380.xml"/><Relationship Id="rId642" Type="http://schemas.openxmlformats.org/officeDocument/2006/relationships/image" Target="../media/image1488.png"/><Relationship Id="rId281" Type="http://schemas.openxmlformats.org/officeDocument/2006/relationships/customXml" Target="../ink/ink1303.xml"/><Relationship Id="rId502" Type="http://schemas.openxmlformats.org/officeDocument/2006/relationships/image" Target="../media/image1418.png"/><Relationship Id="rId76" Type="http://schemas.openxmlformats.org/officeDocument/2006/relationships/image" Target="../media/image1205.png"/><Relationship Id="rId141" Type="http://schemas.openxmlformats.org/officeDocument/2006/relationships/customXml" Target="../ink/ink1233.xml"/><Relationship Id="rId379" Type="http://schemas.openxmlformats.org/officeDocument/2006/relationships/customXml" Target="../ink/ink1352.xml"/><Relationship Id="rId586" Type="http://schemas.openxmlformats.org/officeDocument/2006/relationships/image" Target="../media/image1460.png"/><Relationship Id="rId7" Type="http://schemas.openxmlformats.org/officeDocument/2006/relationships/customXml" Target="../ink/ink1166.xml"/><Relationship Id="rId239" Type="http://schemas.openxmlformats.org/officeDocument/2006/relationships/customXml" Target="../ink/ink1282.xml"/><Relationship Id="rId446" Type="http://schemas.openxmlformats.org/officeDocument/2006/relationships/image" Target="../media/image1390.png"/><Relationship Id="rId653" Type="http://schemas.openxmlformats.org/officeDocument/2006/relationships/customXml" Target="../ink/ink1489.xml"/><Relationship Id="rId292" Type="http://schemas.openxmlformats.org/officeDocument/2006/relationships/image" Target="../media/image1313.png"/><Relationship Id="rId306" Type="http://schemas.openxmlformats.org/officeDocument/2006/relationships/image" Target="../media/image1320.png"/><Relationship Id="rId87" Type="http://schemas.openxmlformats.org/officeDocument/2006/relationships/customXml" Target="../ink/ink1206.xml"/><Relationship Id="rId513" Type="http://schemas.openxmlformats.org/officeDocument/2006/relationships/customXml" Target="../ink/ink1419.xml"/><Relationship Id="rId597" Type="http://schemas.openxmlformats.org/officeDocument/2006/relationships/customXml" Target="../ink/ink1461.xml"/><Relationship Id="rId720" Type="http://schemas.openxmlformats.org/officeDocument/2006/relationships/image" Target="../media/image1527.png"/><Relationship Id="rId152" Type="http://schemas.openxmlformats.org/officeDocument/2006/relationships/image" Target="../media/image1243.png"/><Relationship Id="rId457" Type="http://schemas.openxmlformats.org/officeDocument/2006/relationships/customXml" Target="../ink/ink1391.xml"/><Relationship Id="rId664" Type="http://schemas.openxmlformats.org/officeDocument/2006/relationships/image" Target="../media/image1499.png"/><Relationship Id="rId14" Type="http://schemas.openxmlformats.org/officeDocument/2006/relationships/image" Target="../media/image1174.png"/><Relationship Id="rId317" Type="http://schemas.openxmlformats.org/officeDocument/2006/relationships/customXml" Target="../ink/ink1321.xml"/><Relationship Id="rId524" Type="http://schemas.openxmlformats.org/officeDocument/2006/relationships/image" Target="../media/image1429.png"/><Relationship Id="rId731" Type="http://schemas.openxmlformats.org/officeDocument/2006/relationships/customXml" Target="../ink/ink1528.xml"/><Relationship Id="rId98" Type="http://schemas.openxmlformats.org/officeDocument/2006/relationships/image" Target="../media/image1216.png"/><Relationship Id="rId163" Type="http://schemas.openxmlformats.org/officeDocument/2006/relationships/customXml" Target="../ink/ink1244.xml"/><Relationship Id="rId370" Type="http://schemas.openxmlformats.org/officeDocument/2006/relationships/image" Target="../media/image1352.png"/><Relationship Id="rId230" Type="http://schemas.openxmlformats.org/officeDocument/2006/relationships/image" Target="../media/image1282.png"/><Relationship Id="rId468" Type="http://schemas.openxmlformats.org/officeDocument/2006/relationships/image" Target="../media/image1401.png"/><Relationship Id="rId675" Type="http://schemas.openxmlformats.org/officeDocument/2006/relationships/customXml" Target="../ink/ink1500.xml"/><Relationship Id="rId25" Type="http://schemas.openxmlformats.org/officeDocument/2006/relationships/customXml" Target="../ink/ink1175.xml"/><Relationship Id="rId328" Type="http://schemas.openxmlformats.org/officeDocument/2006/relationships/image" Target="../media/image1331.png"/><Relationship Id="rId535" Type="http://schemas.openxmlformats.org/officeDocument/2006/relationships/customXml" Target="../ink/ink1430.xml"/><Relationship Id="rId742" Type="http://schemas.openxmlformats.org/officeDocument/2006/relationships/image" Target="../media/image1538.png"/><Relationship Id="rId174" Type="http://schemas.openxmlformats.org/officeDocument/2006/relationships/image" Target="../media/image1254.png"/><Relationship Id="rId381" Type="http://schemas.openxmlformats.org/officeDocument/2006/relationships/customXml" Target="../ink/ink1353.xml"/><Relationship Id="rId602" Type="http://schemas.openxmlformats.org/officeDocument/2006/relationships/image" Target="../media/image1468.png"/><Relationship Id="rId241" Type="http://schemas.openxmlformats.org/officeDocument/2006/relationships/customXml" Target="../ink/ink1283.xml"/><Relationship Id="rId479" Type="http://schemas.openxmlformats.org/officeDocument/2006/relationships/customXml" Target="../ink/ink1402.xml"/><Relationship Id="rId686" Type="http://schemas.openxmlformats.org/officeDocument/2006/relationships/image" Target="../media/image1510.png"/><Relationship Id="rId36" Type="http://schemas.openxmlformats.org/officeDocument/2006/relationships/image" Target="../media/image1185.png"/><Relationship Id="rId339" Type="http://schemas.openxmlformats.org/officeDocument/2006/relationships/customXml" Target="../ink/ink1332.xml"/><Relationship Id="rId546" Type="http://schemas.openxmlformats.org/officeDocument/2006/relationships/image" Target="../media/image1440.png"/><Relationship Id="rId753" Type="http://schemas.openxmlformats.org/officeDocument/2006/relationships/customXml" Target="../ink/ink1539.xml"/><Relationship Id="rId101" Type="http://schemas.openxmlformats.org/officeDocument/2006/relationships/customXml" Target="../ink/ink1213.xml"/><Relationship Id="rId185" Type="http://schemas.openxmlformats.org/officeDocument/2006/relationships/customXml" Target="../ink/ink1255.xml"/><Relationship Id="rId406" Type="http://schemas.openxmlformats.org/officeDocument/2006/relationships/image" Target="../media/image1370.png"/><Relationship Id="rId392" Type="http://schemas.openxmlformats.org/officeDocument/2006/relationships/image" Target="../media/image1363.png"/><Relationship Id="rId613" Type="http://schemas.openxmlformats.org/officeDocument/2006/relationships/customXml" Target="../ink/ink1469.xml"/><Relationship Id="rId697" Type="http://schemas.openxmlformats.org/officeDocument/2006/relationships/customXml" Target="../ink/ink1511.xml"/><Relationship Id="rId252" Type="http://schemas.openxmlformats.org/officeDocument/2006/relationships/image" Target="../media/image1293.png"/><Relationship Id="rId47" Type="http://schemas.openxmlformats.org/officeDocument/2006/relationships/customXml" Target="../ink/ink1186.xml"/><Relationship Id="rId112" Type="http://schemas.openxmlformats.org/officeDocument/2006/relationships/image" Target="../media/image1223.png"/><Relationship Id="rId557" Type="http://schemas.openxmlformats.org/officeDocument/2006/relationships/customXml" Target="../ink/ink1441.xml"/><Relationship Id="rId196" Type="http://schemas.openxmlformats.org/officeDocument/2006/relationships/image" Target="../media/image1265.png"/><Relationship Id="rId417" Type="http://schemas.openxmlformats.org/officeDocument/2006/relationships/customXml" Target="../ink/ink1371.xml"/><Relationship Id="rId624" Type="http://schemas.openxmlformats.org/officeDocument/2006/relationships/image" Target="../media/image1479.png"/><Relationship Id="rId263" Type="http://schemas.openxmlformats.org/officeDocument/2006/relationships/customXml" Target="../ink/ink1294.xml"/><Relationship Id="rId470" Type="http://schemas.openxmlformats.org/officeDocument/2006/relationships/image" Target="../media/image1402.png"/><Relationship Id="rId58" Type="http://schemas.openxmlformats.org/officeDocument/2006/relationships/image" Target="../media/image1196.png"/><Relationship Id="rId123" Type="http://schemas.openxmlformats.org/officeDocument/2006/relationships/customXml" Target="../ink/ink1224.xml"/><Relationship Id="rId330" Type="http://schemas.openxmlformats.org/officeDocument/2006/relationships/image" Target="../media/image1332.png"/><Relationship Id="rId568" Type="http://schemas.openxmlformats.org/officeDocument/2006/relationships/image" Target="../media/image1451.png"/><Relationship Id="rId428" Type="http://schemas.openxmlformats.org/officeDocument/2006/relationships/image" Target="../media/image1381.png"/><Relationship Id="rId635" Type="http://schemas.openxmlformats.org/officeDocument/2006/relationships/customXml" Target="../ink/ink1480.xml"/><Relationship Id="rId274" Type="http://schemas.openxmlformats.org/officeDocument/2006/relationships/image" Target="../media/image1304.png"/><Relationship Id="rId481" Type="http://schemas.openxmlformats.org/officeDocument/2006/relationships/customXml" Target="../ink/ink1403.xml"/><Relationship Id="rId702" Type="http://schemas.openxmlformats.org/officeDocument/2006/relationships/image" Target="../media/image1518.png"/><Relationship Id="rId69" Type="http://schemas.openxmlformats.org/officeDocument/2006/relationships/customXml" Target="../ink/ink1197.xml"/><Relationship Id="rId134" Type="http://schemas.openxmlformats.org/officeDocument/2006/relationships/image" Target="../media/image1234.png"/><Relationship Id="rId579" Type="http://schemas.openxmlformats.org/officeDocument/2006/relationships/customXml" Target="../ink/ink1452.xml"/><Relationship Id="rId341" Type="http://schemas.openxmlformats.org/officeDocument/2006/relationships/customXml" Target="../ink/ink1333.xml"/><Relationship Id="rId439" Type="http://schemas.openxmlformats.org/officeDocument/2006/relationships/customXml" Target="../ink/ink1382.xml"/><Relationship Id="rId646" Type="http://schemas.openxmlformats.org/officeDocument/2006/relationships/image" Target="../media/image1490.png"/><Relationship Id="rId201" Type="http://schemas.openxmlformats.org/officeDocument/2006/relationships/customXml" Target="../ink/ink1263.xml"/><Relationship Id="rId285" Type="http://schemas.openxmlformats.org/officeDocument/2006/relationships/customXml" Target="../ink/ink1305.xml"/><Relationship Id="rId506" Type="http://schemas.openxmlformats.org/officeDocument/2006/relationships/image" Target="../media/image1420.png"/><Relationship Id="rId492" Type="http://schemas.openxmlformats.org/officeDocument/2006/relationships/image" Target="../media/image1413.png"/><Relationship Id="rId713" Type="http://schemas.openxmlformats.org/officeDocument/2006/relationships/customXml" Target="../ink/ink1519.xml"/><Relationship Id="rId145" Type="http://schemas.openxmlformats.org/officeDocument/2006/relationships/customXml" Target="../ink/ink1235.xml"/><Relationship Id="rId352" Type="http://schemas.openxmlformats.org/officeDocument/2006/relationships/image" Target="../media/image1343.png"/><Relationship Id="rId212" Type="http://schemas.openxmlformats.org/officeDocument/2006/relationships/image" Target="../media/image1273.png"/><Relationship Id="rId657" Type="http://schemas.openxmlformats.org/officeDocument/2006/relationships/customXml" Target="../ink/ink1491.xml"/><Relationship Id="rId296" Type="http://schemas.openxmlformats.org/officeDocument/2006/relationships/image" Target="../media/image1315.png"/><Relationship Id="rId517" Type="http://schemas.openxmlformats.org/officeDocument/2006/relationships/customXml" Target="../ink/ink1421.xml"/><Relationship Id="rId724" Type="http://schemas.openxmlformats.org/officeDocument/2006/relationships/image" Target="../media/image1529.png"/><Relationship Id="rId60" Type="http://schemas.openxmlformats.org/officeDocument/2006/relationships/image" Target="../media/image1197.png"/><Relationship Id="rId156" Type="http://schemas.openxmlformats.org/officeDocument/2006/relationships/image" Target="../media/image1245.png"/><Relationship Id="rId363" Type="http://schemas.openxmlformats.org/officeDocument/2006/relationships/customXml" Target="../ink/ink1344.xml"/><Relationship Id="rId570" Type="http://schemas.openxmlformats.org/officeDocument/2006/relationships/image" Target="../media/image1452.png"/><Relationship Id="rId223" Type="http://schemas.openxmlformats.org/officeDocument/2006/relationships/customXml" Target="../ink/ink1274.xml"/><Relationship Id="rId430" Type="http://schemas.openxmlformats.org/officeDocument/2006/relationships/image" Target="../media/image1382.png"/><Relationship Id="rId668" Type="http://schemas.openxmlformats.org/officeDocument/2006/relationships/image" Target="../media/image1501.png"/><Relationship Id="rId18" Type="http://schemas.openxmlformats.org/officeDocument/2006/relationships/image" Target="../media/image1176.png"/><Relationship Id="rId528" Type="http://schemas.openxmlformats.org/officeDocument/2006/relationships/image" Target="../media/image1431.png"/><Relationship Id="rId735" Type="http://schemas.openxmlformats.org/officeDocument/2006/relationships/customXml" Target="../ink/ink1530.xml"/><Relationship Id="rId167" Type="http://schemas.openxmlformats.org/officeDocument/2006/relationships/customXml" Target="../ink/ink1246.xml"/><Relationship Id="rId374" Type="http://schemas.openxmlformats.org/officeDocument/2006/relationships/image" Target="../media/image1354.png"/><Relationship Id="rId581" Type="http://schemas.openxmlformats.org/officeDocument/2006/relationships/customXml" Target="../ink/ink1453.xml"/><Relationship Id="rId71" Type="http://schemas.openxmlformats.org/officeDocument/2006/relationships/customXml" Target="../ink/ink1198.xml"/><Relationship Id="rId234" Type="http://schemas.openxmlformats.org/officeDocument/2006/relationships/image" Target="../media/image1284.png"/><Relationship Id="rId679" Type="http://schemas.openxmlformats.org/officeDocument/2006/relationships/customXml" Target="../ink/ink1502.xml"/><Relationship Id="rId2" Type="http://schemas.openxmlformats.org/officeDocument/2006/relationships/image" Target="../media/image1610.png"/><Relationship Id="rId29" Type="http://schemas.openxmlformats.org/officeDocument/2006/relationships/customXml" Target="../ink/ink1177.xml"/><Relationship Id="rId441" Type="http://schemas.openxmlformats.org/officeDocument/2006/relationships/customXml" Target="../ink/ink1383.xml"/><Relationship Id="rId539" Type="http://schemas.openxmlformats.org/officeDocument/2006/relationships/customXml" Target="../ink/ink1432.xml"/><Relationship Id="rId746" Type="http://schemas.openxmlformats.org/officeDocument/2006/relationships/image" Target="../media/image1540.png"/><Relationship Id="rId178" Type="http://schemas.openxmlformats.org/officeDocument/2006/relationships/image" Target="../media/image1256.png"/><Relationship Id="rId301" Type="http://schemas.openxmlformats.org/officeDocument/2006/relationships/customXml" Target="../ink/ink1313.xml"/><Relationship Id="rId82" Type="http://schemas.openxmlformats.org/officeDocument/2006/relationships/image" Target="../media/image1208.png"/><Relationship Id="rId385" Type="http://schemas.openxmlformats.org/officeDocument/2006/relationships/customXml" Target="../ink/ink1355.xml"/><Relationship Id="rId592" Type="http://schemas.openxmlformats.org/officeDocument/2006/relationships/image" Target="../media/image1463.png"/><Relationship Id="rId606" Type="http://schemas.openxmlformats.org/officeDocument/2006/relationships/image" Target="../media/image1470.png"/><Relationship Id="rId245" Type="http://schemas.openxmlformats.org/officeDocument/2006/relationships/customXml" Target="../ink/ink1285.xml"/><Relationship Id="rId452" Type="http://schemas.openxmlformats.org/officeDocument/2006/relationships/image" Target="../media/image1393.png"/><Relationship Id="rId105" Type="http://schemas.openxmlformats.org/officeDocument/2006/relationships/customXml" Target="../ink/ink1215.xml"/><Relationship Id="rId312" Type="http://schemas.openxmlformats.org/officeDocument/2006/relationships/image" Target="../media/image1323.png"/><Relationship Id="rId93" Type="http://schemas.openxmlformats.org/officeDocument/2006/relationships/customXml" Target="../ink/ink1209.xml"/><Relationship Id="rId189" Type="http://schemas.openxmlformats.org/officeDocument/2006/relationships/customXml" Target="../ink/ink1257.xml"/><Relationship Id="rId396" Type="http://schemas.openxmlformats.org/officeDocument/2006/relationships/image" Target="../media/image1365.png"/><Relationship Id="rId617" Type="http://schemas.openxmlformats.org/officeDocument/2006/relationships/customXml" Target="../ink/ink1471.xml"/><Relationship Id="rId256" Type="http://schemas.openxmlformats.org/officeDocument/2006/relationships/image" Target="../media/image1295.png"/><Relationship Id="rId463" Type="http://schemas.openxmlformats.org/officeDocument/2006/relationships/customXml" Target="../ink/ink1394.xml"/><Relationship Id="rId670" Type="http://schemas.openxmlformats.org/officeDocument/2006/relationships/image" Target="../media/image1502.png"/><Relationship Id="rId116" Type="http://schemas.openxmlformats.org/officeDocument/2006/relationships/image" Target="../media/image1225.png"/><Relationship Id="rId323" Type="http://schemas.openxmlformats.org/officeDocument/2006/relationships/customXml" Target="../ink/ink1324.xml"/><Relationship Id="rId530" Type="http://schemas.openxmlformats.org/officeDocument/2006/relationships/image" Target="../media/image1432.png"/><Relationship Id="rId20" Type="http://schemas.openxmlformats.org/officeDocument/2006/relationships/image" Target="../media/image1177.png"/><Relationship Id="rId628" Type="http://schemas.openxmlformats.org/officeDocument/2006/relationships/image" Target="../media/image1481.png"/><Relationship Id="rId267" Type="http://schemas.openxmlformats.org/officeDocument/2006/relationships/customXml" Target="../ink/ink1296.xml"/><Relationship Id="rId474" Type="http://schemas.openxmlformats.org/officeDocument/2006/relationships/image" Target="../media/image1404.png"/><Relationship Id="rId127" Type="http://schemas.openxmlformats.org/officeDocument/2006/relationships/customXml" Target="../ink/ink1226.xml"/><Relationship Id="rId681" Type="http://schemas.openxmlformats.org/officeDocument/2006/relationships/customXml" Target="../ink/ink1503.xml"/><Relationship Id="rId737" Type="http://schemas.openxmlformats.org/officeDocument/2006/relationships/customXml" Target="../ink/ink1531.xml"/><Relationship Id="rId31" Type="http://schemas.openxmlformats.org/officeDocument/2006/relationships/customXml" Target="../ink/ink1178.xml"/><Relationship Id="rId73" Type="http://schemas.openxmlformats.org/officeDocument/2006/relationships/customXml" Target="../ink/ink1199.xml"/><Relationship Id="rId169" Type="http://schemas.openxmlformats.org/officeDocument/2006/relationships/customXml" Target="../ink/ink1247.xml"/><Relationship Id="rId334" Type="http://schemas.openxmlformats.org/officeDocument/2006/relationships/image" Target="../media/image1334.png"/><Relationship Id="rId376" Type="http://schemas.openxmlformats.org/officeDocument/2006/relationships/image" Target="../media/image1355.png"/><Relationship Id="rId541" Type="http://schemas.openxmlformats.org/officeDocument/2006/relationships/customXml" Target="../ink/ink1433.xml"/><Relationship Id="rId583" Type="http://schemas.openxmlformats.org/officeDocument/2006/relationships/customXml" Target="../ink/ink1454.xml"/><Relationship Id="rId639" Type="http://schemas.openxmlformats.org/officeDocument/2006/relationships/customXml" Target="../ink/ink1482.xml"/><Relationship Id="rId4" Type="http://schemas.openxmlformats.org/officeDocument/2006/relationships/image" Target="../media/image1169.png"/><Relationship Id="rId180" Type="http://schemas.openxmlformats.org/officeDocument/2006/relationships/image" Target="../media/image1257.png"/><Relationship Id="rId236" Type="http://schemas.openxmlformats.org/officeDocument/2006/relationships/image" Target="../media/image1285.png"/><Relationship Id="rId278" Type="http://schemas.openxmlformats.org/officeDocument/2006/relationships/image" Target="../media/image1306.png"/><Relationship Id="rId401" Type="http://schemas.openxmlformats.org/officeDocument/2006/relationships/customXml" Target="../ink/ink1363.xml"/><Relationship Id="rId443" Type="http://schemas.openxmlformats.org/officeDocument/2006/relationships/customXml" Target="../ink/ink1384.xml"/><Relationship Id="rId650" Type="http://schemas.openxmlformats.org/officeDocument/2006/relationships/image" Target="../media/image1492.png"/><Relationship Id="rId303" Type="http://schemas.openxmlformats.org/officeDocument/2006/relationships/customXml" Target="../ink/ink1314.xml"/><Relationship Id="rId485" Type="http://schemas.openxmlformats.org/officeDocument/2006/relationships/customXml" Target="../ink/ink1405.xml"/><Relationship Id="rId692" Type="http://schemas.openxmlformats.org/officeDocument/2006/relationships/image" Target="../media/image1513.png"/><Relationship Id="rId706" Type="http://schemas.openxmlformats.org/officeDocument/2006/relationships/image" Target="../media/image1520.png"/><Relationship Id="rId748" Type="http://schemas.openxmlformats.org/officeDocument/2006/relationships/image" Target="../media/image1541.png"/><Relationship Id="rId42" Type="http://schemas.openxmlformats.org/officeDocument/2006/relationships/image" Target="../media/image1188.png"/><Relationship Id="rId84" Type="http://schemas.openxmlformats.org/officeDocument/2006/relationships/image" Target="../media/image1209.png"/><Relationship Id="rId138" Type="http://schemas.openxmlformats.org/officeDocument/2006/relationships/image" Target="../media/image1236.png"/><Relationship Id="rId345" Type="http://schemas.openxmlformats.org/officeDocument/2006/relationships/customXml" Target="../ink/ink1335.xml"/><Relationship Id="rId387" Type="http://schemas.openxmlformats.org/officeDocument/2006/relationships/customXml" Target="../ink/ink1356.xml"/><Relationship Id="rId510" Type="http://schemas.openxmlformats.org/officeDocument/2006/relationships/image" Target="../media/image1422.png"/><Relationship Id="rId552" Type="http://schemas.openxmlformats.org/officeDocument/2006/relationships/image" Target="../media/image1443.png"/><Relationship Id="rId594" Type="http://schemas.openxmlformats.org/officeDocument/2006/relationships/image" Target="../media/image1464.png"/><Relationship Id="rId608" Type="http://schemas.openxmlformats.org/officeDocument/2006/relationships/image" Target="../media/image1471.png"/><Relationship Id="rId191" Type="http://schemas.openxmlformats.org/officeDocument/2006/relationships/customXml" Target="../ink/ink1258.xml"/><Relationship Id="rId205" Type="http://schemas.openxmlformats.org/officeDocument/2006/relationships/customXml" Target="../ink/ink1265.xml"/><Relationship Id="rId247" Type="http://schemas.openxmlformats.org/officeDocument/2006/relationships/customXml" Target="../ink/ink1286.xml"/><Relationship Id="rId412" Type="http://schemas.openxmlformats.org/officeDocument/2006/relationships/image" Target="../media/image1373.png"/><Relationship Id="rId107" Type="http://schemas.openxmlformats.org/officeDocument/2006/relationships/customXml" Target="../ink/ink1216.xml"/><Relationship Id="rId289" Type="http://schemas.openxmlformats.org/officeDocument/2006/relationships/customXml" Target="../ink/ink1307.xml"/><Relationship Id="rId454" Type="http://schemas.openxmlformats.org/officeDocument/2006/relationships/image" Target="../media/image1394.png"/><Relationship Id="rId496" Type="http://schemas.openxmlformats.org/officeDocument/2006/relationships/image" Target="../media/image1415.png"/><Relationship Id="rId661" Type="http://schemas.openxmlformats.org/officeDocument/2006/relationships/customXml" Target="../ink/ink1493.xml"/><Relationship Id="rId717" Type="http://schemas.openxmlformats.org/officeDocument/2006/relationships/customXml" Target="../ink/ink1521.xml"/><Relationship Id="rId11" Type="http://schemas.openxmlformats.org/officeDocument/2006/relationships/customXml" Target="../ink/ink1168.xml"/><Relationship Id="rId53" Type="http://schemas.openxmlformats.org/officeDocument/2006/relationships/customXml" Target="../ink/ink1189.xml"/><Relationship Id="rId149" Type="http://schemas.openxmlformats.org/officeDocument/2006/relationships/customXml" Target="../ink/ink1237.xml"/><Relationship Id="rId314" Type="http://schemas.openxmlformats.org/officeDocument/2006/relationships/image" Target="../media/image1324.png"/><Relationship Id="rId356" Type="http://schemas.openxmlformats.org/officeDocument/2006/relationships/image" Target="../media/image1345.png"/><Relationship Id="rId398" Type="http://schemas.openxmlformats.org/officeDocument/2006/relationships/image" Target="../media/image1366.png"/><Relationship Id="rId521" Type="http://schemas.openxmlformats.org/officeDocument/2006/relationships/customXml" Target="../ink/ink1423.xml"/><Relationship Id="rId563" Type="http://schemas.openxmlformats.org/officeDocument/2006/relationships/customXml" Target="../ink/ink1444.xml"/><Relationship Id="rId619" Type="http://schemas.openxmlformats.org/officeDocument/2006/relationships/customXml" Target="../ink/ink1472.xml"/><Relationship Id="rId95" Type="http://schemas.openxmlformats.org/officeDocument/2006/relationships/customXml" Target="../ink/ink1210.xml"/><Relationship Id="rId160" Type="http://schemas.openxmlformats.org/officeDocument/2006/relationships/image" Target="../media/image1247.png"/><Relationship Id="rId216" Type="http://schemas.openxmlformats.org/officeDocument/2006/relationships/image" Target="../media/image1275.png"/><Relationship Id="rId423" Type="http://schemas.openxmlformats.org/officeDocument/2006/relationships/customXml" Target="../ink/ink1374.xml"/><Relationship Id="rId258" Type="http://schemas.openxmlformats.org/officeDocument/2006/relationships/image" Target="../media/image1296.png"/><Relationship Id="rId465" Type="http://schemas.openxmlformats.org/officeDocument/2006/relationships/customXml" Target="../ink/ink1395.xml"/><Relationship Id="rId630" Type="http://schemas.openxmlformats.org/officeDocument/2006/relationships/image" Target="../media/image1482.png"/><Relationship Id="rId672" Type="http://schemas.openxmlformats.org/officeDocument/2006/relationships/image" Target="../media/image1503.png"/><Relationship Id="rId728" Type="http://schemas.openxmlformats.org/officeDocument/2006/relationships/image" Target="../media/image1531.png"/><Relationship Id="rId22" Type="http://schemas.openxmlformats.org/officeDocument/2006/relationships/image" Target="../media/image1178.png"/><Relationship Id="rId64" Type="http://schemas.openxmlformats.org/officeDocument/2006/relationships/image" Target="../media/image1199.png"/><Relationship Id="rId118" Type="http://schemas.openxmlformats.org/officeDocument/2006/relationships/image" Target="../media/image1226.png"/><Relationship Id="rId325" Type="http://schemas.openxmlformats.org/officeDocument/2006/relationships/customXml" Target="../ink/ink1325.xml"/><Relationship Id="rId367" Type="http://schemas.openxmlformats.org/officeDocument/2006/relationships/customXml" Target="../ink/ink1346.xml"/><Relationship Id="rId532" Type="http://schemas.openxmlformats.org/officeDocument/2006/relationships/image" Target="../media/image1433.png"/><Relationship Id="rId574" Type="http://schemas.openxmlformats.org/officeDocument/2006/relationships/image" Target="../media/image1454.png"/><Relationship Id="rId171" Type="http://schemas.openxmlformats.org/officeDocument/2006/relationships/customXml" Target="../ink/ink1248.xml"/><Relationship Id="rId227" Type="http://schemas.openxmlformats.org/officeDocument/2006/relationships/customXml" Target="../ink/ink1276.xml"/><Relationship Id="rId269" Type="http://schemas.openxmlformats.org/officeDocument/2006/relationships/customXml" Target="../ink/ink1297.xml"/><Relationship Id="rId434" Type="http://schemas.openxmlformats.org/officeDocument/2006/relationships/image" Target="../media/image1384.png"/><Relationship Id="rId476" Type="http://schemas.openxmlformats.org/officeDocument/2006/relationships/image" Target="../media/image1405.png"/><Relationship Id="rId641" Type="http://schemas.openxmlformats.org/officeDocument/2006/relationships/customXml" Target="../ink/ink1483.xml"/><Relationship Id="rId683" Type="http://schemas.openxmlformats.org/officeDocument/2006/relationships/customXml" Target="../ink/ink1504.xml"/><Relationship Id="rId739" Type="http://schemas.openxmlformats.org/officeDocument/2006/relationships/customXml" Target="../ink/ink1532.xml"/><Relationship Id="rId33" Type="http://schemas.openxmlformats.org/officeDocument/2006/relationships/customXml" Target="../ink/ink1179.xml"/><Relationship Id="rId129" Type="http://schemas.openxmlformats.org/officeDocument/2006/relationships/customXml" Target="../ink/ink1227.xml"/><Relationship Id="rId280" Type="http://schemas.openxmlformats.org/officeDocument/2006/relationships/image" Target="../media/image1307.png"/><Relationship Id="rId336" Type="http://schemas.openxmlformats.org/officeDocument/2006/relationships/image" Target="../media/image1335.png"/><Relationship Id="rId501" Type="http://schemas.openxmlformats.org/officeDocument/2006/relationships/customXml" Target="../ink/ink1413.xml"/><Relationship Id="rId543" Type="http://schemas.openxmlformats.org/officeDocument/2006/relationships/customXml" Target="../ink/ink1434.xml"/><Relationship Id="rId75" Type="http://schemas.openxmlformats.org/officeDocument/2006/relationships/customXml" Target="../ink/ink1200.xml"/><Relationship Id="rId140" Type="http://schemas.openxmlformats.org/officeDocument/2006/relationships/image" Target="../media/image1237.png"/><Relationship Id="rId182" Type="http://schemas.openxmlformats.org/officeDocument/2006/relationships/image" Target="../media/image1258.png"/><Relationship Id="rId378" Type="http://schemas.openxmlformats.org/officeDocument/2006/relationships/image" Target="../media/image1356.png"/><Relationship Id="rId403" Type="http://schemas.openxmlformats.org/officeDocument/2006/relationships/customXml" Target="../ink/ink1364.xml"/><Relationship Id="rId585" Type="http://schemas.openxmlformats.org/officeDocument/2006/relationships/customXml" Target="../ink/ink1455.xml"/><Relationship Id="rId750" Type="http://schemas.openxmlformats.org/officeDocument/2006/relationships/image" Target="../media/image1542.png"/><Relationship Id="rId6" Type="http://schemas.openxmlformats.org/officeDocument/2006/relationships/image" Target="../media/image1170.png"/><Relationship Id="rId238" Type="http://schemas.openxmlformats.org/officeDocument/2006/relationships/image" Target="../media/image1286.png"/><Relationship Id="rId445" Type="http://schemas.openxmlformats.org/officeDocument/2006/relationships/customXml" Target="../ink/ink1385.xml"/><Relationship Id="rId487" Type="http://schemas.openxmlformats.org/officeDocument/2006/relationships/customXml" Target="../ink/ink1406.xml"/><Relationship Id="rId610" Type="http://schemas.openxmlformats.org/officeDocument/2006/relationships/image" Target="../media/image1472.png"/><Relationship Id="rId652" Type="http://schemas.openxmlformats.org/officeDocument/2006/relationships/image" Target="../media/image1493.png"/><Relationship Id="rId694" Type="http://schemas.openxmlformats.org/officeDocument/2006/relationships/image" Target="../media/image1514.png"/><Relationship Id="rId708" Type="http://schemas.openxmlformats.org/officeDocument/2006/relationships/image" Target="../media/image1521.png"/><Relationship Id="rId291" Type="http://schemas.openxmlformats.org/officeDocument/2006/relationships/customXml" Target="../ink/ink1308.xml"/><Relationship Id="rId305" Type="http://schemas.openxmlformats.org/officeDocument/2006/relationships/customXml" Target="../ink/ink1315.xml"/><Relationship Id="rId347" Type="http://schemas.openxmlformats.org/officeDocument/2006/relationships/customXml" Target="../ink/ink1336.xml"/><Relationship Id="rId512" Type="http://schemas.openxmlformats.org/officeDocument/2006/relationships/image" Target="../media/image1423.png"/><Relationship Id="rId44" Type="http://schemas.openxmlformats.org/officeDocument/2006/relationships/image" Target="../media/image1189.png"/><Relationship Id="rId86" Type="http://schemas.openxmlformats.org/officeDocument/2006/relationships/image" Target="../media/image1210.png"/><Relationship Id="rId151" Type="http://schemas.openxmlformats.org/officeDocument/2006/relationships/customXml" Target="../ink/ink1238.xml"/><Relationship Id="rId389" Type="http://schemas.openxmlformats.org/officeDocument/2006/relationships/customXml" Target="../ink/ink1357.xml"/><Relationship Id="rId554" Type="http://schemas.openxmlformats.org/officeDocument/2006/relationships/image" Target="../media/image1444.png"/><Relationship Id="rId596" Type="http://schemas.openxmlformats.org/officeDocument/2006/relationships/image" Target="../media/image1465.png"/><Relationship Id="rId193" Type="http://schemas.openxmlformats.org/officeDocument/2006/relationships/customXml" Target="../ink/ink1259.xml"/><Relationship Id="rId207" Type="http://schemas.openxmlformats.org/officeDocument/2006/relationships/customXml" Target="../ink/ink1266.xml"/><Relationship Id="rId249" Type="http://schemas.openxmlformats.org/officeDocument/2006/relationships/customXml" Target="../ink/ink1287.xml"/><Relationship Id="rId414" Type="http://schemas.openxmlformats.org/officeDocument/2006/relationships/image" Target="../media/image1374.png"/><Relationship Id="rId456" Type="http://schemas.openxmlformats.org/officeDocument/2006/relationships/image" Target="../media/image1395.png"/><Relationship Id="rId498" Type="http://schemas.openxmlformats.org/officeDocument/2006/relationships/image" Target="../media/image1416.png"/><Relationship Id="rId621" Type="http://schemas.openxmlformats.org/officeDocument/2006/relationships/customXml" Target="../ink/ink1473.xml"/><Relationship Id="rId663" Type="http://schemas.openxmlformats.org/officeDocument/2006/relationships/customXml" Target="../ink/ink1494.xml"/><Relationship Id="rId13" Type="http://schemas.openxmlformats.org/officeDocument/2006/relationships/customXml" Target="../ink/ink1169.xml"/><Relationship Id="rId109" Type="http://schemas.openxmlformats.org/officeDocument/2006/relationships/customXml" Target="../ink/ink1217.xml"/><Relationship Id="rId260" Type="http://schemas.openxmlformats.org/officeDocument/2006/relationships/image" Target="../media/image1297.png"/><Relationship Id="rId316" Type="http://schemas.openxmlformats.org/officeDocument/2006/relationships/image" Target="../media/image1325.png"/><Relationship Id="rId523" Type="http://schemas.openxmlformats.org/officeDocument/2006/relationships/customXml" Target="../ink/ink1424.xml"/><Relationship Id="rId719" Type="http://schemas.openxmlformats.org/officeDocument/2006/relationships/customXml" Target="../ink/ink1522.xml"/><Relationship Id="rId55" Type="http://schemas.openxmlformats.org/officeDocument/2006/relationships/customXml" Target="../ink/ink1190.xml"/><Relationship Id="rId97" Type="http://schemas.openxmlformats.org/officeDocument/2006/relationships/customXml" Target="../ink/ink1211.xml"/><Relationship Id="rId120" Type="http://schemas.openxmlformats.org/officeDocument/2006/relationships/image" Target="../media/image1227.png"/><Relationship Id="rId358" Type="http://schemas.openxmlformats.org/officeDocument/2006/relationships/image" Target="../media/image1346.png"/><Relationship Id="rId565" Type="http://schemas.openxmlformats.org/officeDocument/2006/relationships/customXml" Target="../ink/ink1445.xml"/><Relationship Id="rId730" Type="http://schemas.openxmlformats.org/officeDocument/2006/relationships/image" Target="../media/image1532.png"/><Relationship Id="rId162" Type="http://schemas.openxmlformats.org/officeDocument/2006/relationships/image" Target="../media/image1248.png"/><Relationship Id="rId218" Type="http://schemas.openxmlformats.org/officeDocument/2006/relationships/image" Target="../media/image1276.png"/><Relationship Id="rId425" Type="http://schemas.openxmlformats.org/officeDocument/2006/relationships/customXml" Target="../ink/ink1375.xml"/><Relationship Id="rId467" Type="http://schemas.openxmlformats.org/officeDocument/2006/relationships/customXml" Target="../ink/ink1396.xml"/><Relationship Id="rId632" Type="http://schemas.openxmlformats.org/officeDocument/2006/relationships/image" Target="../media/image1483.png"/><Relationship Id="rId271" Type="http://schemas.openxmlformats.org/officeDocument/2006/relationships/customXml" Target="../ink/ink1298.xml"/><Relationship Id="rId674" Type="http://schemas.openxmlformats.org/officeDocument/2006/relationships/image" Target="../media/image1504.png"/><Relationship Id="rId24" Type="http://schemas.openxmlformats.org/officeDocument/2006/relationships/image" Target="../media/image1179.png"/><Relationship Id="rId66" Type="http://schemas.openxmlformats.org/officeDocument/2006/relationships/image" Target="../media/image1200.png"/><Relationship Id="rId131" Type="http://schemas.openxmlformats.org/officeDocument/2006/relationships/customXml" Target="../ink/ink1228.xml"/><Relationship Id="rId327" Type="http://schemas.openxmlformats.org/officeDocument/2006/relationships/customXml" Target="../ink/ink1326.xml"/><Relationship Id="rId369" Type="http://schemas.openxmlformats.org/officeDocument/2006/relationships/customXml" Target="../ink/ink1347.xml"/><Relationship Id="rId534" Type="http://schemas.openxmlformats.org/officeDocument/2006/relationships/image" Target="../media/image1434.png"/><Relationship Id="rId576" Type="http://schemas.openxmlformats.org/officeDocument/2006/relationships/image" Target="../media/image1455.png"/><Relationship Id="rId741" Type="http://schemas.openxmlformats.org/officeDocument/2006/relationships/customXml" Target="../ink/ink1533.xml"/><Relationship Id="rId173" Type="http://schemas.openxmlformats.org/officeDocument/2006/relationships/customXml" Target="../ink/ink1249.xml"/><Relationship Id="rId229" Type="http://schemas.openxmlformats.org/officeDocument/2006/relationships/customXml" Target="../ink/ink1277.xml"/><Relationship Id="rId380" Type="http://schemas.openxmlformats.org/officeDocument/2006/relationships/image" Target="../media/image1357.png"/><Relationship Id="rId436" Type="http://schemas.openxmlformats.org/officeDocument/2006/relationships/image" Target="../media/image1385.png"/><Relationship Id="rId601" Type="http://schemas.openxmlformats.org/officeDocument/2006/relationships/customXml" Target="../ink/ink1463.xml"/><Relationship Id="rId643" Type="http://schemas.openxmlformats.org/officeDocument/2006/relationships/customXml" Target="../ink/ink1484.xml"/><Relationship Id="rId240" Type="http://schemas.openxmlformats.org/officeDocument/2006/relationships/image" Target="../media/image1287.png"/><Relationship Id="rId478" Type="http://schemas.openxmlformats.org/officeDocument/2006/relationships/image" Target="../media/image1406.png"/><Relationship Id="rId685" Type="http://schemas.openxmlformats.org/officeDocument/2006/relationships/customXml" Target="../ink/ink1505.xml"/><Relationship Id="rId35" Type="http://schemas.openxmlformats.org/officeDocument/2006/relationships/customXml" Target="../ink/ink1180.xml"/><Relationship Id="rId77" Type="http://schemas.openxmlformats.org/officeDocument/2006/relationships/customXml" Target="../ink/ink1201.xml"/><Relationship Id="rId100" Type="http://schemas.openxmlformats.org/officeDocument/2006/relationships/image" Target="../media/image1217.png"/><Relationship Id="rId282" Type="http://schemas.openxmlformats.org/officeDocument/2006/relationships/image" Target="../media/image1308.png"/><Relationship Id="rId338" Type="http://schemas.openxmlformats.org/officeDocument/2006/relationships/image" Target="../media/image1336.png"/><Relationship Id="rId503" Type="http://schemas.openxmlformats.org/officeDocument/2006/relationships/customXml" Target="../ink/ink1414.xml"/><Relationship Id="rId545" Type="http://schemas.openxmlformats.org/officeDocument/2006/relationships/customXml" Target="../ink/ink1435.xml"/><Relationship Id="rId587" Type="http://schemas.openxmlformats.org/officeDocument/2006/relationships/customXml" Target="../ink/ink1456.xml"/><Relationship Id="rId710" Type="http://schemas.openxmlformats.org/officeDocument/2006/relationships/image" Target="../media/image1522.png"/><Relationship Id="rId752" Type="http://schemas.openxmlformats.org/officeDocument/2006/relationships/image" Target="../media/image1543.png"/><Relationship Id="rId8" Type="http://schemas.openxmlformats.org/officeDocument/2006/relationships/image" Target="../media/image1171.png"/><Relationship Id="rId142" Type="http://schemas.openxmlformats.org/officeDocument/2006/relationships/image" Target="../media/image1238.png"/><Relationship Id="rId184" Type="http://schemas.openxmlformats.org/officeDocument/2006/relationships/image" Target="../media/image1259.png"/><Relationship Id="rId391" Type="http://schemas.openxmlformats.org/officeDocument/2006/relationships/customXml" Target="../ink/ink1358.xml"/><Relationship Id="rId405" Type="http://schemas.openxmlformats.org/officeDocument/2006/relationships/customXml" Target="../ink/ink1365.xml"/><Relationship Id="rId447" Type="http://schemas.openxmlformats.org/officeDocument/2006/relationships/customXml" Target="../ink/ink1386.xml"/><Relationship Id="rId612" Type="http://schemas.openxmlformats.org/officeDocument/2006/relationships/image" Target="../media/image1473.png"/><Relationship Id="rId251" Type="http://schemas.openxmlformats.org/officeDocument/2006/relationships/customXml" Target="../ink/ink1288.xml"/><Relationship Id="rId489" Type="http://schemas.openxmlformats.org/officeDocument/2006/relationships/customXml" Target="../ink/ink1407.xml"/><Relationship Id="rId654" Type="http://schemas.openxmlformats.org/officeDocument/2006/relationships/image" Target="../media/image1494.png"/><Relationship Id="rId696" Type="http://schemas.openxmlformats.org/officeDocument/2006/relationships/image" Target="../media/image1515.png"/><Relationship Id="rId46" Type="http://schemas.openxmlformats.org/officeDocument/2006/relationships/image" Target="../media/image1190.png"/><Relationship Id="rId293" Type="http://schemas.openxmlformats.org/officeDocument/2006/relationships/customXml" Target="../ink/ink1309.xml"/><Relationship Id="rId307" Type="http://schemas.openxmlformats.org/officeDocument/2006/relationships/customXml" Target="../ink/ink1316.xml"/><Relationship Id="rId349" Type="http://schemas.openxmlformats.org/officeDocument/2006/relationships/customXml" Target="../ink/ink1337.xml"/><Relationship Id="rId514" Type="http://schemas.openxmlformats.org/officeDocument/2006/relationships/image" Target="../media/image1424.png"/><Relationship Id="rId556" Type="http://schemas.openxmlformats.org/officeDocument/2006/relationships/image" Target="../media/image1445.png"/><Relationship Id="rId721" Type="http://schemas.openxmlformats.org/officeDocument/2006/relationships/customXml" Target="../ink/ink1523.xml"/><Relationship Id="rId88" Type="http://schemas.openxmlformats.org/officeDocument/2006/relationships/image" Target="../media/image1211.png"/><Relationship Id="rId111" Type="http://schemas.openxmlformats.org/officeDocument/2006/relationships/customXml" Target="../ink/ink1218.xml"/><Relationship Id="rId153" Type="http://schemas.openxmlformats.org/officeDocument/2006/relationships/customXml" Target="../ink/ink1239.xml"/><Relationship Id="rId195" Type="http://schemas.openxmlformats.org/officeDocument/2006/relationships/customXml" Target="../ink/ink1260.xml"/><Relationship Id="rId209" Type="http://schemas.openxmlformats.org/officeDocument/2006/relationships/customXml" Target="../ink/ink1267.xml"/><Relationship Id="rId360" Type="http://schemas.openxmlformats.org/officeDocument/2006/relationships/image" Target="../media/image1347.png"/><Relationship Id="rId416" Type="http://schemas.openxmlformats.org/officeDocument/2006/relationships/image" Target="../media/image1375.png"/><Relationship Id="rId598" Type="http://schemas.openxmlformats.org/officeDocument/2006/relationships/image" Target="../media/image1466.png"/><Relationship Id="rId220" Type="http://schemas.openxmlformats.org/officeDocument/2006/relationships/image" Target="../media/image1277.png"/><Relationship Id="rId458" Type="http://schemas.openxmlformats.org/officeDocument/2006/relationships/image" Target="../media/image1396.png"/><Relationship Id="rId623" Type="http://schemas.openxmlformats.org/officeDocument/2006/relationships/customXml" Target="../ink/ink1474.xml"/><Relationship Id="rId665" Type="http://schemas.openxmlformats.org/officeDocument/2006/relationships/customXml" Target="../ink/ink1495.xml"/><Relationship Id="rId15" Type="http://schemas.openxmlformats.org/officeDocument/2006/relationships/customXml" Target="../ink/ink1170.xml"/><Relationship Id="rId57" Type="http://schemas.openxmlformats.org/officeDocument/2006/relationships/customXml" Target="../ink/ink1191.xml"/><Relationship Id="rId262" Type="http://schemas.openxmlformats.org/officeDocument/2006/relationships/image" Target="../media/image1298.png"/><Relationship Id="rId318" Type="http://schemas.openxmlformats.org/officeDocument/2006/relationships/image" Target="../media/image1326.png"/><Relationship Id="rId525" Type="http://schemas.openxmlformats.org/officeDocument/2006/relationships/customXml" Target="../ink/ink1425.xml"/><Relationship Id="rId567" Type="http://schemas.openxmlformats.org/officeDocument/2006/relationships/customXml" Target="../ink/ink1446.xml"/><Relationship Id="rId732" Type="http://schemas.openxmlformats.org/officeDocument/2006/relationships/image" Target="../media/image1533.png"/><Relationship Id="rId99" Type="http://schemas.openxmlformats.org/officeDocument/2006/relationships/customXml" Target="../ink/ink1212.xml"/><Relationship Id="rId122" Type="http://schemas.openxmlformats.org/officeDocument/2006/relationships/image" Target="../media/image1228.png"/><Relationship Id="rId164" Type="http://schemas.openxmlformats.org/officeDocument/2006/relationships/image" Target="../media/image1249.png"/><Relationship Id="rId371" Type="http://schemas.openxmlformats.org/officeDocument/2006/relationships/customXml" Target="../ink/ink1348.xml"/><Relationship Id="rId427" Type="http://schemas.openxmlformats.org/officeDocument/2006/relationships/customXml" Target="../ink/ink1376.xml"/><Relationship Id="rId469" Type="http://schemas.openxmlformats.org/officeDocument/2006/relationships/customXml" Target="../ink/ink1397.xml"/><Relationship Id="rId634" Type="http://schemas.openxmlformats.org/officeDocument/2006/relationships/image" Target="../media/image1484.png"/><Relationship Id="rId676" Type="http://schemas.openxmlformats.org/officeDocument/2006/relationships/image" Target="../media/image1505.png"/><Relationship Id="rId26" Type="http://schemas.openxmlformats.org/officeDocument/2006/relationships/image" Target="../media/image1180.png"/><Relationship Id="rId231" Type="http://schemas.openxmlformats.org/officeDocument/2006/relationships/customXml" Target="../ink/ink1278.xml"/><Relationship Id="rId273" Type="http://schemas.openxmlformats.org/officeDocument/2006/relationships/customXml" Target="../ink/ink1299.xml"/><Relationship Id="rId329" Type="http://schemas.openxmlformats.org/officeDocument/2006/relationships/customXml" Target="../ink/ink1327.xml"/><Relationship Id="rId480" Type="http://schemas.openxmlformats.org/officeDocument/2006/relationships/image" Target="../media/image1407.png"/><Relationship Id="rId536" Type="http://schemas.openxmlformats.org/officeDocument/2006/relationships/image" Target="../media/image1435.png"/><Relationship Id="rId701" Type="http://schemas.openxmlformats.org/officeDocument/2006/relationships/customXml" Target="../ink/ink1513.xml"/><Relationship Id="rId68" Type="http://schemas.openxmlformats.org/officeDocument/2006/relationships/image" Target="../media/image1201.png"/><Relationship Id="rId133" Type="http://schemas.openxmlformats.org/officeDocument/2006/relationships/customXml" Target="../ink/ink1229.xml"/><Relationship Id="rId175" Type="http://schemas.openxmlformats.org/officeDocument/2006/relationships/customXml" Target="../ink/ink1250.xml"/><Relationship Id="rId340" Type="http://schemas.openxmlformats.org/officeDocument/2006/relationships/image" Target="../media/image1337.png"/><Relationship Id="rId578" Type="http://schemas.openxmlformats.org/officeDocument/2006/relationships/image" Target="../media/image1456.png"/><Relationship Id="rId743" Type="http://schemas.openxmlformats.org/officeDocument/2006/relationships/customXml" Target="../ink/ink1534.xml"/><Relationship Id="rId200" Type="http://schemas.openxmlformats.org/officeDocument/2006/relationships/image" Target="../media/image1267.png"/><Relationship Id="rId382" Type="http://schemas.openxmlformats.org/officeDocument/2006/relationships/image" Target="../media/image1358.png"/><Relationship Id="rId438" Type="http://schemas.openxmlformats.org/officeDocument/2006/relationships/image" Target="../media/image1386.png"/><Relationship Id="rId603" Type="http://schemas.openxmlformats.org/officeDocument/2006/relationships/customXml" Target="../ink/ink1464.xml"/><Relationship Id="rId645" Type="http://schemas.openxmlformats.org/officeDocument/2006/relationships/customXml" Target="../ink/ink1485.xml"/><Relationship Id="rId687" Type="http://schemas.openxmlformats.org/officeDocument/2006/relationships/customXml" Target="../ink/ink1506.xml"/><Relationship Id="rId242" Type="http://schemas.openxmlformats.org/officeDocument/2006/relationships/image" Target="../media/image1288.png"/><Relationship Id="rId284" Type="http://schemas.openxmlformats.org/officeDocument/2006/relationships/image" Target="../media/image1309.png"/><Relationship Id="rId491" Type="http://schemas.openxmlformats.org/officeDocument/2006/relationships/customXml" Target="../ink/ink1408.xml"/><Relationship Id="rId505" Type="http://schemas.openxmlformats.org/officeDocument/2006/relationships/customXml" Target="../ink/ink1415.xml"/><Relationship Id="rId712" Type="http://schemas.openxmlformats.org/officeDocument/2006/relationships/image" Target="../media/image1523.png"/><Relationship Id="rId37" Type="http://schemas.openxmlformats.org/officeDocument/2006/relationships/customXml" Target="../ink/ink1181.xml"/><Relationship Id="rId79" Type="http://schemas.openxmlformats.org/officeDocument/2006/relationships/customXml" Target="../ink/ink1202.xml"/><Relationship Id="rId102" Type="http://schemas.openxmlformats.org/officeDocument/2006/relationships/image" Target="../media/image1218.png"/><Relationship Id="rId144" Type="http://schemas.openxmlformats.org/officeDocument/2006/relationships/image" Target="../media/image1239.png"/><Relationship Id="rId547" Type="http://schemas.openxmlformats.org/officeDocument/2006/relationships/customXml" Target="../ink/ink1436.xml"/><Relationship Id="rId589" Type="http://schemas.openxmlformats.org/officeDocument/2006/relationships/customXml" Target="../ink/ink1457.xml"/><Relationship Id="rId754" Type="http://schemas.openxmlformats.org/officeDocument/2006/relationships/image" Target="../media/image1544.png"/><Relationship Id="rId90" Type="http://schemas.openxmlformats.org/officeDocument/2006/relationships/image" Target="../media/image1212.png"/><Relationship Id="rId186" Type="http://schemas.openxmlformats.org/officeDocument/2006/relationships/image" Target="../media/image1260.png"/><Relationship Id="rId351" Type="http://schemas.openxmlformats.org/officeDocument/2006/relationships/customXml" Target="../ink/ink1338.xml"/><Relationship Id="rId393" Type="http://schemas.openxmlformats.org/officeDocument/2006/relationships/customXml" Target="../ink/ink1359.xml"/><Relationship Id="rId407" Type="http://schemas.openxmlformats.org/officeDocument/2006/relationships/customXml" Target="../ink/ink1366.xml"/><Relationship Id="rId449" Type="http://schemas.openxmlformats.org/officeDocument/2006/relationships/customXml" Target="../ink/ink1387.xml"/><Relationship Id="rId614" Type="http://schemas.openxmlformats.org/officeDocument/2006/relationships/image" Target="../media/image1474.png"/><Relationship Id="rId656" Type="http://schemas.openxmlformats.org/officeDocument/2006/relationships/image" Target="../media/image1495.png"/><Relationship Id="rId211" Type="http://schemas.openxmlformats.org/officeDocument/2006/relationships/customXml" Target="../ink/ink1268.xml"/><Relationship Id="rId253" Type="http://schemas.openxmlformats.org/officeDocument/2006/relationships/customXml" Target="../ink/ink1289.xml"/><Relationship Id="rId295" Type="http://schemas.openxmlformats.org/officeDocument/2006/relationships/customXml" Target="../ink/ink1310.xml"/><Relationship Id="rId309" Type="http://schemas.openxmlformats.org/officeDocument/2006/relationships/customXml" Target="../ink/ink1317.xml"/><Relationship Id="rId460" Type="http://schemas.openxmlformats.org/officeDocument/2006/relationships/image" Target="../media/image1397.png"/><Relationship Id="rId516" Type="http://schemas.openxmlformats.org/officeDocument/2006/relationships/image" Target="../media/image1425.png"/><Relationship Id="rId698" Type="http://schemas.openxmlformats.org/officeDocument/2006/relationships/image" Target="../media/image1516.png"/><Relationship Id="rId48" Type="http://schemas.openxmlformats.org/officeDocument/2006/relationships/image" Target="../media/image1191.png"/><Relationship Id="rId113" Type="http://schemas.openxmlformats.org/officeDocument/2006/relationships/customXml" Target="../ink/ink1219.xml"/><Relationship Id="rId320" Type="http://schemas.openxmlformats.org/officeDocument/2006/relationships/image" Target="../media/image1327.png"/><Relationship Id="rId558" Type="http://schemas.openxmlformats.org/officeDocument/2006/relationships/image" Target="../media/image1446.png"/><Relationship Id="rId723" Type="http://schemas.openxmlformats.org/officeDocument/2006/relationships/customXml" Target="../ink/ink1524.xml"/><Relationship Id="rId155" Type="http://schemas.openxmlformats.org/officeDocument/2006/relationships/customXml" Target="../ink/ink1240.xml"/><Relationship Id="rId197" Type="http://schemas.openxmlformats.org/officeDocument/2006/relationships/customXml" Target="../ink/ink1261.xml"/><Relationship Id="rId362" Type="http://schemas.openxmlformats.org/officeDocument/2006/relationships/image" Target="../media/image1348.png"/><Relationship Id="rId418" Type="http://schemas.openxmlformats.org/officeDocument/2006/relationships/image" Target="../media/image1376.png"/><Relationship Id="rId625" Type="http://schemas.openxmlformats.org/officeDocument/2006/relationships/customXml" Target="../ink/ink1475.xml"/><Relationship Id="rId222" Type="http://schemas.openxmlformats.org/officeDocument/2006/relationships/image" Target="../media/image1278.png"/><Relationship Id="rId264" Type="http://schemas.openxmlformats.org/officeDocument/2006/relationships/image" Target="../media/image1299.png"/><Relationship Id="rId471" Type="http://schemas.openxmlformats.org/officeDocument/2006/relationships/customXml" Target="../ink/ink1398.xml"/><Relationship Id="rId667" Type="http://schemas.openxmlformats.org/officeDocument/2006/relationships/customXml" Target="../ink/ink1496.xml"/><Relationship Id="rId17" Type="http://schemas.openxmlformats.org/officeDocument/2006/relationships/customXml" Target="../ink/ink1171.xml"/><Relationship Id="rId59" Type="http://schemas.openxmlformats.org/officeDocument/2006/relationships/customXml" Target="../ink/ink1192.xml"/><Relationship Id="rId124" Type="http://schemas.openxmlformats.org/officeDocument/2006/relationships/image" Target="../media/image1229.png"/><Relationship Id="rId527" Type="http://schemas.openxmlformats.org/officeDocument/2006/relationships/customXml" Target="../ink/ink1426.xml"/><Relationship Id="rId569" Type="http://schemas.openxmlformats.org/officeDocument/2006/relationships/customXml" Target="../ink/ink1447.xml"/><Relationship Id="rId734" Type="http://schemas.openxmlformats.org/officeDocument/2006/relationships/image" Target="../media/image1534.png"/><Relationship Id="rId70" Type="http://schemas.openxmlformats.org/officeDocument/2006/relationships/image" Target="../media/image1202.png"/><Relationship Id="rId166" Type="http://schemas.openxmlformats.org/officeDocument/2006/relationships/image" Target="../media/image1250.png"/><Relationship Id="rId331" Type="http://schemas.openxmlformats.org/officeDocument/2006/relationships/customXml" Target="../ink/ink1328.xml"/><Relationship Id="rId373" Type="http://schemas.openxmlformats.org/officeDocument/2006/relationships/customXml" Target="../ink/ink1349.xml"/><Relationship Id="rId429" Type="http://schemas.openxmlformats.org/officeDocument/2006/relationships/customXml" Target="../ink/ink1377.xml"/><Relationship Id="rId580" Type="http://schemas.openxmlformats.org/officeDocument/2006/relationships/image" Target="../media/image1457.png"/><Relationship Id="rId636" Type="http://schemas.openxmlformats.org/officeDocument/2006/relationships/image" Target="../media/image1485.png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1279.xml"/><Relationship Id="rId440" Type="http://schemas.openxmlformats.org/officeDocument/2006/relationships/image" Target="../media/image1387.png"/><Relationship Id="rId678" Type="http://schemas.openxmlformats.org/officeDocument/2006/relationships/image" Target="../media/image1506.png"/><Relationship Id="rId28" Type="http://schemas.openxmlformats.org/officeDocument/2006/relationships/image" Target="../media/image1181.png"/><Relationship Id="rId275" Type="http://schemas.openxmlformats.org/officeDocument/2006/relationships/customXml" Target="../ink/ink1300.xml"/><Relationship Id="rId300" Type="http://schemas.openxmlformats.org/officeDocument/2006/relationships/image" Target="../media/image1317.png"/><Relationship Id="rId482" Type="http://schemas.openxmlformats.org/officeDocument/2006/relationships/image" Target="../media/image1408.png"/><Relationship Id="rId538" Type="http://schemas.openxmlformats.org/officeDocument/2006/relationships/image" Target="../media/image1436.png"/><Relationship Id="rId703" Type="http://schemas.openxmlformats.org/officeDocument/2006/relationships/customXml" Target="../ink/ink1514.xml"/><Relationship Id="rId745" Type="http://schemas.openxmlformats.org/officeDocument/2006/relationships/customXml" Target="../ink/ink1535.xml"/><Relationship Id="rId81" Type="http://schemas.openxmlformats.org/officeDocument/2006/relationships/customXml" Target="../ink/ink1203.xml"/><Relationship Id="rId135" Type="http://schemas.openxmlformats.org/officeDocument/2006/relationships/customXml" Target="../ink/ink1230.xml"/><Relationship Id="rId177" Type="http://schemas.openxmlformats.org/officeDocument/2006/relationships/customXml" Target="../ink/ink1251.xml"/><Relationship Id="rId342" Type="http://schemas.openxmlformats.org/officeDocument/2006/relationships/image" Target="../media/image1338.png"/><Relationship Id="rId384" Type="http://schemas.openxmlformats.org/officeDocument/2006/relationships/image" Target="../media/image1359.png"/><Relationship Id="rId591" Type="http://schemas.openxmlformats.org/officeDocument/2006/relationships/customXml" Target="../ink/ink1458.xml"/><Relationship Id="rId605" Type="http://schemas.openxmlformats.org/officeDocument/2006/relationships/customXml" Target="../ink/ink1465.xml"/><Relationship Id="rId202" Type="http://schemas.openxmlformats.org/officeDocument/2006/relationships/image" Target="../media/image1268.png"/><Relationship Id="rId244" Type="http://schemas.openxmlformats.org/officeDocument/2006/relationships/image" Target="../media/image1289.png"/><Relationship Id="rId647" Type="http://schemas.openxmlformats.org/officeDocument/2006/relationships/customXml" Target="../ink/ink1486.xml"/><Relationship Id="rId689" Type="http://schemas.openxmlformats.org/officeDocument/2006/relationships/customXml" Target="../ink/ink1507.xml"/><Relationship Id="rId39" Type="http://schemas.openxmlformats.org/officeDocument/2006/relationships/customXml" Target="../ink/ink1182.xml"/><Relationship Id="rId286" Type="http://schemas.openxmlformats.org/officeDocument/2006/relationships/image" Target="../media/image1310.png"/><Relationship Id="rId451" Type="http://schemas.openxmlformats.org/officeDocument/2006/relationships/customXml" Target="../ink/ink1388.xml"/><Relationship Id="rId493" Type="http://schemas.openxmlformats.org/officeDocument/2006/relationships/customXml" Target="../ink/ink1409.xml"/><Relationship Id="rId507" Type="http://schemas.openxmlformats.org/officeDocument/2006/relationships/customXml" Target="../ink/ink1416.xml"/><Relationship Id="rId549" Type="http://schemas.openxmlformats.org/officeDocument/2006/relationships/customXml" Target="../ink/ink1437.xml"/><Relationship Id="rId714" Type="http://schemas.openxmlformats.org/officeDocument/2006/relationships/image" Target="../media/image1524.png"/><Relationship Id="rId756" Type="http://schemas.openxmlformats.org/officeDocument/2006/relationships/image" Target="../media/image1545.png"/><Relationship Id="rId50" Type="http://schemas.openxmlformats.org/officeDocument/2006/relationships/image" Target="../media/image1192.png"/><Relationship Id="rId104" Type="http://schemas.openxmlformats.org/officeDocument/2006/relationships/image" Target="../media/image1219.png"/><Relationship Id="rId146" Type="http://schemas.openxmlformats.org/officeDocument/2006/relationships/image" Target="../media/image1240.png"/><Relationship Id="rId188" Type="http://schemas.openxmlformats.org/officeDocument/2006/relationships/image" Target="../media/image1261.png"/><Relationship Id="rId311" Type="http://schemas.openxmlformats.org/officeDocument/2006/relationships/customXml" Target="../ink/ink1318.xml"/><Relationship Id="rId353" Type="http://schemas.openxmlformats.org/officeDocument/2006/relationships/customXml" Target="../ink/ink1339.xml"/><Relationship Id="rId395" Type="http://schemas.openxmlformats.org/officeDocument/2006/relationships/customXml" Target="../ink/ink1360.xml"/><Relationship Id="rId409" Type="http://schemas.openxmlformats.org/officeDocument/2006/relationships/customXml" Target="../ink/ink1367.xml"/><Relationship Id="rId560" Type="http://schemas.openxmlformats.org/officeDocument/2006/relationships/image" Target="../media/image1447.png"/><Relationship Id="rId92" Type="http://schemas.openxmlformats.org/officeDocument/2006/relationships/image" Target="../media/image1213.png"/><Relationship Id="rId213" Type="http://schemas.openxmlformats.org/officeDocument/2006/relationships/customXml" Target="../ink/ink1269.xml"/><Relationship Id="rId420" Type="http://schemas.openxmlformats.org/officeDocument/2006/relationships/image" Target="../media/image1377.png"/><Relationship Id="rId616" Type="http://schemas.openxmlformats.org/officeDocument/2006/relationships/image" Target="../media/image1475.png"/><Relationship Id="rId658" Type="http://schemas.openxmlformats.org/officeDocument/2006/relationships/image" Target="../media/image1496.png"/><Relationship Id="rId255" Type="http://schemas.openxmlformats.org/officeDocument/2006/relationships/customXml" Target="../ink/ink1290.xml"/><Relationship Id="rId297" Type="http://schemas.openxmlformats.org/officeDocument/2006/relationships/customXml" Target="../ink/ink1311.xml"/><Relationship Id="rId462" Type="http://schemas.openxmlformats.org/officeDocument/2006/relationships/image" Target="../media/image1398.png"/><Relationship Id="rId518" Type="http://schemas.openxmlformats.org/officeDocument/2006/relationships/image" Target="../media/image1426.png"/><Relationship Id="rId725" Type="http://schemas.openxmlformats.org/officeDocument/2006/relationships/customXml" Target="../ink/ink1525.xml"/><Relationship Id="rId115" Type="http://schemas.openxmlformats.org/officeDocument/2006/relationships/customXml" Target="../ink/ink1220.xml"/><Relationship Id="rId157" Type="http://schemas.openxmlformats.org/officeDocument/2006/relationships/customXml" Target="../ink/ink1241.xml"/><Relationship Id="rId322" Type="http://schemas.openxmlformats.org/officeDocument/2006/relationships/image" Target="../media/image1328.png"/><Relationship Id="rId364" Type="http://schemas.openxmlformats.org/officeDocument/2006/relationships/image" Target="../media/image1349.png"/><Relationship Id="rId61" Type="http://schemas.openxmlformats.org/officeDocument/2006/relationships/customXml" Target="../ink/ink1193.xml"/><Relationship Id="rId199" Type="http://schemas.openxmlformats.org/officeDocument/2006/relationships/customXml" Target="../ink/ink1262.xml"/><Relationship Id="rId571" Type="http://schemas.openxmlformats.org/officeDocument/2006/relationships/customXml" Target="../ink/ink1448.xml"/><Relationship Id="rId627" Type="http://schemas.openxmlformats.org/officeDocument/2006/relationships/customXml" Target="../ink/ink1476.xml"/><Relationship Id="rId669" Type="http://schemas.openxmlformats.org/officeDocument/2006/relationships/customXml" Target="../ink/ink1497.xml"/><Relationship Id="rId19" Type="http://schemas.openxmlformats.org/officeDocument/2006/relationships/customXml" Target="../ink/ink1172.xml"/><Relationship Id="rId224" Type="http://schemas.openxmlformats.org/officeDocument/2006/relationships/image" Target="../media/image1279.png"/><Relationship Id="rId266" Type="http://schemas.openxmlformats.org/officeDocument/2006/relationships/image" Target="../media/image1300.png"/><Relationship Id="rId431" Type="http://schemas.openxmlformats.org/officeDocument/2006/relationships/customXml" Target="../ink/ink1378.xml"/><Relationship Id="rId473" Type="http://schemas.openxmlformats.org/officeDocument/2006/relationships/customXml" Target="../ink/ink1399.xml"/><Relationship Id="rId529" Type="http://schemas.openxmlformats.org/officeDocument/2006/relationships/customXml" Target="../ink/ink1427.xml"/><Relationship Id="rId680" Type="http://schemas.openxmlformats.org/officeDocument/2006/relationships/image" Target="../media/image1507.png"/><Relationship Id="rId736" Type="http://schemas.openxmlformats.org/officeDocument/2006/relationships/image" Target="../media/image1535.png"/><Relationship Id="rId30" Type="http://schemas.openxmlformats.org/officeDocument/2006/relationships/image" Target="../media/image1182.png"/><Relationship Id="rId126" Type="http://schemas.openxmlformats.org/officeDocument/2006/relationships/image" Target="../media/image1230.png"/><Relationship Id="rId168" Type="http://schemas.openxmlformats.org/officeDocument/2006/relationships/image" Target="../media/image1251.png"/><Relationship Id="rId333" Type="http://schemas.openxmlformats.org/officeDocument/2006/relationships/customXml" Target="../ink/ink1329.xml"/><Relationship Id="rId540" Type="http://schemas.openxmlformats.org/officeDocument/2006/relationships/image" Target="../media/image1437.png"/><Relationship Id="rId72" Type="http://schemas.openxmlformats.org/officeDocument/2006/relationships/image" Target="../media/image1203.png"/><Relationship Id="rId375" Type="http://schemas.openxmlformats.org/officeDocument/2006/relationships/customXml" Target="../ink/ink1350.xml"/><Relationship Id="rId582" Type="http://schemas.openxmlformats.org/officeDocument/2006/relationships/image" Target="../media/image1458.png"/><Relationship Id="rId638" Type="http://schemas.openxmlformats.org/officeDocument/2006/relationships/image" Target="../media/image1486.png"/><Relationship Id="rId3" Type="http://schemas.openxmlformats.org/officeDocument/2006/relationships/customXml" Target="../ink/ink1164.xml"/><Relationship Id="rId235" Type="http://schemas.openxmlformats.org/officeDocument/2006/relationships/customXml" Target="../ink/ink1280.xml"/><Relationship Id="rId277" Type="http://schemas.openxmlformats.org/officeDocument/2006/relationships/customXml" Target="../ink/ink1301.xml"/><Relationship Id="rId400" Type="http://schemas.openxmlformats.org/officeDocument/2006/relationships/image" Target="../media/image1367.png"/><Relationship Id="rId442" Type="http://schemas.openxmlformats.org/officeDocument/2006/relationships/image" Target="../media/image1388.png"/><Relationship Id="rId484" Type="http://schemas.openxmlformats.org/officeDocument/2006/relationships/image" Target="../media/image1409.png"/><Relationship Id="rId705" Type="http://schemas.openxmlformats.org/officeDocument/2006/relationships/customXml" Target="../ink/ink1515.xml"/><Relationship Id="rId137" Type="http://schemas.openxmlformats.org/officeDocument/2006/relationships/customXml" Target="../ink/ink1231.xml"/><Relationship Id="rId302" Type="http://schemas.openxmlformats.org/officeDocument/2006/relationships/image" Target="../media/image1318.png"/><Relationship Id="rId344" Type="http://schemas.openxmlformats.org/officeDocument/2006/relationships/image" Target="../media/image1339.png"/><Relationship Id="rId691" Type="http://schemas.openxmlformats.org/officeDocument/2006/relationships/customXml" Target="../ink/ink1508.xml"/><Relationship Id="rId747" Type="http://schemas.openxmlformats.org/officeDocument/2006/relationships/customXml" Target="../ink/ink1536.xml"/><Relationship Id="rId41" Type="http://schemas.openxmlformats.org/officeDocument/2006/relationships/customXml" Target="../ink/ink1183.xml"/><Relationship Id="rId83" Type="http://schemas.openxmlformats.org/officeDocument/2006/relationships/customXml" Target="../ink/ink1204.xml"/><Relationship Id="rId179" Type="http://schemas.openxmlformats.org/officeDocument/2006/relationships/customXml" Target="../ink/ink1252.xml"/><Relationship Id="rId386" Type="http://schemas.openxmlformats.org/officeDocument/2006/relationships/image" Target="../media/image1360.png"/><Relationship Id="rId551" Type="http://schemas.openxmlformats.org/officeDocument/2006/relationships/customXml" Target="../ink/ink1438.xml"/><Relationship Id="rId593" Type="http://schemas.openxmlformats.org/officeDocument/2006/relationships/customXml" Target="../ink/ink1459.xml"/><Relationship Id="rId607" Type="http://schemas.openxmlformats.org/officeDocument/2006/relationships/customXml" Target="../ink/ink1466.xml"/><Relationship Id="rId649" Type="http://schemas.openxmlformats.org/officeDocument/2006/relationships/customXml" Target="../ink/ink1487.xml"/><Relationship Id="rId190" Type="http://schemas.openxmlformats.org/officeDocument/2006/relationships/image" Target="../media/image1262.png"/><Relationship Id="rId204" Type="http://schemas.openxmlformats.org/officeDocument/2006/relationships/image" Target="../media/image1269.png"/><Relationship Id="rId246" Type="http://schemas.openxmlformats.org/officeDocument/2006/relationships/image" Target="../media/image1290.png"/><Relationship Id="rId288" Type="http://schemas.openxmlformats.org/officeDocument/2006/relationships/image" Target="../media/image1311.png"/><Relationship Id="rId411" Type="http://schemas.openxmlformats.org/officeDocument/2006/relationships/customXml" Target="../ink/ink1368.xml"/><Relationship Id="rId453" Type="http://schemas.openxmlformats.org/officeDocument/2006/relationships/customXml" Target="../ink/ink1389.xml"/><Relationship Id="rId509" Type="http://schemas.openxmlformats.org/officeDocument/2006/relationships/customXml" Target="../ink/ink1417.xml"/><Relationship Id="rId660" Type="http://schemas.openxmlformats.org/officeDocument/2006/relationships/image" Target="../media/image1497.png"/><Relationship Id="rId106" Type="http://schemas.openxmlformats.org/officeDocument/2006/relationships/image" Target="../media/image1220.png"/><Relationship Id="rId313" Type="http://schemas.openxmlformats.org/officeDocument/2006/relationships/customXml" Target="../ink/ink1319.xml"/><Relationship Id="rId495" Type="http://schemas.openxmlformats.org/officeDocument/2006/relationships/customXml" Target="../ink/ink1410.xml"/><Relationship Id="rId716" Type="http://schemas.openxmlformats.org/officeDocument/2006/relationships/image" Target="../media/image1525.png"/><Relationship Id="rId10" Type="http://schemas.openxmlformats.org/officeDocument/2006/relationships/image" Target="../media/image1172.png"/><Relationship Id="rId52" Type="http://schemas.openxmlformats.org/officeDocument/2006/relationships/image" Target="../media/image1193.png"/><Relationship Id="rId94" Type="http://schemas.openxmlformats.org/officeDocument/2006/relationships/image" Target="../media/image1214.png"/><Relationship Id="rId148" Type="http://schemas.openxmlformats.org/officeDocument/2006/relationships/image" Target="../media/image1241.png"/><Relationship Id="rId355" Type="http://schemas.openxmlformats.org/officeDocument/2006/relationships/customXml" Target="../ink/ink1340.xml"/><Relationship Id="rId397" Type="http://schemas.openxmlformats.org/officeDocument/2006/relationships/customXml" Target="../ink/ink1361.xml"/><Relationship Id="rId520" Type="http://schemas.openxmlformats.org/officeDocument/2006/relationships/image" Target="../media/image1427.png"/><Relationship Id="rId562" Type="http://schemas.openxmlformats.org/officeDocument/2006/relationships/image" Target="../media/image1448.png"/><Relationship Id="rId618" Type="http://schemas.openxmlformats.org/officeDocument/2006/relationships/image" Target="../media/image1476.png"/><Relationship Id="rId215" Type="http://schemas.openxmlformats.org/officeDocument/2006/relationships/customXml" Target="../ink/ink1270.xml"/><Relationship Id="rId257" Type="http://schemas.openxmlformats.org/officeDocument/2006/relationships/customXml" Target="../ink/ink1291.xml"/><Relationship Id="rId422" Type="http://schemas.openxmlformats.org/officeDocument/2006/relationships/image" Target="../media/image1378.png"/><Relationship Id="rId464" Type="http://schemas.openxmlformats.org/officeDocument/2006/relationships/image" Target="../media/image1399.png"/><Relationship Id="rId299" Type="http://schemas.openxmlformats.org/officeDocument/2006/relationships/customXml" Target="../ink/ink1312.xml"/><Relationship Id="rId727" Type="http://schemas.openxmlformats.org/officeDocument/2006/relationships/customXml" Target="../ink/ink1526.xml"/><Relationship Id="rId63" Type="http://schemas.openxmlformats.org/officeDocument/2006/relationships/customXml" Target="../ink/ink1194.xml"/><Relationship Id="rId159" Type="http://schemas.openxmlformats.org/officeDocument/2006/relationships/customXml" Target="../ink/ink1242.xml"/><Relationship Id="rId366" Type="http://schemas.openxmlformats.org/officeDocument/2006/relationships/image" Target="../media/image1350.png"/><Relationship Id="rId573" Type="http://schemas.openxmlformats.org/officeDocument/2006/relationships/customXml" Target="../ink/ink1449.xml"/><Relationship Id="rId226" Type="http://schemas.openxmlformats.org/officeDocument/2006/relationships/image" Target="../media/image1280.png"/><Relationship Id="rId433" Type="http://schemas.openxmlformats.org/officeDocument/2006/relationships/customXml" Target="../ink/ink1379.xml"/><Relationship Id="rId640" Type="http://schemas.openxmlformats.org/officeDocument/2006/relationships/image" Target="../media/image1487.png"/><Relationship Id="rId738" Type="http://schemas.openxmlformats.org/officeDocument/2006/relationships/image" Target="../media/image1536.png"/><Relationship Id="rId74" Type="http://schemas.openxmlformats.org/officeDocument/2006/relationships/image" Target="../media/image1204.png"/><Relationship Id="rId377" Type="http://schemas.openxmlformats.org/officeDocument/2006/relationships/customXml" Target="../ink/ink1351.xml"/><Relationship Id="rId500" Type="http://schemas.openxmlformats.org/officeDocument/2006/relationships/image" Target="../media/image1417.png"/><Relationship Id="rId584" Type="http://schemas.openxmlformats.org/officeDocument/2006/relationships/image" Target="../media/image1459.png"/><Relationship Id="rId5" Type="http://schemas.openxmlformats.org/officeDocument/2006/relationships/customXml" Target="../ink/ink1165.xml"/><Relationship Id="rId237" Type="http://schemas.openxmlformats.org/officeDocument/2006/relationships/customXml" Target="../ink/ink1281.xml"/><Relationship Id="rId444" Type="http://schemas.openxmlformats.org/officeDocument/2006/relationships/image" Target="../media/image1389.png"/><Relationship Id="rId651" Type="http://schemas.openxmlformats.org/officeDocument/2006/relationships/customXml" Target="../ink/ink1488.xml"/><Relationship Id="rId749" Type="http://schemas.openxmlformats.org/officeDocument/2006/relationships/customXml" Target="../ink/ink1537.xml"/><Relationship Id="rId290" Type="http://schemas.openxmlformats.org/officeDocument/2006/relationships/image" Target="../media/image1312.png"/><Relationship Id="rId304" Type="http://schemas.openxmlformats.org/officeDocument/2006/relationships/image" Target="../media/image1319.png"/><Relationship Id="rId388" Type="http://schemas.openxmlformats.org/officeDocument/2006/relationships/image" Target="../media/image1361.png"/><Relationship Id="rId511" Type="http://schemas.openxmlformats.org/officeDocument/2006/relationships/customXml" Target="../ink/ink1418.xml"/><Relationship Id="rId609" Type="http://schemas.openxmlformats.org/officeDocument/2006/relationships/customXml" Target="../ink/ink1467.xml"/><Relationship Id="rId85" Type="http://schemas.openxmlformats.org/officeDocument/2006/relationships/customXml" Target="../ink/ink1205.xml"/><Relationship Id="rId150" Type="http://schemas.openxmlformats.org/officeDocument/2006/relationships/image" Target="../media/image1242.png"/><Relationship Id="rId595" Type="http://schemas.openxmlformats.org/officeDocument/2006/relationships/customXml" Target="../ink/ink1460.xml"/><Relationship Id="rId248" Type="http://schemas.openxmlformats.org/officeDocument/2006/relationships/image" Target="../media/image1291.png"/><Relationship Id="rId455" Type="http://schemas.openxmlformats.org/officeDocument/2006/relationships/customXml" Target="../ink/ink1390.xml"/><Relationship Id="rId662" Type="http://schemas.openxmlformats.org/officeDocument/2006/relationships/image" Target="../media/image1498.png"/><Relationship Id="rId12" Type="http://schemas.openxmlformats.org/officeDocument/2006/relationships/image" Target="../media/image1173.png"/><Relationship Id="rId108" Type="http://schemas.openxmlformats.org/officeDocument/2006/relationships/image" Target="../media/image1221.png"/><Relationship Id="rId315" Type="http://schemas.openxmlformats.org/officeDocument/2006/relationships/customXml" Target="../ink/ink1320.xml"/><Relationship Id="rId522" Type="http://schemas.openxmlformats.org/officeDocument/2006/relationships/image" Target="../media/image1428.png"/><Relationship Id="rId96" Type="http://schemas.openxmlformats.org/officeDocument/2006/relationships/image" Target="../media/image1215.png"/><Relationship Id="rId161" Type="http://schemas.openxmlformats.org/officeDocument/2006/relationships/customXml" Target="../ink/ink1243.xml"/><Relationship Id="rId399" Type="http://schemas.openxmlformats.org/officeDocument/2006/relationships/customXml" Target="../ink/ink1362.xml"/><Relationship Id="rId259" Type="http://schemas.openxmlformats.org/officeDocument/2006/relationships/customXml" Target="../ink/ink1292.xml"/><Relationship Id="rId466" Type="http://schemas.openxmlformats.org/officeDocument/2006/relationships/image" Target="../media/image1400.png"/><Relationship Id="rId673" Type="http://schemas.openxmlformats.org/officeDocument/2006/relationships/customXml" Target="../ink/ink1499.xml"/><Relationship Id="rId23" Type="http://schemas.openxmlformats.org/officeDocument/2006/relationships/customXml" Target="../ink/ink1174.xml"/><Relationship Id="rId119" Type="http://schemas.openxmlformats.org/officeDocument/2006/relationships/customXml" Target="../ink/ink1222.xml"/><Relationship Id="rId326" Type="http://schemas.openxmlformats.org/officeDocument/2006/relationships/image" Target="../media/image1330.png"/><Relationship Id="rId533" Type="http://schemas.openxmlformats.org/officeDocument/2006/relationships/customXml" Target="../ink/ink1429.xml"/><Relationship Id="rId740" Type="http://schemas.openxmlformats.org/officeDocument/2006/relationships/image" Target="../media/image1537.png"/><Relationship Id="rId172" Type="http://schemas.openxmlformats.org/officeDocument/2006/relationships/image" Target="../media/image1253.png"/><Relationship Id="rId477" Type="http://schemas.openxmlformats.org/officeDocument/2006/relationships/customXml" Target="../ink/ink1401.xml"/><Relationship Id="rId600" Type="http://schemas.openxmlformats.org/officeDocument/2006/relationships/image" Target="../media/image1467.png"/><Relationship Id="rId684" Type="http://schemas.openxmlformats.org/officeDocument/2006/relationships/image" Target="../media/image1509.png"/><Relationship Id="rId337" Type="http://schemas.openxmlformats.org/officeDocument/2006/relationships/customXml" Target="../ink/ink1331.xml"/><Relationship Id="rId34" Type="http://schemas.openxmlformats.org/officeDocument/2006/relationships/image" Target="../media/image1184.png"/><Relationship Id="rId544" Type="http://schemas.openxmlformats.org/officeDocument/2006/relationships/image" Target="../media/image1439.png"/><Relationship Id="rId751" Type="http://schemas.openxmlformats.org/officeDocument/2006/relationships/customXml" Target="../ink/ink1538.xml"/><Relationship Id="rId183" Type="http://schemas.openxmlformats.org/officeDocument/2006/relationships/customXml" Target="../ink/ink1254.xml"/><Relationship Id="rId390" Type="http://schemas.openxmlformats.org/officeDocument/2006/relationships/image" Target="../media/image1362.png"/><Relationship Id="rId404" Type="http://schemas.openxmlformats.org/officeDocument/2006/relationships/image" Target="../media/image1369.png"/><Relationship Id="rId611" Type="http://schemas.openxmlformats.org/officeDocument/2006/relationships/customXml" Target="../ink/ink1468.xml"/><Relationship Id="rId250" Type="http://schemas.openxmlformats.org/officeDocument/2006/relationships/image" Target="../media/image1292.png"/><Relationship Id="rId488" Type="http://schemas.openxmlformats.org/officeDocument/2006/relationships/image" Target="../media/image1411.png"/><Relationship Id="rId695" Type="http://schemas.openxmlformats.org/officeDocument/2006/relationships/customXml" Target="../ink/ink1510.xml"/><Relationship Id="rId709" Type="http://schemas.openxmlformats.org/officeDocument/2006/relationships/customXml" Target="../ink/ink1517.xml"/><Relationship Id="rId45" Type="http://schemas.openxmlformats.org/officeDocument/2006/relationships/customXml" Target="../ink/ink1185.xml"/><Relationship Id="rId110" Type="http://schemas.openxmlformats.org/officeDocument/2006/relationships/image" Target="../media/image1222.png"/><Relationship Id="rId348" Type="http://schemas.openxmlformats.org/officeDocument/2006/relationships/image" Target="../media/image1341.png"/><Relationship Id="rId555" Type="http://schemas.openxmlformats.org/officeDocument/2006/relationships/customXml" Target="../ink/ink1440.xml"/><Relationship Id="rId194" Type="http://schemas.openxmlformats.org/officeDocument/2006/relationships/image" Target="../media/image1264.png"/><Relationship Id="rId208" Type="http://schemas.openxmlformats.org/officeDocument/2006/relationships/image" Target="../media/image1271.png"/><Relationship Id="rId415" Type="http://schemas.openxmlformats.org/officeDocument/2006/relationships/customXml" Target="../ink/ink1370.xml"/><Relationship Id="rId622" Type="http://schemas.openxmlformats.org/officeDocument/2006/relationships/image" Target="../media/image1478.png"/><Relationship Id="rId261" Type="http://schemas.openxmlformats.org/officeDocument/2006/relationships/customXml" Target="../ink/ink1293.xml"/><Relationship Id="rId499" Type="http://schemas.openxmlformats.org/officeDocument/2006/relationships/customXml" Target="../ink/ink1412.xml"/><Relationship Id="rId56" Type="http://schemas.openxmlformats.org/officeDocument/2006/relationships/image" Target="../media/image1195.png"/><Relationship Id="rId359" Type="http://schemas.openxmlformats.org/officeDocument/2006/relationships/customXml" Target="../ink/ink1342.xml"/><Relationship Id="rId566" Type="http://schemas.openxmlformats.org/officeDocument/2006/relationships/image" Target="../media/image1450.png"/><Relationship Id="rId121" Type="http://schemas.openxmlformats.org/officeDocument/2006/relationships/customXml" Target="../ink/ink1223.xml"/><Relationship Id="rId219" Type="http://schemas.openxmlformats.org/officeDocument/2006/relationships/customXml" Target="../ink/ink1272.xml"/><Relationship Id="rId426" Type="http://schemas.openxmlformats.org/officeDocument/2006/relationships/image" Target="../media/image1380.png"/><Relationship Id="rId633" Type="http://schemas.openxmlformats.org/officeDocument/2006/relationships/customXml" Target="../ink/ink1479.xml"/><Relationship Id="rId67" Type="http://schemas.openxmlformats.org/officeDocument/2006/relationships/customXml" Target="../ink/ink1196.xml"/><Relationship Id="rId272" Type="http://schemas.openxmlformats.org/officeDocument/2006/relationships/image" Target="../media/image1303.png"/><Relationship Id="rId577" Type="http://schemas.openxmlformats.org/officeDocument/2006/relationships/customXml" Target="../ink/ink1451.xml"/><Relationship Id="rId700" Type="http://schemas.openxmlformats.org/officeDocument/2006/relationships/image" Target="../media/image1517.png"/><Relationship Id="rId132" Type="http://schemas.openxmlformats.org/officeDocument/2006/relationships/image" Target="../media/image1233.png"/><Relationship Id="rId437" Type="http://schemas.openxmlformats.org/officeDocument/2006/relationships/customXml" Target="../ink/ink1381.xml"/><Relationship Id="rId644" Type="http://schemas.openxmlformats.org/officeDocument/2006/relationships/image" Target="../media/image1489.png"/><Relationship Id="rId283" Type="http://schemas.openxmlformats.org/officeDocument/2006/relationships/customXml" Target="../ink/ink1304.xml"/><Relationship Id="rId490" Type="http://schemas.openxmlformats.org/officeDocument/2006/relationships/image" Target="../media/image1412.png"/><Relationship Id="rId504" Type="http://schemas.openxmlformats.org/officeDocument/2006/relationships/image" Target="../media/image1419.png"/><Relationship Id="rId711" Type="http://schemas.openxmlformats.org/officeDocument/2006/relationships/customXml" Target="../ink/ink1518.xml"/><Relationship Id="rId78" Type="http://schemas.openxmlformats.org/officeDocument/2006/relationships/image" Target="../media/image1206.png"/><Relationship Id="rId143" Type="http://schemas.openxmlformats.org/officeDocument/2006/relationships/customXml" Target="../ink/ink1234.xml"/><Relationship Id="rId350" Type="http://schemas.openxmlformats.org/officeDocument/2006/relationships/image" Target="../media/image1342.png"/><Relationship Id="rId588" Type="http://schemas.openxmlformats.org/officeDocument/2006/relationships/image" Target="../media/image1461.png"/><Relationship Id="rId9" Type="http://schemas.openxmlformats.org/officeDocument/2006/relationships/customXml" Target="../ink/ink1167.xml"/><Relationship Id="rId210" Type="http://schemas.openxmlformats.org/officeDocument/2006/relationships/image" Target="../media/image1272.png"/><Relationship Id="rId448" Type="http://schemas.openxmlformats.org/officeDocument/2006/relationships/image" Target="../media/image1391.png"/><Relationship Id="rId655" Type="http://schemas.openxmlformats.org/officeDocument/2006/relationships/customXml" Target="../ink/ink1490.xml"/><Relationship Id="rId294" Type="http://schemas.openxmlformats.org/officeDocument/2006/relationships/image" Target="../media/image1314.png"/><Relationship Id="rId308" Type="http://schemas.openxmlformats.org/officeDocument/2006/relationships/image" Target="../media/image1321.png"/><Relationship Id="rId515" Type="http://schemas.openxmlformats.org/officeDocument/2006/relationships/customXml" Target="../ink/ink1420.xml"/><Relationship Id="rId722" Type="http://schemas.openxmlformats.org/officeDocument/2006/relationships/image" Target="../media/image1528.png"/><Relationship Id="rId89" Type="http://schemas.openxmlformats.org/officeDocument/2006/relationships/customXml" Target="../ink/ink1207.xml"/><Relationship Id="rId154" Type="http://schemas.openxmlformats.org/officeDocument/2006/relationships/image" Target="../media/image1244.png"/><Relationship Id="rId361" Type="http://schemas.openxmlformats.org/officeDocument/2006/relationships/customXml" Target="../ink/ink1343.xml"/><Relationship Id="rId599" Type="http://schemas.openxmlformats.org/officeDocument/2006/relationships/customXml" Target="../ink/ink1462.xml"/><Relationship Id="rId459" Type="http://schemas.openxmlformats.org/officeDocument/2006/relationships/customXml" Target="../ink/ink1392.xml"/><Relationship Id="rId666" Type="http://schemas.openxmlformats.org/officeDocument/2006/relationships/image" Target="../media/image1500.png"/><Relationship Id="rId16" Type="http://schemas.openxmlformats.org/officeDocument/2006/relationships/image" Target="../media/image1175.png"/><Relationship Id="rId221" Type="http://schemas.openxmlformats.org/officeDocument/2006/relationships/customXml" Target="../ink/ink1273.xml"/><Relationship Id="rId319" Type="http://schemas.openxmlformats.org/officeDocument/2006/relationships/customXml" Target="../ink/ink1322.xml"/><Relationship Id="rId526" Type="http://schemas.openxmlformats.org/officeDocument/2006/relationships/image" Target="../media/image1430.png"/><Relationship Id="rId733" Type="http://schemas.openxmlformats.org/officeDocument/2006/relationships/customXml" Target="../ink/ink1529.xml"/><Relationship Id="rId165" Type="http://schemas.openxmlformats.org/officeDocument/2006/relationships/customXml" Target="../ink/ink1245.xml"/><Relationship Id="rId372" Type="http://schemas.openxmlformats.org/officeDocument/2006/relationships/image" Target="../media/image1353.png"/><Relationship Id="rId677" Type="http://schemas.openxmlformats.org/officeDocument/2006/relationships/customXml" Target="../ink/ink1501.xml"/><Relationship Id="rId232" Type="http://schemas.openxmlformats.org/officeDocument/2006/relationships/image" Target="../media/image1283.png"/><Relationship Id="rId27" Type="http://schemas.openxmlformats.org/officeDocument/2006/relationships/customXml" Target="../ink/ink1176.xml"/><Relationship Id="rId537" Type="http://schemas.openxmlformats.org/officeDocument/2006/relationships/customXml" Target="../ink/ink1431.xml"/><Relationship Id="rId744" Type="http://schemas.openxmlformats.org/officeDocument/2006/relationships/image" Target="../media/image1539.png"/><Relationship Id="rId80" Type="http://schemas.openxmlformats.org/officeDocument/2006/relationships/image" Target="../media/image1207.png"/><Relationship Id="rId176" Type="http://schemas.openxmlformats.org/officeDocument/2006/relationships/image" Target="../media/image1255.png"/><Relationship Id="rId383" Type="http://schemas.openxmlformats.org/officeDocument/2006/relationships/customXml" Target="../ink/ink1354.xml"/><Relationship Id="rId590" Type="http://schemas.openxmlformats.org/officeDocument/2006/relationships/image" Target="../media/image1462.png"/><Relationship Id="rId604" Type="http://schemas.openxmlformats.org/officeDocument/2006/relationships/image" Target="../media/image1469.png"/><Relationship Id="rId243" Type="http://schemas.openxmlformats.org/officeDocument/2006/relationships/customXml" Target="../ink/ink1284.xml"/><Relationship Id="rId450" Type="http://schemas.openxmlformats.org/officeDocument/2006/relationships/image" Target="../media/image1392.png"/><Relationship Id="rId688" Type="http://schemas.openxmlformats.org/officeDocument/2006/relationships/image" Target="../media/image1511.png"/><Relationship Id="rId38" Type="http://schemas.openxmlformats.org/officeDocument/2006/relationships/image" Target="../media/image1186.png"/><Relationship Id="rId103" Type="http://schemas.openxmlformats.org/officeDocument/2006/relationships/customXml" Target="../ink/ink1214.xml"/><Relationship Id="rId310" Type="http://schemas.openxmlformats.org/officeDocument/2006/relationships/image" Target="../media/image1322.png"/><Relationship Id="rId548" Type="http://schemas.openxmlformats.org/officeDocument/2006/relationships/image" Target="../media/image1441.png"/><Relationship Id="rId755" Type="http://schemas.openxmlformats.org/officeDocument/2006/relationships/customXml" Target="../ink/ink1540.xml"/><Relationship Id="rId91" Type="http://schemas.openxmlformats.org/officeDocument/2006/relationships/customXml" Target="../ink/ink1208.xml"/><Relationship Id="rId187" Type="http://schemas.openxmlformats.org/officeDocument/2006/relationships/customXml" Target="../ink/ink1256.xml"/><Relationship Id="rId394" Type="http://schemas.openxmlformats.org/officeDocument/2006/relationships/image" Target="../media/image1364.png"/><Relationship Id="rId408" Type="http://schemas.openxmlformats.org/officeDocument/2006/relationships/image" Target="../media/image1371.png"/><Relationship Id="rId615" Type="http://schemas.openxmlformats.org/officeDocument/2006/relationships/customXml" Target="../ink/ink1470.xml"/><Relationship Id="rId254" Type="http://schemas.openxmlformats.org/officeDocument/2006/relationships/image" Target="../media/image1294.png"/><Relationship Id="rId699" Type="http://schemas.openxmlformats.org/officeDocument/2006/relationships/customXml" Target="../ink/ink1512.xml"/><Relationship Id="rId49" Type="http://schemas.openxmlformats.org/officeDocument/2006/relationships/customXml" Target="../ink/ink1187.xml"/><Relationship Id="rId114" Type="http://schemas.openxmlformats.org/officeDocument/2006/relationships/image" Target="../media/image1224.png"/><Relationship Id="rId461" Type="http://schemas.openxmlformats.org/officeDocument/2006/relationships/customXml" Target="../ink/ink1393.xml"/><Relationship Id="rId559" Type="http://schemas.openxmlformats.org/officeDocument/2006/relationships/customXml" Target="../ink/ink1442.xml"/><Relationship Id="rId198" Type="http://schemas.openxmlformats.org/officeDocument/2006/relationships/image" Target="../media/image1266.png"/><Relationship Id="rId321" Type="http://schemas.openxmlformats.org/officeDocument/2006/relationships/customXml" Target="../ink/ink1323.xml"/><Relationship Id="rId419" Type="http://schemas.openxmlformats.org/officeDocument/2006/relationships/customXml" Target="../ink/ink1372.xml"/><Relationship Id="rId626" Type="http://schemas.openxmlformats.org/officeDocument/2006/relationships/image" Target="../media/image1480.png"/><Relationship Id="rId265" Type="http://schemas.openxmlformats.org/officeDocument/2006/relationships/customXml" Target="../ink/ink1295.xml"/><Relationship Id="rId472" Type="http://schemas.openxmlformats.org/officeDocument/2006/relationships/image" Target="../media/image1403.png"/><Relationship Id="rId125" Type="http://schemas.openxmlformats.org/officeDocument/2006/relationships/customXml" Target="../ink/ink1225.xml"/><Relationship Id="rId332" Type="http://schemas.openxmlformats.org/officeDocument/2006/relationships/image" Target="../media/image1333.png"/><Relationship Id="rId637" Type="http://schemas.openxmlformats.org/officeDocument/2006/relationships/customXml" Target="../ink/ink1481.xml"/><Relationship Id="rId276" Type="http://schemas.openxmlformats.org/officeDocument/2006/relationships/image" Target="../media/image1305.png"/><Relationship Id="rId483" Type="http://schemas.openxmlformats.org/officeDocument/2006/relationships/customXml" Target="../ink/ink1404.xml"/><Relationship Id="rId690" Type="http://schemas.openxmlformats.org/officeDocument/2006/relationships/image" Target="../media/image1512.png"/><Relationship Id="rId704" Type="http://schemas.openxmlformats.org/officeDocument/2006/relationships/image" Target="../media/image1519.png"/><Relationship Id="rId40" Type="http://schemas.openxmlformats.org/officeDocument/2006/relationships/image" Target="../media/image1187.png"/><Relationship Id="rId136" Type="http://schemas.openxmlformats.org/officeDocument/2006/relationships/image" Target="../media/image1235.png"/><Relationship Id="rId343" Type="http://schemas.openxmlformats.org/officeDocument/2006/relationships/customXml" Target="../ink/ink1334.xml"/><Relationship Id="rId550" Type="http://schemas.openxmlformats.org/officeDocument/2006/relationships/image" Target="../media/image1442.png"/><Relationship Id="rId203" Type="http://schemas.openxmlformats.org/officeDocument/2006/relationships/customXml" Target="../ink/ink1264.xml"/><Relationship Id="rId648" Type="http://schemas.openxmlformats.org/officeDocument/2006/relationships/image" Target="../media/image1491.png"/><Relationship Id="rId287" Type="http://schemas.openxmlformats.org/officeDocument/2006/relationships/customXml" Target="../ink/ink1306.xml"/><Relationship Id="rId410" Type="http://schemas.openxmlformats.org/officeDocument/2006/relationships/image" Target="../media/image1372.png"/><Relationship Id="rId494" Type="http://schemas.openxmlformats.org/officeDocument/2006/relationships/image" Target="../media/image1414.png"/><Relationship Id="rId508" Type="http://schemas.openxmlformats.org/officeDocument/2006/relationships/image" Target="../media/image1421.png"/><Relationship Id="rId715" Type="http://schemas.openxmlformats.org/officeDocument/2006/relationships/customXml" Target="../ink/ink1520.xml"/><Relationship Id="rId147" Type="http://schemas.openxmlformats.org/officeDocument/2006/relationships/customXml" Target="../ink/ink1236.xml"/><Relationship Id="rId354" Type="http://schemas.openxmlformats.org/officeDocument/2006/relationships/image" Target="../media/image1344.png"/><Relationship Id="rId51" Type="http://schemas.openxmlformats.org/officeDocument/2006/relationships/customXml" Target="../ink/ink1188.xml"/><Relationship Id="rId561" Type="http://schemas.openxmlformats.org/officeDocument/2006/relationships/customXml" Target="../ink/ink1443.xml"/><Relationship Id="rId659" Type="http://schemas.openxmlformats.org/officeDocument/2006/relationships/customXml" Target="../ink/ink1492.xml"/><Relationship Id="rId214" Type="http://schemas.openxmlformats.org/officeDocument/2006/relationships/image" Target="../media/image1274.png"/><Relationship Id="rId298" Type="http://schemas.openxmlformats.org/officeDocument/2006/relationships/image" Target="../media/image1316.png"/><Relationship Id="rId421" Type="http://schemas.openxmlformats.org/officeDocument/2006/relationships/customXml" Target="../ink/ink1373.xml"/><Relationship Id="rId519" Type="http://schemas.openxmlformats.org/officeDocument/2006/relationships/customXml" Target="../ink/ink1422.xml"/><Relationship Id="rId158" Type="http://schemas.openxmlformats.org/officeDocument/2006/relationships/image" Target="../media/image1246.png"/><Relationship Id="rId726" Type="http://schemas.openxmlformats.org/officeDocument/2006/relationships/image" Target="../media/image1530.png"/><Relationship Id="rId62" Type="http://schemas.openxmlformats.org/officeDocument/2006/relationships/image" Target="../media/image1198.png"/><Relationship Id="rId365" Type="http://schemas.openxmlformats.org/officeDocument/2006/relationships/customXml" Target="../ink/ink1345.xml"/><Relationship Id="rId572" Type="http://schemas.openxmlformats.org/officeDocument/2006/relationships/image" Target="../media/image1453.png"/><Relationship Id="rId225" Type="http://schemas.openxmlformats.org/officeDocument/2006/relationships/customXml" Target="../ink/ink1275.xml"/><Relationship Id="rId432" Type="http://schemas.openxmlformats.org/officeDocument/2006/relationships/image" Target="../media/image138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8.png"/><Relationship Id="rId3" Type="http://schemas.openxmlformats.org/officeDocument/2006/relationships/tags" Target="../tags/tag4.xml"/><Relationship Id="rId7" Type="http://schemas.openxmlformats.org/officeDocument/2006/relationships/image" Target="../media/image1547.jpeg"/><Relationship Id="rId12" Type="http://schemas.openxmlformats.org/officeDocument/2006/relationships/image" Target="../media/image155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546.jpeg"/><Relationship Id="rId11" Type="http://schemas.openxmlformats.org/officeDocument/2006/relationships/customXml" Target="../ink/ink154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550.png"/><Relationship Id="rId4" Type="http://schemas.openxmlformats.org/officeDocument/2006/relationships/tags" Target="../tags/tag5.xml"/><Relationship Id="rId9" Type="http://schemas.openxmlformats.org/officeDocument/2006/relationships/image" Target="../media/image15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2.png"/><Relationship Id="rId2" Type="http://schemas.openxmlformats.org/officeDocument/2006/relationships/customXml" Target="../ink/ink1542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3.png"/><Relationship Id="rId2" Type="http://schemas.openxmlformats.org/officeDocument/2006/relationships/image" Target="../media/image201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0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0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0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10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2.xml"/><Relationship Id="rId21" Type="http://schemas.openxmlformats.org/officeDocument/2006/relationships/customXml" Target="../ink/ink14.xml"/><Relationship Id="rId324" Type="http://schemas.openxmlformats.org/officeDocument/2006/relationships/image" Target="../media/image165.png"/><Relationship Id="rId531" Type="http://schemas.openxmlformats.org/officeDocument/2006/relationships/customXml" Target="../ink/ink269.xml"/><Relationship Id="rId170" Type="http://schemas.openxmlformats.org/officeDocument/2006/relationships/image" Target="../media/image88.png"/><Relationship Id="rId268" Type="http://schemas.openxmlformats.org/officeDocument/2006/relationships/image" Target="../media/image137.png"/><Relationship Id="rId475" Type="http://schemas.openxmlformats.org/officeDocument/2006/relationships/customXml" Target="../ink/ink241.xml"/><Relationship Id="rId32" Type="http://schemas.openxmlformats.org/officeDocument/2006/relationships/image" Target="../media/image19.png"/><Relationship Id="rId128" Type="http://schemas.openxmlformats.org/officeDocument/2006/relationships/image" Target="../media/image67.png"/><Relationship Id="rId335" Type="http://schemas.openxmlformats.org/officeDocument/2006/relationships/customXml" Target="../ink/ink171.xml"/><Relationship Id="rId542" Type="http://schemas.openxmlformats.org/officeDocument/2006/relationships/image" Target="../media/image274.png"/><Relationship Id="rId181" Type="http://schemas.openxmlformats.org/officeDocument/2006/relationships/customXml" Target="../ink/ink94.xml"/><Relationship Id="rId402" Type="http://schemas.openxmlformats.org/officeDocument/2006/relationships/image" Target="../media/image204.png"/><Relationship Id="rId279" Type="http://schemas.openxmlformats.org/officeDocument/2006/relationships/customXml" Target="../ink/ink143.xml"/><Relationship Id="rId486" Type="http://schemas.openxmlformats.org/officeDocument/2006/relationships/image" Target="../media/image246.png"/><Relationship Id="rId43" Type="http://schemas.openxmlformats.org/officeDocument/2006/relationships/customXml" Target="../ink/ink25.xml"/><Relationship Id="rId139" Type="http://schemas.openxmlformats.org/officeDocument/2006/relationships/customXml" Target="../ink/ink73.xml"/><Relationship Id="rId346" Type="http://schemas.openxmlformats.org/officeDocument/2006/relationships/image" Target="../media/image176.png"/><Relationship Id="rId553" Type="http://schemas.openxmlformats.org/officeDocument/2006/relationships/customXml" Target="../ink/ink280.xml"/><Relationship Id="rId192" Type="http://schemas.openxmlformats.org/officeDocument/2006/relationships/image" Target="../media/image99.png"/><Relationship Id="rId206" Type="http://schemas.openxmlformats.org/officeDocument/2006/relationships/image" Target="../media/image106.png"/><Relationship Id="rId413" Type="http://schemas.openxmlformats.org/officeDocument/2006/relationships/customXml" Target="../ink/ink210.xml"/><Relationship Id="rId497" Type="http://schemas.openxmlformats.org/officeDocument/2006/relationships/customXml" Target="../ink/ink252.xml"/><Relationship Id="rId357" Type="http://schemas.openxmlformats.org/officeDocument/2006/relationships/customXml" Target="../ink/ink182.xml"/><Relationship Id="rId54" Type="http://schemas.openxmlformats.org/officeDocument/2006/relationships/image" Target="../media/image30.png"/><Relationship Id="rId217" Type="http://schemas.openxmlformats.org/officeDocument/2006/relationships/customXml" Target="../ink/ink112.xml"/><Relationship Id="rId564" Type="http://schemas.openxmlformats.org/officeDocument/2006/relationships/image" Target="../media/image285.png"/><Relationship Id="rId424" Type="http://schemas.openxmlformats.org/officeDocument/2006/relationships/image" Target="../media/image215.png"/><Relationship Id="rId270" Type="http://schemas.openxmlformats.org/officeDocument/2006/relationships/image" Target="../media/image138.png"/><Relationship Id="rId65" Type="http://schemas.openxmlformats.org/officeDocument/2006/relationships/customXml" Target="../ink/ink36.xml"/><Relationship Id="rId130" Type="http://schemas.openxmlformats.org/officeDocument/2006/relationships/image" Target="../media/image68.png"/><Relationship Id="rId368" Type="http://schemas.openxmlformats.org/officeDocument/2006/relationships/image" Target="../media/image187.png"/><Relationship Id="rId575" Type="http://schemas.openxmlformats.org/officeDocument/2006/relationships/customXml" Target="../ink/ink291.xml"/><Relationship Id="rId228" Type="http://schemas.openxmlformats.org/officeDocument/2006/relationships/image" Target="../media/image117.png"/><Relationship Id="rId435" Type="http://schemas.openxmlformats.org/officeDocument/2006/relationships/customXml" Target="../ink/ink221.xml"/><Relationship Id="rId281" Type="http://schemas.openxmlformats.org/officeDocument/2006/relationships/customXml" Target="../ink/ink144.xml"/><Relationship Id="rId502" Type="http://schemas.openxmlformats.org/officeDocument/2006/relationships/image" Target="../media/image254.png"/><Relationship Id="rId76" Type="http://schemas.openxmlformats.org/officeDocument/2006/relationships/image" Target="../media/image41.png"/><Relationship Id="rId141" Type="http://schemas.openxmlformats.org/officeDocument/2006/relationships/customXml" Target="../ink/ink74.xml"/><Relationship Id="rId379" Type="http://schemas.openxmlformats.org/officeDocument/2006/relationships/customXml" Target="../ink/ink193.xml"/><Relationship Id="rId586" Type="http://schemas.openxmlformats.org/officeDocument/2006/relationships/image" Target="../media/image296.png"/><Relationship Id="rId7" Type="http://schemas.openxmlformats.org/officeDocument/2006/relationships/customXml" Target="../ink/ink7.xml"/><Relationship Id="rId239" Type="http://schemas.openxmlformats.org/officeDocument/2006/relationships/customXml" Target="../ink/ink123.xml"/><Relationship Id="rId446" Type="http://schemas.openxmlformats.org/officeDocument/2006/relationships/image" Target="../media/image226.png"/><Relationship Id="rId292" Type="http://schemas.openxmlformats.org/officeDocument/2006/relationships/image" Target="../media/image149.png"/><Relationship Id="rId306" Type="http://schemas.openxmlformats.org/officeDocument/2006/relationships/image" Target="../media/image156.png"/><Relationship Id="rId87" Type="http://schemas.openxmlformats.org/officeDocument/2006/relationships/customXml" Target="../ink/ink47.xml"/><Relationship Id="rId513" Type="http://schemas.openxmlformats.org/officeDocument/2006/relationships/customXml" Target="../ink/ink260.xml"/><Relationship Id="rId597" Type="http://schemas.openxmlformats.org/officeDocument/2006/relationships/customXml" Target="../ink/ink302.xml"/><Relationship Id="rId152" Type="http://schemas.openxmlformats.org/officeDocument/2006/relationships/image" Target="../media/image79.png"/><Relationship Id="rId457" Type="http://schemas.openxmlformats.org/officeDocument/2006/relationships/customXml" Target="../ink/ink232.xml"/><Relationship Id="rId14" Type="http://schemas.openxmlformats.org/officeDocument/2006/relationships/image" Target="../media/image10.png"/><Relationship Id="rId317" Type="http://schemas.openxmlformats.org/officeDocument/2006/relationships/customXml" Target="../ink/ink162.xml"/><Relationship Id="rId524" Type="http://schemas.openxmlformats.org/officeDocument/2006/relationships/image" Target="../media/image265.png"/><Relationship Id="rId98" Type="http://schemas.openxmlformats.org/officeDocument/2006/relationships/image" Target="../media/image52.png"/><Relationship Id="rId163" Type="http://schemas.openxmlformats.org/officeDocument/2006/relationships/customXml" Target="../ink/ink85.xml"/><Relationship Id="rId370" Type="http://schemas.openxmlformats.org/officeDocument/2006/relationships/image" Target="../media/image188.png"/><Relationship Id="rId230" Type="http://schemas.openxmlformats.org/officeDocument/2006/relationships/image" Target="../media/image118.png"/><Relationship Id="rId468" Type="http://schemas.openxmlformats.org/officeDocument/2006/relationships/image" Target="../media/image237.png"/><Relationship Id="rId25" Type="http://schemas.openxmlformats.org/officeDocument/2006/relationships/customXml" Target="../ink/ink16.xml"/><Relationship Id="rId67" Type="http://schemas.openxmlformats.org/officeDocument/2006/relationships/customXml" Target="../ink/ink37.xml"/><Relationship Id="rId272" Type="http://schemas.openxmlformats.org/officeDocument/2006/relationships/image" Target="../media/image139.png"/><Relationship Id="rId328" Type="http://schemas.openxmlformats.org/officeDocument/2006/relationships/image" Target="../media/image167.png"/><Relationship Id="rId535" Type="http://schemas.openxmlformats.org/officeDocument/2006/relationships/customXml" Target="../ink/ink271.xml"/><Relationship Id="rId577" Type="http://schemas.openxmlformats.org/officeDocument/2006/relationships/customXml" Target="../ink/ink292.xml"/><Relationship Id="rId132" Type="http://schemas.openxmlformats.org/officeDocument/2006/relationships/image" Target="../media/image69.png"/><Relationship Id="rId174" Type="http://schemas.openxmlformats.org/officeDocument/2006/relationships/image" Target="../media/image90.png"/><Relationship Id="rId381" Type="http://schemas.openxmlformats.org/officeDocument/2006/relationships/customXml" Target="../ink/ink194.xml"/><Relationship Id="rId602" Type="http://schemas.openxmlformats.org/officeDocument/2006/relationships/image" Target="../media/image304.png"/><Relationship Id="rId241" Type="http://schemas.openxmlformats.org/officeDocument/2006/relationships/customXml" Target="../ink/ink124.xml"/><Relationship Id="rId437" Type="http://schemas.openxmlformats.org/officeDocument/2006/relationships/customXml" Target="../ink/ink222.xml"/><Relationship Id="rId479" Type="http://schemas.openxmlformats.org/officeDocument/2006/relationships/customXml" Target="../ink/ink243.xml"/><Relationship Id="rId36" Type="http://schemas.openxmlformats.org/officeDocument/2006/relationships/image" Target="../media/image21.png"/><Relationship Id="rId283" Type="http://schemas.openxmlformats.org/officeDocument/2006/relationships/customXml" Target="../ink/ink145.xml"/><Relationship Id="rId339" Type="http://schemas.openxmlformats.org/officeDocument/2006/relationships/customXml" Target="../ink/ink173.xml"/><Relationship Id="rId490" Type="http://schemas.openxmlformats.org/officeDocument/2006/relationships/image" Target="../media/image248.png"/><Relationship Id="rId504" Type="http://schemas.openxmlformats.org/officeDocument/2006/relationships/image" Target="../media/image255.png"/><Relationship Id="rId546" Type="http://schemas.openxmlformats.org/officeDocument/2006/relationships/image" Target="../media/image276.png"/><Relationship Id="rId78" Type="http://schemas.openxmlformats.org/officeDocument/2006/relationships/image" Target="../media/image42.png"/><Relationship Id="rId101" Type="http://schemas.openxmlformats.org/officeDocument/2006/relationships/customXml" Target="../ink/ink54.xml"/><Relationship Id="rId143" Type="http://schemas.openxmlformats.org/officeDocument/2006/relationships/customXml" Target="../ink/ink75.xml"/><Relationship Id="rId185" Type="http://schemas.openxmlformats.org/officeDocument/2006/relationships/customXml" Target="../ink/ink96.xml"/><Relationship Id="rId350" Type="http://schemas.openxmlformats.org/officeDocument/2006/relationships/image" Target="../media/image178.png"/><Relationship Id="rId406" Type="http://schemas.openxmlformats.org/officeDocument/2006/relationships/image" Target="../media/image206.png"/><Relationship Id="rId588" Type="http://schemas.openxmlformats.org/officeDocument/2006/relationships/image" Target="../media/image297.png"/><Relationship Id="rId9" Type="http://schemas.openxmlformats.org/officeDocument/2006/relationships/customXml" Target="../ink/ink8.xml"/><Relationship Id="rId210" Type="http://schemas.openxmlformats.org/officeDocument/2006/relationships/image" Target="../media/image108.png"/><Relationship Id="rId392" Type="http://schemas.openxmlformats.org/officeDocument/2006/relationships/image" Target="../media/image199.png"/><Relationship Id="rId448" Type="http://schemas.openxmlformats.org/officeDocument/2006/relationships/image" Target="../media/image227.png"/><Relationship Id="rId252" Type="http://schemas.openxmlformats.org/officeDocument/2006/relationships/image" Target="../media/image129.png"/><Relationship Id="rId294" Type="http://schemas.openxmlformats.org/officeDocument/2006/relationships/image" Target="../media/image150.png"/><Relationship Id="rId308" Type="http://schemas.openxmlformats.org/officeDocument/2006/relationships/image" Target="../media/image157.png"/><Relationship Id="rId515" Type="http://schemas.openxmlformats.org/officeDocument/2006/relationships/customXml" Target="../ink/ink261.xml"/><Relationship Id="rId47" Type="http://schemas.openxmlformats.org/officeDocument/2006/relationships/customXml" Target="../ink/ink27.xml"/><Relationship Id="rId89" Type="http://schemas.openxmlformats.org/officeDocument/2006/relationships/customXml" Target="../ink/ink48.xml"/><Relationship Id="rId112" Type="http://schemas.openxmlformats.org/officeDocument/2006/relationships/image" Target="../media/image59.png"/><Relationship Id="rId154" Type="http://schemas.openxmlformats.org/officeDocument/2006/relationships/image" Target="../media/image80.png"/><Relationship Id="rId361" Type="http://schemas.openxmlformats.org/officeDocument/2006/relationships/customXml" Target="../ink/ink184.xml"/><Relationship Id="rId557" Type="http://schemas.openxmlformats.org/officeDocument/2006/relationships/customXml" Target="../ink/ink282.xml"/><Relationship Id="rId599" Type="http://schemas.openxmlformats.org/officeDocument/2006/relationships/customXml" Target="../ink/ink303.xml"/><Relationship Id="rId196" Type="http://schemas.openxmlformats.org/officeDocument/2006/relationships/image" Target="../media/image101.png"/><Relationship Id="rId417" Type="http://schemas.openxmlformats.org/officeDocument/2006/relationships/customXml" Target="../ink/ink212.xml"/><Relationship Id="rId459" Type="http://schemas.openxmlformats.org/officeDocument/2006/relationships/customXml" Target="../ink/ink233.xml"/><Relationship Id="rId16" Type="http://schemas.openxmlformats.org/officeDocument/2006/relationships/image" Target="../media/image11.png"/><Relationship Id="rId221" Type="http://schemas.openxmlformats.org/officeDocument/2006/relationships/customXml" Target="../ink/ink114.xml"/><Relationship Id="rId263" Type="http://schemas.openxmlformats.org/officeDocument/2006/relationships/customXml" Target="../ink/ink135.xml"/><Relationship Id="rId319" Type="http://schemas.openxmlformats.org/officeDocument/2006/relationships/customXml" Target="../ink/ink163.xml"/><Relationship Id="rId470" Type="http://schemas.openxmlformats.org/officeDocument/2006/relationships/image" Target="../media/image238.png"/><Relationship Id="rId526" Type="http://schemas.openxmlformats.org/officeDocument/2006/relationships/image" Target="../media/image266.png"/><Relationship Id="rId58" Type="http://schemas.openxmlformats.org/officeDocument/2006/relationships/image" Target="../media/image32.png"/><Relationship Id="rId123" Type="http://schemas.openxmlformats.org/officeDocument/2006/relationships/customXml" Target="../ink/ink65.xml"/><Relationship Id="rId330" Type="http://schemas.openxmlformats.org/officeDocument/2006/relationships/image" Target="../media/image168.png"/><Relationship Id="rId568" Type="http://schemas.openxmlformats.org/officeDocument/2006/relationships/image" Target="../media/image287.png"/><Relationship Id="rId165" Type="http://schemas.openxmlformats.org/officeDocument/2006/relationships/customXml" Target="../ink/ink86.xml"/><Relationship Id="rId372" Type="http://schemas.openxmlformats.org/officeDocument/2006/relationships/image" Target="../media/image189.png"/><Relationship Id="rId428" Type="http://schemas.openxmlformats.org/officeDocument/2006/relationships/image" Target="../media/image217.png"/><Relationship Id="rId232" Type="http://schemas.openxmlformats.org/officeDocument/2006/relationships/image" Target="../media/image119.png"/><Relationship Id="rId274" Type="http://schemas.openxmlformats.org/officeDocument/2006/relationships/image" Target="../media/image140.png"/><Relationship Id="rId481" Type="http://schemas.openxmlformats.org/officeDocument/2006/relationships/customXml" Target="../ink/ink244.xml"/><Relationship Id="rId27" Type="http://schemas.openxmlformats.org/officeDocument/2006/relationships/customXml" Target="../ink/ink17.xml"/><Relationship Id="rId69" Type="http://schemas.openxmlformats.org/officeDocument/2006/relationships/customXml" Target="../ink/ink38.xml"/><Relationship Id="rId134" Type="http://schemas.openxmlformats.org/officeDocument/2006/relationships/image" Target="../media/image70.png"/><Relationship Id="rId537" Type="http://schemas.openxmlformats.org/officeDocument/2006/relationships/customXml" Target="../ink/ink272.xml"/><Relationship Id="rId579" Type="http://schemas.openxmlformats.org/officeDocument/2006/relationships/customXml" Target="../ink/ink293.xml"/><Relationship Id="rId80" Type="http://schemas.openxmlformats.org/officeDocument/2006/relationships/image" Target="../media/image43.png"/><Relationship Id="rId176" Type="http://schemas.openxmlformats.org/officeDocument/2006/relationships/image" Target="../media/image91.png"/><Relationship Id="rId341" Type="http://schemas.openxmlformats.org/officeDocument/2006/relationships/customXml" Target="../ink/ink174.xml"/><Relationship Id="rId383" Type="http://schemas.openxmlformats.org/officeDocument/2006/relationships/customXml" Target="../ink/ink195.xml"/><Relationship Id="rId439" Type="http://schemas.openxmlformats.org/officeDocument/2006/relationships/customXml" Target="../ink/ink223.xml"/><Relationship Id="rId590" Type="http://schemas.openxmlformats.org/officeDocument/2006/relationships/image" Target="../media/image298.png"/><Relationship Id="rId604" Type="http://schemas.openxmlformats.org/officeDocument/2006/relationships/image" Target="../media/image305.png"/><Relationship Id="rId201" Type="http://schemas.openxmlformats.org/officeDocument/2006/relationships/customXml" Target="../ink/ink104.xml"/><Relationship Id="rId243" Type="http://schemas.openxmlformats.org/officeDocument/2006/relationships/customXml" Target="../ink/ink125.xml"/><Relationship Id="rId285" Type="http://schemas.openxmlformats.org/officeDocument/2006/relationships/customXml" Target="../ink/ink146.xml"/><Relationship Id="rId450" Type="http://schemas.openxmlformats.org/officeDocument/2006/relationships/image" Target="../media/image228.png"/><Relationship Id="rId506" Type="http://schemas.openxmlformats.org/officeDocument/2006/relationships/image" Target="../media/image256.png"/><Relationship Id="rId38" Type="http://schemas.openxmlformats.org/officeDocument/2006/relationships/image" Target="../media/image22.png"/><Relationship Id="rId103" Type="http://schemas.openxmlformats.org/officeDocument/2006/relationships/customXml" Target="../ink/ink55.xml"/><Relationship Id="rId310" Type="http://schemas.openxmlformats.org/officeDocument/2006/relationships/image" Target="../media/image158.png"/><Relationship Id="rId492" Type="http://schemas.openxmlformats.org/officeDocument/2006/relationships/image" Target="../media/image249.png"/><Relationship Id="rId548" Type="http://schemas.openxmlformats.org/officeDocument/2006/relationships/image" Target="../media/image277.png"/><Relationship Id="rId91" Type="http://schemas.openxmlformats.org/officeDocument/2006/relationships/customXml" Target="../ink/ink49.xml"/><Relationship Id="rId145" Type="http://schemas.openxmlformats.org/officeDocument/2006/relationships/customXml" Target="../ink/ink76.xml"/><Relationship Id="rId187" Type="http://schemas.openxmlformats.org/officeDocument/2006/relationships/customXml" Target="../ink/ink97.xml"/><Relationship Id="rId352" Type="http://schemas.openxmlformats.org/officeDocument/2006/relationships/image" Target="../media/image179.png"/><Relationship Id="rId394" Type="http://schemas.openxmlformats.org/officeDocument/2006/relationships/image" Target="../media/image200.png"/><Relationship Id="rId408" Type="http://schemas.openxmlformats.org/officeDocument/2006/relationships/image" Target="../media/image207.png"/><Relationship Id="rId212" Type="http://schemas.openxmlformats.org/officeDocument/2006/relationships/image" Target="../media/image109.png"/><Relationship Id="rId254" Type="http://schemas.openxmlformats.org/officeDocument/2006/relationships/image" Target="../media/image130.png"/><Relationship Id="rId49" Type="http://schemas.openxmlformats.org/officeDocument/2006/relationships/customXml" Target="../ink/ink28.xml"/><Relationship Id="rId114" Type="http://schemas.openxmlformats.org/officeDocument/2006/relationships/image" Target="../media/image60.png"/><Relationship Id="rId296" Type="http://schemas.openxmlformats.org/officeDocument/2006/relationships/image" Target="../media/image151.png"/><Relationship Id="rId461" Type="http://schemas.openxmlformats.org/officeDocument/2006/relationships/customXml" Target="../ink/ink234.xml"/><Relationship Id="rId517" Type="http://schemas.openxmlformats.org/officeDocument/2006/relationships/customXml" Target="../ink/ink262.xml"/><Relationship Id="rId559" Type="http://schemas.openxmlformats.org/officeDocument/2006/relationships/customXml" Target="../ink/ink283.xml"/><Relationship Id="rId60" Type="http://schemas.openxmlformats.org/officeDocument/2006/relationships/image" Target="../media/image33.png"/><Relationship Id="rId156" Type="http://schemas.openxmlformats.org/officeDocument/2006/relationships/image" Target="../media/image81.png"/><Relationship Id="rId198" Type="http://schemas.openxmlformats.org/officeDocument/2006/relationships/image" Target="../media/image102.png"/><Relationship Id="rId321" Type="http://schemas.openxmlformats.org/officeDocument/2006/relationships/customXml" Target="../ink/ink164.xml"/><Relationship Id="rId363" Type="http://schemas.openxmlformats.org/officeDocument/2006/relationships/customXml" Target="../ink/ink185.xml"/><Relationship Id="rId419" Type="http://schemas.openxmlformats.org/officeDocument/2006/relationships/customXml" Target="../ink/ink213.xml"/><Relationship Id="rId570" Type="http://schemas.openxmlformats.org/officeDocument/2006/relationships/image" Target="../media/image288.png"/><Relationship Id="rId223" Type="http://schemas.openxmlformats.org/officeDocument/2006/relationships/customXml" Target="../ink/ink115.xml"/><Relationship Id="rId430" Type="http://schemas.openxmlformats.org/officeDocument/2006/relationships/image" Target="../media/image218.png"/><Relationship Id="rId18" Type="http://schemas.openxmlformats.org/officeDocument/2006/relationships/image" Target="../media/image12.png"/><Relationship Id="rId265" Type="http://schemas.openxmlformats.org/officeDocument/2006/relationships/customXml" Target="../ink/ink136.xml"/><Relationship Id="rId472" Type="http://schemas.openxmlformats.org/officeDocument/2006/relationships/image" Target="../media/image239.png"/><Relationship Id="rId528" Type="http://schemas.openxmlformats.org/officeDocument/2006/relationships/image" Target="../media/image267.png"/><Relationship Id="rId125" Type="http://schemas.openxmlformats.org/officeDocument/2006/relationships/customXml" Target="../ink/ink66.xml"/><Relationship Id="rId167" Type="http://schemas.openxmlformats.org/officeDocument/2006/relationships/customXml" Target="../ink/ink87.xml"/><Relationship Id="rId332" Type="http://schemas.openxmlformats.org/officeDocument/2006/relationships/image" Target="../media/image169.png"/><Relationship Id="rId374" Type="http://schemas.openxmlformats.org/officeDocument/2006/relationships/image" Target="../media/image190.png"/><Relationship Id="rId581" Type="http://schemas.openxmlformats.org/officeDocument/2006/relationships/customXml" Target="../ink/ink294.xml"/><Relationship Id="rId71" Type="http://schemas.openxmlformats.org/officeDocument/2006/relationships/customXml" Target="../ink/ink39.xml"/><Relationship Id="rId234" Type="http://schemas.openxmlformats.org/officeDocument/2006/relationships/image" Target="../media/image120.png"/><Relationship Id="rId2" Type="http://schemas.openxmlformats.org/officeDocument/2006/relationships/image" Target="../media/image3243.png"/><Relationship Id="rId29" Type="http://schemas.openxmlformats.org/officeDocument/2006/relationships/customXml" Target="../ink/ink18.xml"/><Relationship Id="rId276" Type="http://schemas.openxmlformats.org/officeDocument/2006/relationships/image" Target="../media/image141.png"/><Relationship Id="rId441" Type="http://schemas.openxmlformats.org/officeDocument/2006/relationships/customXml" Target="../ink/ink224.xml"/><Relationship Id="rId483" Type="http://schemas.openxmlformats.org/officeDocument/2006/relationships/customXml" Target="../ink/ink245.xml"/><Relationship Id="rId539" Type="http://schemas.openxmlformats.org/officeDocument/2006/relationships/customXml" Target="../ink/ink273.xml"/><Relationship Id="rId40" Type="http://schemas.openxmlformats.org/officeDocument/2006/relationships/image" Target="../media/image23.png"/><Relationship Id="rId136" Type="http://schemas.openxmlformats.org/officeDocument/2006/relationships/image" Target="../media/image71.png"/><Relationship Id="rId178" Type="http://schemas.openxmlformats.org/officeDocument/2006/relationships/image" Target="../media/image92.png"/><Relationship Id="rId301" Type="http://schemas.openxmlformats.org/officeDocument/2006/relationships/customXml" Target="../ink/ink154.xml"/><Relationship Id="rId343" Type="http://schemas.openxmlformats.org/officeDocument/2006/relationships/customXml" Target="../ink/ink175.xml"/><Relationship Id="rId550" Type="http://schemas.openxmlformats.org/officeDocument/2006/relationships/image" Target="../media/image278.png"/><Relationship Id="rId82" Type="http://schemas.openxmlformats.org/officeDocument/2006/relationships/image" Target="../media/image44.png"/><Relationship Id="rId203" Type="http://schemas.openxmlformats.org/officeDocument/2006/relationships/customXml" Target="../ink/ink105.xml"/><Relationship Id="rId385" Type="http://schemas.openxmlformats.org/officeDocument/2006/relationships/customXml" Target="../ink/ink196.xml"/><Relationship Id="rId592" Type="http://schemas.openxmlformats.org/officeDocument/2006/relationships/image" Target="../media/image299.png"/><Relationship Id="rId606" Type="http://schemas.openxmlformats.org/officeDocument/2006/relationships/image" Target="../media/image306.png"/><Relationship Id="rId245" Type="http://schemas.openxmlformats.org/officeDocument/2006/relationships/customXml" Target="../ink/ink126.xml"/><Relationship Id="rId287" Type="http://schemas.openxmlformats.org/officeDocument/2006/relationships/customXml" Target="../ink/ink147.xml"/><Relationship Id="rId410" Type="http://schemas.openxmlformats.org/officeDocument/2006/relationships/image" Target="../media/image208.png"/><Relationship Id="rId452" Type="http://schemas.openxmlformats.org/officeDocument/2006/relationships/image" Target="../media/image229.png"/><Relationship Id="rId494" Type="http://schemas.openxmlformats.org/officeDocument/2006/relationships/image" Target="../media/image250.png"/><Relationship Id="rId508" Type="http://schemas.openxmlformats.org/officeDocument/2006/relationships/image" Target="../media/image257.png"/><Relationship Id="rId105" Type="http://schemas.openxmlformats.org/officeDocument/2006/relationships/customXml" Target="../ink/ink56.xml"/><Relationship Id="rId147" Type="http://schemas.openxmlformats.org/officeDocument/2006/relationships/customXml" Target="../ink/ink77.xml"/><Relationship Id="rId312" Type="http://schemas.openxmlformats.org/officeDocument/2006/relationships/image" Target="../media/image159.png"/><Relationship Id="rId354" Type="http://schemas.openxmlformats.org/officeDocument/2006/relationships/image" Target="../media/image180.png"/><Relationship Id="rId51" Type="http://schemas.openxmlformats.org/officeDocument/2006/relationships/customXml" Target="../ink/ink29.xml"/><Relationship Id="rId93" Type="http://schemas.openxmlformats.org/officeDocument/2006/relationships/customXml" Target="../ink/ink50.xml"/><Relationship Id="rId189" Type="http://schemas.openxmlformats.org/officeDocument/2006/relationships/customXml" Target="../ink/ink98.xml"/><Relationship Id="rId396" Type="http://schemas.openxmlformats.org/officeDocument/2006/relationships/image" Target="../media/image201.png"/><Relationship Id="rId561" Type="http://schemas.openxmlformats.org/officeDocument/2006/relationships/customXml" Target="../ink/ink284.xml"/><Relationship Id="rId214" Type="http://schemas.openxmlformats.org/officeDocument/2006/relationships/image" Target="../media/image110.png"/><Relationship Id="rId256" Type="http://schemas.openxmlformats.org/officeDocument/2006/relationships/image" Target="../media/image131.png"/><Relationship Id="rId298" Type="http://schemas.openxmlformats.org/officeDocument/2006/relationships/image" Target="../media/image152.png"/><Relationship Id="rId421" Type="http://schemas.openxmlformats.org/officeDocument/2006/relationships/customXml" Target="../ink/ink214.xml"/><Relationship Id="rId463" Type="http://schemas.openxmlformats.org/officeDocument/2006/relationships/customXml" Target="../ink/ink235.xml"/><Relationship Id="rId519" Type="http://schemas.openxmlformats.org/officeDocument/2006/relationships/customXml" Target="../ink/ink263.xml"/><Relationship Id="rId116" Type="http://schemas.openxmlformats.org/officeDocument/2006/relationships/image" Target="../media/image61.png"/><Relationship Id="rId158" Type="http://schemas.openxmlformats.org/officeDocument/2006/relationships/image" Target="../media/image82.png"/><Relationship Id="rId323" Type="http://schemas.openxmlformats.org/officeDocument/2006/relationships/customXml" Target="../ink/ink165.xml"/><Relationship Id="rId530" Type="http://schemas.openxmlformats.org/officeDocument/2006/relationships/image" Target="../media/image268.png"/><Relationship Id="rId20" Type="http://schemas.openxmlformats.org/officeDocument/2006/relationships/image" Target="../media/image13.png"/><Relationship Id="rId62" Type="http://schemas.openxmlformats.org/officeDocument/2006/relationships/image" Target="../media/image34.png"/><Relationship Id="rId365" Type="http://schemas.openxmlformats.org/officeDocument/2006/relationships/customXml" Target="../ink/ink186.xml"/><Relationship Id="rId572" Type="http://schemas.openxmlformats.org/officeDocument/2006/relationships/image" Target="../media/image289.png"/><Relationship Id="rId225" Type="http://schemas.openxmlformats.org/officeDocument/2006/relationships/customXml" Target="../ink/ink116.xml"/><Relationship Id="rId267" Type="http://schemas.openxmlformats.org/officeDocument/2006/relationships/customXml" Target="../ink/ink137.xml"/><Relationship Id="rId432" Type="http://schemas.openxmlformats.org/officeDocument/2006/relationships/image" Target="../media/image219.png"/><Relationship Id="rId474" Type="http://schemas.openxmlformats.org/officeDocument/2006/relationships/image" Target="../media/image240.png"/><Relationship Id="rId127" Type="http://schemas.openxmlformats.org/officeDocument/2006/relationships/customXml" Target="../ink/ink67.xml"/><Relationship Id="rId31" Type="http://schemas.openxmlformats.org/officeDocument/2006/relationships/customXml" Target="../ink/ink19.xml"/><Relationship Id="rId73" Type="http://schemas.openxmlformats.org/officeDocument/2006/relationships/customXml" Target="../ink/ink40.xml"/><Relationship Id="rId169" Type="http://schemas.openxmlformats.org/officeDocument/2006/relationships/customXml" Target="../ink/ink88.xml"/><Relationship Id="rId334" Type="http://schemas.openxmlformats.org/officeDocument/2006/relationships/image" Target="../media/image170.png"/><Relationship Id="rId376" Type="http://schemas.openxmlformats.org/officeDocument/2006/relationships/image" Target="../media/image191.png"/><Relationship Id="rId541" Type="http://schemas.openxmlformats.org/officeDocument/2006/relationships/customXml" Target="../ink/ink274.xml"/><Relationship Id="rId583" Type="http://schemas.openxmlformats.org/officeDocument/2006/relationships/customXml" Target="../ink/ink295.xml"/><Relationship Id="rId4" Type="http://schemas.openxmlformats.org/officeDocument/2006/relationships/image" Target="../media/image5.png"/><Relationship Id="rId180" Type="http://schemas.openxmlformats.org/officeDocument/2006/relationships/image" Target="../media/image93.png"/><Relationship Id="rId236" Type="http://schemas.openxmlformats.org/officeDocument/2006/relationships/image" Target="../media/image121.png"/><Relationship Id="rId278" Type="http://schemas.openxmlformats.org/officeDocument/2006/relationships/image" Target="../media/image142.png"/><Relationship Id="rId401" Type="http://schemas.openxmlformats.org/officeDocument/2006/relationships/customXml" Target="../ink/ink204.xml"/><Relationship Id="rId443" Type="http://schemas.openxmlformats.org/officeDocument/2006/relationships/customXml" Target="../ink/ink225.xml"/><Relationship Id="rId303" Type="http://schemas.openxmlformats.org/officeDocument/2006/relationships/customXml" Target="../ink/ink155.xml"/><Relationship Id="rId485" Type="http://schemas.openxmlformats.org/officeDocument/2006/relationships/customXml" Target="../ink/ink246.xml"/><Relationship Id="rId42" Type="http://schemas.openxmlformats.org/officeDocument/2006/relationships/image" Target="../media/image24.png"/><Relationship Id="rId84" Type="http://schemas.openxmlformats.org/officeDocument/2006/relationships/image" Target="../media/image45.png"/><Relationship Id="rId138" Type="http://schemas.openxmlformats.org/officeDocument/2006/relationships/image" Target="../media/image72.png"/><Relationship Id="rId345" Type="http://schemas.openxmlformats.org/officeDocument/2006/relationships/customXml" Target="../ink/ink176.xml"/><Relationship Id="rId387" Type="http://schemas.openxmlformats.org/officeDocument/2006/relationships/customXml" Target="../ink/ink197.xml"/><Relationship Id="rId510" Type="http://schemas.openxmlformats.org/officeDocument/2006/relationships/image" Target="../media/image258.png"/><Relationship Id="rId552" Type="http://schemas.openxmlformats.org/officeDocument/2006/relationships/image" Target="../media/image279.png"/><Relationship Id="rId594" Type="http://schemas.openxmlformats.org/officeDocument/2006/relationships/image" Target="../media/image300.png"/><Relationship Id="rId608" Type="http://schemas.openxmlformats.org/officeDocument/2006/relationships/image" Target="../media/image307.png"/><Relationship Id="rId191" Type="http://schemas.openxmlformats.org/officeDocument/2006/relationships/customXml" Target="../ink/ink99.xml"/><Relationship Id="rId205" Type="http://schemas.openxmlformats.org/officeDocument/2006/relationships/customXml" Target="../ink/ink106.xml"/><Relationship Id="rId247" Type="http://schemas.openxmlformats.org/officeDocument/2006/relationships/customXml" Target="../ink/ink127.xml"/><Relationship Id="rId412" Type="http://schemas.openxmlformats.org/officeDocument/2006/relationships/image" Target="../media/image209.png"/><Relationship Id="rId107" Type="http://schemas.openxmlformats.org/officeDocument/2006/relationships/customXml" Target="../ink/ink57.xml"/><Relationship Id="rId289" Type="http://schemas.openxmlformats.org/officeDocument/2006/relationships/customXml" Target="../ink/ink148.xml"/><Relationship Id="rId454" Type="http://schemas.openxmlformats.org/officeDocument/2006/relationships/image" Target="../media/image230.png"/><Relationship Id="rId496" Type="http://schemas.openxmlformats.org/officeDocument/2006/relationships/image" Target="../media/image251.png"/><Relationship Id="rId11" Type="http://schemas.openxmlformats.org/officeDocument/2006/relationships/customXml" Target="../ink/ink9.xml"/><Relationship Id="rId53" Type="http://schemas.openxmlformats.org/officeDocument/2006/relationships/customXml" Target="../ink/ink30.xml"/><Relationship Id="rId149" Type="http://schemas.openxmlformats.org/officeDocument/2006/relationships/customXml" Target="../ink/ink78.xml"/><Relationship Id="rId314" Type="http://schemas.openxmlformats.org/officeDocument/2006/relationships/image" Target="../media/image160.png"/><Relationship Id="rId356" Type="http://schemas.openxmlformats.org/officeDocument/2006/relationships/image" Target="../media/image181.png"/><Relationship Id="rId398" Type="http://schemas.openxmlformats.org/officeDocument/2006/relationships/image" Target="../media/image202.png"/><Relationship Id="rId521" Type="http://schemas.openxmlformats.org/officeDocument/2006/relationships/customXml" Target="../ink/ink264.xml"/><Relationship Id="rId563" Type="http://schemas.openxmlformats.org/officeDocument/2006/relationships/customXml" Target="../ink/ink285.xml"/><Relationship Id="rId95" Type="http://schemas.openxmlformats.org/officeDocument/2006/relationships/customXml" Target="../ink/ink51.xml"/><Relationship Id="rId160" Type="http://schemas.openxmlformats.org/officeDocument/2006/relationships/image" Target="../media/image83.png"/><Relationship Id="rId216" Type="http://schemas.openxmlformats.org/officeDocument/2006/relationships/image" Target="../media/image111.png"/><Relationship Id="rId423" Type="http://schemas.openxmlformats.org/officeDocument/2006/relationships/customXml" Target="../ink/ink215.xml"/><Relationship Id="rId258" Type="http://schemas.openxmlformats.org/officeDocument/2006/relationships/image" Target="../media/image132.png"/><Relationship Id="rId465" Type="http://schemas.openxmlformats.org/officeDocument/2006/relationships/customXml" Target="../ink/ink236.xml"/><Relationship Id="rId22" Type="http://schemas.openxmlformats.org/officeDocument/2006/relationships/image" Target="../media/image14.png"/><Relationship Id="rId64" Type="http://schemas.openxmlformats.org/officeDocument/2006/relationships/image" Target="../media/image35.png"/><Relationship Id="rId118" Type="http://schemas.openxmlformats.org/officeDocument/2006/relationships/image" Target="../media/image62.png"/><Relationship Id="rId325" Type="http://schemas.openxmlformats.org/officeDocument/2006/relationships/customXml" Target="../ink/ink166.xml"/><Relationship Id="rId367" Type="http://schemas.openxmlformats.org/officeDocument/2006/relationships/customXml" Target="../ink/ink187.xml"/><Relationship Id="rId532" Type="http://schemas.openxmlformats.org/officeDocument/2006/relationships/image" Target="../media/image269.png"/><Relationship Id="rId574" Type="http://schemas.openxmlformats.org/officeDocument/2006/relationships/image" Target="../media/image290.png"/><Relationship Id="rId171" Type="http://schemas.openxmlformats.org/officeDocument/2006/relationships/customXml" Target="../ink/ink89.xml"/><Relationship Id="rId227" Type="http://schemas.openxmlformats.org/officeDocument/2006/relationships/customXml" Target="../ink/ink117.xml"/><Relationship Id="rId269" Type="http://schemas.openxmlformats.org/officeDocument/2006/relationships/customXml" Target="../ink/ink138.xml"/><Relationship Id="rId434" Type="http://schemas.openxmlformats.org/officeDocument/2006/relationships/image" Target="../media/image220.png"/><Relationship Id="rId476" Type="http://schemas.openxmlformats.org/officeDocument/2006/relationships/image" Target="../media/image241.png"/><Relationship Id="rId33" Type="http://schemas.openxmlformats.org/officeDocument/2006/relationships/customXml" Target="../ink/ink20.xml"/><Relationship Id="rId129" Type="http://schemas.openxmlformats.org/officeDocument/2006/relationships/customXml" Target="../ink/ink68.xml"/><Relationship Id="rId280" Type="http://schemas.openxmlformats.org/officeDocument/2006/relationships/image" Target="../media/image143.png"/><Relationship Id="rId336" Type="http://schemas.openxmlformats.org/officeDocument/2006/relationships/image" Target="../media/image171.png"/><Relationship Id="rId501" Type="http://schemas.openxmlformats.org/officeDocument/2006/relationships/customXml" Target="../ink/ink254.xml"/><Relationship Id="rId543" Type="http://schemas.openxmlformats.org/officeDocument/2006/relationships/customXml" Target="../ink/ink275.xml"/><Relationship Id="rId75" Type="http://schemas.openxmlformats.org/officeDocument/2006/relationships/customXml" Target="../ink/ink41.xml"/><Relationship Id="rId140" Type="http://schemas.openxmlformats.org/officeDocument/2006/relationships/image" Target="../media/image73.png"/><Relationship Id="rId182" Type="http://schemas.openxmlformats.org/officeDocument/2006/relationships/image" Target="../media/image94.png"/><Relationship Id="rId378" Type="http://schemas.openxmlformats.org/officeDocument/2006/relationships/image" Target="../media/image192.png"/><Relationship Id="rId403" Type="http://schemas.openxmlformats.org/officeDocument/2006/relationships/customXml" Target="../ink/ink205.xml"/><Relationship Id="rId585" Type="http://schemas.openxmlformats.org/officeDocument/2006/relationships/customXml" Target="../ink/ink296.xml"/><Relationship Id="rId6" Type="http://schemas.openxmlformats.org/officeDocument/2006/relationships/image" Target="../media/image6.png"/><Relationship Id="rId238" Type="http://schemas.openxmlformats.org/officeDocument/2006/relationships/image" Target="../media/image122.png"/><Relationship Id="rId445" Type="http://schemas.openxmlformats.org/officeDocument/2006/relationships/customXml" Target="../ink/ink226.xml"/><Relationship Id="rId487" Type="http://schemas.openxmlformats.org/officeDocument/2006/relationships/customXml" Target="../ink/ink247.xml"/><Relationship Id="rId610" Type="http://schemas.openxmlformats.org/officeDocument/2006/relationships/image" Target="../media/image308.png"/><Relationship Id="rId291" Type="http://schemas.openxmlformats.org/officeDocument/2006/relationships/customXml" Target="../ink/ink149.xml"/><Relationship Id="rId305" Type="http://schemas.openxmlformats.org/officeDocument/2006/relationships/customXml" Target="../ink/ink156.xml"/><Relationship Id="rId347" Type="http://schemas.openxmlformats.org/officeDocument/2006/relationships/customXml" Target="../ink/ink177.xml"/><Relationship Id="rId512" Type="http://schemas.openxmlformats.org/officeDocument/2006/relationships/image" Target="../media/image259.png"/><Relationship Id="rId44" Type="http://schemas.openxmlformats.org/officeDocument/2006/relationships/image" Target="../media/image25.png"/><Relationship Id="rId86" Type="http://schemas.openxmlformats.org/officeDocument/2006/relationships/image" Target="../media/image46.png"/><Relationship Id="rId151" Type="http://schemas.openxmlformats.org/officeDocument/2006/relationships/customXml" Target="../ink/ink79.xml"/><Relationship Id="rId389" Type="http://schemas.openxmlformats.org/officeDocument/2006/relationships/customXml" Target="../ink/ink198.xml"/><Relationship Id="rId554" Type="http://schemas.openxmlformats.org/officeDocument/2006/relationships/image" Target="../media/image280.png"/><Relationship Id="rId596" Type="http://schemas.openxmlformats.org/officeDocument/2006/relationships/image" Target="../media/image301.png"/><Relationship Id="rId193" Type="http://schemas.openxmlformats.org/officeDocument/2006/relationships/customXml" Target="../ink/ink100.xml"/><Relationship Id="rId207" Type="http://schemas.openxmlformats.org/officeDocument/2006/relationships/customXml" Target="../ink/ink107.xml"/><Relationship Id="rId249" Type="http://schemas.openxmlformats.org/officeDocument/2006/relationships/customXml" Target="../ink/ink128.xml"/><Relationship Id="rId414" Type="http://schemas.openxmlformats.org/officeDocument/2006/relationships/image" Target="../media/image210.png"/><Relationship Id="rId456" Type="http://schemas.openxmlformats.org/officeDocument/2006/relationships/image" Target="../media/image231.png"/><Relationship Id="rId498" Type="http://schemas.openxmlformats.org/officeDocument/2006/relationships/image" Target="../media/image252.png"/><Relationship Id="rId13" Type="http://schemas.openxmlformats.org/officeDocument/2006/relationships/customXml" Target="../ink/ink10.xml"/><Relationship Id="rId109" Type="http://schemas.openxmlformats.org/officeDocument/2006/relationships/customXml" Target="../ink/ink58.xml"/><Relationship Id="rId260" Type="http://schemas.openxmlformats.org/officeDocument/2006/relationships/image" Target="../media/image133.png"/><Relationship Id="rId316" Type="http://schemas.openxmlformats.org/officeDocument/2006/relationships/image" Target="../media/image161.png"/><Relationship Id="rId523" Type="http://schemas.openxmlformats.org/officeDocument/2006/relationships/customXml" Target="../ink/ink265.xml"/><Relationship Id="rId55" Type="http://schemas.openxmlformats.org/officeDocument/2006/relationships/customXml" Target="../ink/ink31.xml"/><Relationship Id="rId97" Type="http://schemas.openxmlformats.org/officeDocument/2006/relationships/customXml" Target="../ink/ink52.xml"/><Relationship Id="rId120" Type="http://schemas.openxmlformats.org/officeDocument/2006/relationships/image" Target="../media/image63.png"/><Relationship Id="rId358" Type="http://schemas.openxmlformats.org/officeDocument/2006/relationships/image" Target="../media/image182.png"/><Relationship Id="rId565" Type="http://schemas.openxmlformats.org/officeDocument/2006/relationships/customXml" Target="../ink/ink286.xml"/><Relationship Id="rId162" Type="http://schemas.openxmlformats.org/officeDocument/2006/relationships/image" Target="../media/image84.png"/><Relationship Id="rId218" Type="http://schemas.openxmlformats.org/officeDocument/2006/relationships/image" Target="../media/image112.png"/><Relationship Id="rId425" Type="http://schemas.openxmlformats.org/officeDocument/2006/relationships/customXml" Target="../ink/ink216.xml"/><Relationship Id="rId467" Type="http://schemas.openxmlformats.org/officeDocument/2006/relationships/customXml" Target="../ink/ink237.xml"/><Relationship Id="rId271" Type="http://schemas.openxmlformats.org/officeDocument/2006/relationships/customXml" Target="../ink/ink139.xml"/><Relationship Id="rId24" Type="http://schemas.openxmlformats.org/officeDocument/2006/relationships/image" Target="../media/image15.png"/><Relationship Id="rId66" Type="http://schemas.openxmlformats.org/officeDocument/2006/relationships/image" Target="../media/image36.png"/><Relationship Id="rId131" Type="http://schemas.openxmlformats.org/officeDocument/2006/relationships/customXml" Target="../ink/ink69.xml"/><Relationship Id="rId327" Type="http://schemas.openxmlformats.org/officeDocument/2006/relationships/customXml" Target="../ink/ink167.xml"/><Relationship Id="rId369" Type="http://schemas.openxmlformats.org/officeDocument/2006/relationships/customXml" Target="../ink/ink188.xml"/><Relationship Id="rId534" Type="http://schemas.openxmlformats.org/officeDocument/2006/relationships/image" Target="../media/image270.png"/><Relationship Id="rId576" Type="http://schemas.openxmlformats.org/officeDocument/2006/relationships/image" Target="../media/image291.png"/><Relationship Id="rId173" Type="http://schemas.openxmlformats.org/officeDocument/2006/relationships/customXml" Target="../ink/ink90.xml"/><Relationship Id="rId229" Type="http://schemas.openxmlformats.org/officeDocument/2006/relationships/customXml" Target="../ink/ink118.xml"/><Relationship Id="rId380" Type="http://schemas.openxmlformats.org/officeDocument/2006/relationships/image" Target="../media/image193.png"/><Relationship Id="rId436" Type="http://schemas.openxmlformats.org/officeDocument/2006/relationships/image" Target="../media/image221.png"/><Relationship Id="rId601" Type="http://schemas.openxmlformats.org/officeDocument/2006/relationships/customXml" Target="../ink/ink304.xml"/><Relationship Id="rId240" Type="http://schemas.openxmlformats.org/officeDocument/2006/relationships/image" Target="../media/image123.png"/><Relationship Id="rId478" Type="http://schemas.openxmlformats.org/officeDocument/2006/relationships/image" Target="../media/image242.png"/><Relationship Id="rId35" Type="http://schemas.openxmlformats.org/officeDocument/2006/relationships/customXml" Target="../ink/ink21.xml"/><Relationship Id="rId77" Type="http://schemas.openxmlformats.org/officeDocument/2006/relationships/customXml" Target="../ink/ink42.xml"/><Relationship Id="rId100" Type="http://schemas.openxmlformats.org/officeDocument/2006/relationships/image" Target="../media/image53.png"/><Relationship Id="rId282" Type="http://schemas.openxmlformats.org/officeDocument/2006/relationships/image" Target="../media/image144.png"/><Relationship Id="rId338" Type="http://schemas.openxmlformats.org/officeDocument/2006/relationships/image" Target="../media/image172.png"/><Relationship Id="rId503" Type="http://schemas.openxmlformats.org/officeDocument/2006/relationships/customXml" Target="../ink/ink255.xml"/><Relationship Id="rId545" Type="http://schemas.openxmlformats.org/officeDocument/2006/relationships/customXml" Target="../ink/ink276.xml"/><Relationship Id="rId587" Type="http://schemas.openxmlformats.org/officeDocument/2006/relationships/customXml" Target="../ink/ink297.xml"/><Relationship Id="rId8" Type="http://schemas.openxmlformats.org/officeDocument/2006/relationships/image" Target="../media/image7.png"/><Relationship Id="rId142" Type="http://schemas.openxmlformats.org/officeDocument/2006/relationships/image" Target="../media/image74.png"/><Relationship Id="rId184" Type="http://schemas.openxmlformats.org/officeDocument/2006/relationships/image" Target="../media/image95.png"/><Relationship Id="rId391" Type="http://schemas.openxmlformats.org/officeDocument/2006/relationships/customXml" Target="../ink/ink199.xml"/><Relationship Id="rId405" Type="http://schemas.openxmlformats.org/officeDocument/2006/relationships/customXml" Target="../ink/ink206.xml"/><Relationship Id="rId447" Type="http://schemas.openxmlformats.org/officeDocument/2006/relationships/customXml" Target="../ink/ink227.xml"/><Relationship Id="rId251" Type="http://schemas.openxmlformats.org/officeDocument/2006/relationships/customXml" Target="../ink/ink129.xml"/><Relationship Id="rId489" Type="http://schemas.openxmlformats.org/officeDocument/2006/relationships/customXml" Target="../ink/ink248.xml"/><Relationship Id="rId46" Type="http://schemas.openxmlformats.org/officeDocument/2006/relationships/image" Target="../media/image26.png"/><Relationship Id="rId293" Type="http://schemas.openxmlformats.org/officeDocument/2006/relationships/customXml" Target="../ink/ink150.xml"/><Relationship Id="rId307" Type="http://schemas.openxmlformats.org/officeDocument/2006/relationships/customXml" Target="../ink/ink157.xml"/><Relationship Id="rId349" Type="http://schemas.openxmlformats.org/officeDocument/2006/relationships/customXml" Target="../ink/ink178.xml"/><Relationship Id="rId514" Type="http://schemas.openxmlformats.org/officeDocument/2006/relationships/image" Target="../media/image260.png"/><Relationship Id="rId556" Type="http://schemas.openxmlformats.org/officeDocument/2006/relationships/image" Target="../media/image281.png"/><Relationship Id="rId88" Type="http://schemas.openxmlformats.org/officeDocument/2006/relationships/image" Target="../media/image47.png"/><Relationship Id="rId111" Type="http://schemas.openxmlformats.org/officeDocument/2006/relationships/customXml" Target="../ink/ink59.xml"/><Relationship Id="rId153" Type="http://schemas.openxmlformats.org/officeDocument/2006/relationships/customXml" Target="../ink/ink80.xml"/><Relationship Id="rId195" Type="http://schemas.openxmlformats.org/officeDocument/2006/relationships/customXml" Target="../ink/ink101.xml"/><Relationship Id="rId209" Type="http://schemas.openxmlformats.org/officeDocument/2006/relationships/customXml" Target="../ink/ink108.xml"/><Relationship Id="rId360" Type="http://schemas.openxmlformats.org/officeDocument/2006/relationships/image" Target="../media/image183.png"/><Relationship Id="rId416" Type="http://schemas.openxmlformats.org/officeDocument/2006/relationships/image" Target="../media/image211.png"/><Relationship Id="rId598" Type="http://schemas.openxmlformats.org/officeDocument/2006/relationships/image" Target="../media/image302.png"/><Relationship Id="rId220" Type="http://schemas.openxmlformats.org/officeDocument/2006/relationships/image" Target="../media/image113.png"/><Relationship Id="rId458" Type="http://schemas.openxmlformats.org/officeDocument/2006/relationships/image" Target="../media/image232.png"/><Relationship Id="rId15" Type="http://schemas.openxmlformats.org/officeDocument/2006/relationships/customXml" Target="../ink/ink11.xml"/><Relationship Id="rId57" Type="http://schemas.openxmlformats.org/officeDocument/2006/relationships/customXml" Target="../ink/ink32.xml"/><Relationship Id="rId262" Type="http://schemas.openxmlformats.org/officeDocument/2006/relationships/image" Target="../media/image134.png"/><Relationship Id="rId318" Type="http://schemas.openxmlformats.org/officeDocument/2006/relationships/image" Target="../media/image162.png"/><Relationship Id="rId525" Type="http://schemas.openxmlformats.org/officeDocument/2006/relationships/customXml" Target="../ink/ink266.xml"/><Relationship Id="rId567" Type="http://schemas.openxmlformats.org/officeDocument/2006/relationships/customXml" Target="../ink/ink287.xml"/><Relationship Id="rId99" Type="http://schemas.openxmlformats.org/officeDocument/2006/relationships/customXml" Target="../ink/ink53.xml"/><Relationship Id="rId122" Type="http://schemas.openxmlformats.org/officeDocument/2006/relationships/image" Target="../media/image64.png"/><Relationship Id="rId164" Type="http://schemas.openxmlformats.org/officeDocument/2006/relationships/image" Target="../media/image85.png"/><Relationship Id="rId371" Type="http://schemas.openxmlformats.org/officeDocument/2006/relationships/customXml" Target="../ink/ink189.xml"/><Relationship Id="rId427" Type="http://schemas.openxmlformats.org/officeDocument/2006/relationships/customXml" Target="../ink/ink217.xml"/><Relationship Id="rId469" Type="http://schemas.openxmlformats.org/officeDocument/2006/relationships/customXml" Target="../ink/ink238.xml"/><Relationship Id="rId26" Type="http://schemas.openxmlformats.org/officeDocument/2006/relationships/image" Target="../media/image16.png"/><Relationship Id="rId231" Type="http://schemas.openxmlformats.org/officeDocument/2006/relationships/customXml" Target="../ink/ink119.xml"/><Relationship Id="rId273" Type="http://schemas.openxmlformats.org/officeDocument/2006/relationships/customXml" Target="../ink/ink140.xml"/><Relationship Id="rId329" Type="http://schemas.openxmlformats.org/officeDocument/2006/relationships/customXml" Target="../ink/ink168.xml"/><Relationship Id="rId480" Type="http://schemas.openxmlformats.org/officeDocument/2006/relationships/image" Target="../media/image243.png"/><Relationship Id="rId536" Type="http://schemas.openxmlformats.org/officeDocument/2006/relationships/image" Target="../media/image271.png"/><Relationship Id="rId68" Type="http://schemas.openxmlformats.org/officeDocument/2006/relationships/image" Target="../media/image37.png"/><Relationship Id="rId133" Type="http://schemas.openxmlformats.org/officeDocument/2006/relationships/customXml" Target="../ink/ink70.xml"/><Relationship Id="rId175" Type="http://schemas.openxmlformats.org/officeDocument/2006/relationships/customXml" Target="../ink/ink91.xml"/><Relationship Id="rId340" Type="http://schemas.openxmlformats.org/officeDocument/2006/relationships/image" Target="../media/image173.png"/><Relationship Id="rId578" Type="http://schemas.openxmlformats.org/officeDocument/2006/relationships/image" Target="../media/image292.png"/><Relationship Id="rId200" Type="http://schemas.openxmlformats.org/officeDocument/2006/relationships/image" Target="../media/image103.png"/><Relationship Id="rId382" Type="http://schemas.openxmlformats.org/officeDocument/2006/relationships/image" Target="../media/image194.png"/><Relationship Id="rId438" Type="http://schemas.openxmlformats.org/officeDocument/2006/relationships/image" Target="../media/image222.png"/><Relationship Id="rId603" Type="http://schemas.openxmlformats.org/officeDocument/2006/relationships/customXml" Target="../ink/ink305.xml"/><Relationship Id="rId242" Type="http://schemas.openxmlformats.org/officeDocument/2006/relationships/image" Target="../media/image124.png"/><Relationship Id="rId284" Type="http://schemas.openxmlformats.org/officeDocument/2006/relationships/image" Target="../media/image145.png"/><Relationship Id="rId491" Type="http://schemas.openxmlformats.org/officeDocument/2006/relationships/customXml" Target="../ink/ink249.xml"/><Relationship Id="rId505" Type="http://schemas.openxmlformats.org/officeDocument/2006/relationships/customXml" Target="../ink/ink256.xml"/><Relationship Id="rId37" Type="http://schemas.openxmlformats.org/officeDocument/2006/relationships/customXml" Target="../ink/ink22.xml"/><Relationship Id="rId79" Type="http://schemas.openxmlformats.org/officeDocument/2006/relationships/customXml" Target="../ink/ink43.xml"/><Relationship Id="rId102" Type="http://schemas.openxmlformats.org/officeDocument/2006/relationships/image" Target="../media/image54.png"/><Relationship Id="rId144" Type="http://schemas.openxmlformats.org/officeDocument/2006/relationships/image" Target="../media/image75.png"/><Relationship Id="rId547" Type="http://schemas.openxmlformats.org/officeDocument/2006/relationships/customXml" Target="../ink/ink277.xml"/><Relationship Id="rId589" Type="http://schemas.openxmlformats.org/officeDocument/2006/relationships/customXml" Target="../ink/ink298.xml"/><Relationship Id="rId90" Type="http://schemas.openxmlformats.org/officeDocument/2006/relationships/image" Target="../media/image48.png"/><Relationship Id="rId186" Type="http://schemas.openxmlformats.org/officeDocument/2006/relationships/image" Target="../media/image96.png"/><Relationship Id="rId351" Type="http://schemas.openxmlformats.org/officeDocument/2006/relationships/customXml" Target="../ink/ink179.xml"/><Relationship Id="rId393" Type="http://schemas.openxmlformats.org/officeDocument/2006/relationships/customXml" Target="../ink/ink200.xml"/><Relationship Id="rId407" Type="http://schemas.openxmlformats.org/officeDocument/2006/relationships/customXml" Target="../ink/ink207.xml"/><Relationship Id="rId449" Type="http://schemas.openxmlformats.org/officeDocument/2006/relationships/customXml" Target="../ink/ink228.xml"/><Relationship Id="rId211" Type="http://schemas.openxmlformats.org/officeDocument/2006/relationships/customXml" Target="../ink/ink109.xml"/><Relationship Id="rId253" Type="http://schemas.openxmlformats.org/officeDocument/2006/relationships/customXml" Target="../ink/ink130.xml"/><Relationship Id="rId295" Type="http://schemas.openxmlformats.org/officeDocument/2006/relationships/customXml" Target="../ink/ink151.xml"/><Relationship Id="rId309" Type="http://schemas.openxmlformats.org/officeDocument/2006/relationships/customXml" Target="../ink/ink158.xml"/><Relationship Id="rId460" Type="http://schemas.openxmlformats.org/officeDocument/2006/relationships/image" Target="../media/image233.png"/><Relationship Id="rId516" Type="http://schemas.openxmlformats.org/officeDocument/2006/relationships/image" Target="../media/image261.png"/><Relationship Id="rId48" Type="http://schemas.openxmlformats.org/officeDocument/2006/relationships/image" Target="../media/image27.png"/><Relationship Id="rId113" Type="http://schemas.openxmlformats.org/officeDocument/2006/relationships/customXml" Target="../ink/ink60.xml"/><Relationship Id="rId320" Type="http://schemas.openxmlformats.org/officeDocument/2006/relationships/image" Target="../media/image163.png"/><Relationship Id="rId558" Type="http://schemas.openxmlformats.org/officeDocument/2006/relationships/image" Target="../media/image282.png"/><Relationship Id="rId155" Type="http://schemas.openxmlformats.org/officeDocument/2006/relationships/customXml" Target="../ink/ink81.xml"/><Relationship Id="rId197" Type="http://schemas.openxmlformats.org/officeDocument/2006/relationships/customXml" Target="../ink/ink102.xml"/><Relationship Id="rId362" Type="http://schemas.openxmlformats.org/officeDocument/2006/relationships/image" Target="../media/image184.png"/><Relationship Id="rId418" Type="http://schemas.openxmlformats.org/officeDocument/2006/relationships/image" Target="../media/image212.png"/><Relationship Id="rId222" Type="http://schemas.openxmlformats.org/officeDocument/2006/relationships/image" Target="../media/image114.png"/><Relationship Id="rId264" Type="http://schemas.openxmlformats.org/officeDocument/2006/relationships/image" Target="../media/image135.png"/><Relationship Id="rId471" Type="http://schemas.openxmlformats.org/officeDocument/2006/relationships/customXml" Target="../ink/ink239.xml"/><Relationship Id="rId17" Type="http://schemas.openxmlformats.org/officeDocument/2006/relationships/customXml" Target="../ink/ink12.xml"/><Relationship Id="rId59" Type="http://schemas.openxmlformats.org/officeDocument/2006/relationships/customXml" Target="../ink/ink33.xml"/><Relationship Id="rId124" Type="http://schemas.openxmlformats.org/officeDocument/2006/relationships/image" Target="../media/image65.png"/><Relationship Id="rId527" Type="http://schemas.openxmlformats.org/officeDocument/2006/relationships/customXml" Target="../ink/ink267.xml"/><Relationship Id="rId569" Type="http://schemas.openxmlformats.org/officeDocument/2006/relationships/customXml" Target="../ink/ink288.xml"/><Relationship Id="rId70" Type="http://schemas.openxmlformats.org/officeDocument/2006/relationships/image" Target="../media/image38.png"/><Relationship Id="rId166" Type="http://schemas.openxmlformats.org/officeDocument/2006/relationships/image" Target="../media/image86.png"/><Relationship Id="rId331" Type="http://schemas.openxmlformats.org/officeDocument/2006/relationships/customXml" Target="../ink/ink169.xml"/><Relationship Id="rId373" Type="http://schemas.openxmlformats.org/officeDocument/2006/relationships/customXml" Target="../ink/ink190.xml"/><Relationship Id="rId429" Type="http://schemas.openxmlformats.org/officeDocument/2006/relationships/customXml" Target="../ink/ink218.xml"/><Relationship Id="rId580" Type="http://schemas.openxmlformats.org/officeDocument/2006/relationships/image" Target="../media/image293.png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120.xml"/><Relationship Id="rId440" Type="http://schemas.openxmlformats.org/officeDocument/2006/relationships/image" Target="../media/image223.png"/><Relationship Id="rId28" Type="http://schemas.openxmlformats.org/officeDocument/2006/relationships/image" Target="../media/image17.png"/><Relationship Id="rId275" Type="http://schemas.openxmlformats.org/officeDocument/2006/relationships/customXml" Target="../ink/ink141.xml"/><Relationship Id="rId300" Type="http://schemas.openxmlformats.org/officeDocument/2006/relationships/image" Target="../media/image153.png"/><Relationship Id="rId482" Type="http://schemas.openxmlformats.org/officeDocument/2006/relationships/image" Target="../media/image244.png"/><Relationship Id="rId538" Type="http://schemas.openxmlformats.org/officeDocument/2006/relationships/image" Target="../media/image272.png"/><Relationship Id="rId81" Type="http://schemas.openxmlformats.org/officeDocument/2006/relationships/customXml" Target="../ink/ink44.xml"/><Relationship Id="rId135" Type="http://schemas.openxmlformats.org/officeDocument/2006/relationships/customXml" Target="../ink/ink71.xml"/><Relationship Id="rId177" Type="http://schemas.openxmlformats.org/officeDocument/2006/relationships/customXml" Target="../ink/ink92.xml"/><Relationship Id="rId342" Type="http://schemas.openxmlformats.org/officeDocument/2006/relationships/image" Target="../media/image174.png"/><Relationship Id="rId384" Type="http://schemas.openxmlformats.org/officeDocument/2006/relationships/image" Target="../media/image195.png"/><Relationship Id="rId591" Type="http://schemas.openxmlformats.org/officeDocument/2006/relationships/customXml" Target="../ink/ink299.xml"/><Relationship Id="rId605" Type="http://schemas.openxmlformats.org/officeDocument/2006/relationships/customXml" Target="../ink/ink306.xml"/><Relationship Id="rId202" Type="http://schemas.openxmlformats.org/officeDocument/2006/relationships/image" Target="../media/image104.png"/><Relationship Id="rId244" Type="http://schemas.openxmlformats.org/officeDocument/2006/relationships/image" Target="../media/image125.png"/><Relationship Id="rId39" Type="http://schemas.openxmlformats.org/officeDocument/2006/relationships/customXml" Target="../ink/ink23.xml"/><Relationship Id="rId286" Type="http://schemas.openxmlformats.org/officeDocument/2006/relationships/image" Target="../media/image146.png"/><Relationship Id="rId451" Type="http://schemas.openxmlformats.org/officeDocument/2006/relationships/customXml" Target="../ink/ink229.xml"/><Relationship Id="rId493" Type="http://schemas.openxmlformats.org/officeDocument/2006/relationships/customXml" Target="../ink/ink250.xml"/><Relationship Id="rId507" Type="http://schemas.openxmlformats.org/officeDocument/2006/relationships/customXml" Target="../ink/ink257.xml"/><Relationship Id="rId549" Type="http://schemas.openxmlformats.org/officeDocument/2006/relationships/customXml" Target="../ink/ink278.xml"/><Relationship Id="rId50" Type="http://schemas.openxmlformats.org/officeDocument/2006/relationships/image" Target="../media/image28.png"/><Relationship Id="rId104" Type="http://schemas.openxmlformats.org/officeDocument/2006/relationships/image" Target="../media/image55.png"/><Relationship Id="rId146" Type="http://schemas.openxmlformats.org/officeDocument/2006/relationships/image" Target="../media/image76.png"/><Relationship Id="rId188" Type="http://schemas.openxmlformats.org/officeDocument/2006/relationships/image" Target="../media/image97.png"/><Relationship Id="rId311" Type="http://schemas.openxmlformats.org/officeDocument/2006/relationships/customXml" Target="../ink/ink159.xml"/><Relationship Id="rId353" Type="http://schemas.openxmlformats.org/officeDocument/2006/relationships/customXml" Target="../ink/ink180.xml"/><Relationship Id="rId395" Type="http://schemas.openxmlformats.org/officeDocument/2006/relationships/customXml" Target="../ink/ink201.xml"/><Relationship Id="rId409" Type="http://schemas.openxmlformats.org/officeDocument/2006/relationships/customXml" Target="../ink/ink208.xml"/><Relationship Id="rId560" Type="http://schemas.openxmlformats.org/officeDocument/2006/relationships/image" Target="../media/image283.png"/><Relationship Id="rId92" Type="http://schemas.openxmlformats.org/officeDocument/2006/relationships/image" Target="../media/image49.png"/><Relationship Id="rId213" Type="http://schemas.openxmlformats.org/officeDocument/2006/relationships/customXml" Target="../ink/ink110.xml"/><Relationship Id="rId420" Type="http://schemas.openxmlformats.org/officeDocument/2006/relationships/image" Target="../media/image213.png"/><Relationship Id="rId255" Type="http://schemas.openxmlformats.org/officeDocument/2006/relationships/customXml" Target="../ink/ink131.xml"/><Relationship Id="rId297" Type="http://schemas.openxmlformats.org/officeDocument/2006/relationships/customXml" Target="../ink/ink152.xml"/><Relationship Id="rId462" Type="http://schemas.openxmlformats.org/officeDocument/2006/relationships/image" Target="../media/image234.png"/><Relationship Id="rId518" Type="http://schemas.openxmlformats.org/officeDocument/2006/relationships/image" Target="../media/image262.png"/><Relationship Id="rId115" Type="http://schemas.openxmlformats.org/officeDocument/2006/relationships/customXml" Target="../ink/ink61.xml"/><Relationship Id="rId157" Type="http://schemas.openxmlformats.org/officeDocument/2006/relationships/customXml" Target="../ink/ink82.xml"/><Relationship Id="rId322" Type="http://schemas.openxmlformats.org/officeDocument/2006/relationships/image" Target="../media/image164.png"/><Relationship Id="rId364" Type="http://schemas.openxmlformats.org/officeDocument/2006/relationships/image" Target="../media/image185.png"/><Relationship Id="rId61" Type="http://schemas.openxmlformats.org/officeDocument/2006/relationships/customXml" Target="../ink/ink34.xml"/><Relationship Id="rId199" Type="http://schemas.openxmlformats.org/officeDocument/2006/relationships/customXml" Target="../ink/ink103.xml"/><Relationship Id="rId571" Type="http://schemas.openxmlformats.org/officeDocument/2006/relationships/customXml" Target="../ink/ink289.xml"/><Relationship Id="rId19" Type="http://schemas.openxmlformats.org/officeDocument/2006/relationships/customXml" Target="../ink/ink13.xml"/><Relationship Id="rId224" Type="http://schemas.openxmlformats.org/officeDocument/2006/relationships/image" Target="../media/image115.png"/><Relationship Id="rId266" Type="http://schemas.openxmlformats.org/officeDocument/2006/relationships/image" Target="../media/image136.png"/><Relationship Id="rId431" Type="http://schemas.openxmlformats.org/officeDocument/2006/relationships/customXml" Target="../ink/ink219.xml"/><Relationship Id="rId473" Type="http://schemas.openxmlformats.org/officeDocument/2006/relationships/customXml" Target="../ink/ink240.xml"/><Relationship Id="rId529" Type="http://schemas.openxmlformats.org/officeDocument/2006/relationships/customXml" Target="../ink/ink268.xml"/><Relationship Id="rId30" Type="http://schemas.openxmlformats.org/officeDocument/2006/relationships/image" Target="../media/image18.png"/><Relationship Id="rId126" Type="http://schemas.openxmlformats.org/officeDocument/2006/relationships/image" Target="../media/image66.png"/><Relationship Id="rId168" Type="http://schemas.openxmlformats.org/officeDocument/2006/relationships/image" Target="../media/image87.png"/><Relationship Id="rId333" Type="http://schemas.openxmlformats.org/officeDocument/2006/relationships/customXml" Target="../ink/ink170.xml"/><Relationship Id="rId540" Type="http://schemas.openxmlformats.org/officeDocument/2006/relationships/image" Target="../media/image273.png"/><Relationship Id="rId72" Type="http://schemas.openxmlformats.org/officeDocument/2006/relationships/image" Target="../media/image39.png"/><Relationship Id="rId375" Type="http://schemas.openxmlformats.org/officeDocument/2006/relationships/customXml" Target="../ink/ink191.xml"/><Relationship Id="rId582" Type="http://schemas.openxmlformats.org/officeDocument/2006/relationships/image" Target="../media/image294.png"/><Relationship Id="rId3" Type="http://schemas.openxmlformats.org/officeDocument/2006/relationships/customXml" Target="../ink/ink5.xml"/><Relationship Id="rId235" Type="http://schemas.openxmlformats.org/officeDocument/2006/relationships/customXml" Target="../ink/ink121.xml"/><Relationship Id="rId277" Type="http://schemas.openxmlformats.org/officeDocument/2006/relationships/customXml" Target="../ink/ink142.xml"/><Relationship Id="rId400" Type="http://schemas.openxmlformats.org/officeDocument/2006/relationships/image" Target="../media/image203.png"/><Relationship Id="rId442" Type="http://schemas.openxmlformats.org/officeDocument/2006/relationships/image" Target="../media/image224.png"/><Relationship Id="rId484" Type="http://schemas.openxmlformats.org/officeDocument/2006/relationships/image" Target="../media/image245.png"/><Relationship Id="rId137" Type="http://schemas.openxmlformats.org/officeDocument/2006/relationships/customXml" Target="../ink/ink72.xml"/><Relationship Id="rId302" Type="http://schemas.openxmlformats.org/officeDocument/2006/relationships/image" Target="../media/image154.png"/><Relationship Id="rId344" Type="http://schemas.openxmlformats.org/officeDocument/2006/relationships/image" Target="../media/image175.png"/><Relationship Id="rId41" Type="http://schemas.openxmlformats.org/officeDocument/2006/relationships/customXml" Target="../ink/ink24.xml"/><Relationship Id="rId83" Type="http://schemas.openxmlformats.org/officeDocument/2006/relationships/customXml" Target="../ink/ink45.xml"/><Relationship Id="rId179" Type="http://schemas.openxmlformats.org/officeDocument/2006/relationships/customXml" Target="../ink/ink93.xml"/><Relationship Id="rId386" Type="http://schemas.openxmlformats.org/officeDocument/2006/relationships/image" Target="../media/image196.png"/><Relationship Id="rId551" Type="http://schemas.openxmlformats.org/officeDocument/2006/relationships/customXml" Target="../ink/ink279.xml"/><Relationship Id="rId593" Type="http://schemas.openxmlformats.org/officeDocument/2006/relationships/customXml" Target="../ink/ink300.xml"/><Relationship Id="rId607" Type="http://schemas.openxmlformats.org/officeDocument/2006/relationships/customXml" Target="../ink/ink307.xml"/><Relationship Id="rId190" Type="http://schemas.openxmlformats.org/officeDocument/2006/relationships/image" Target="../media/image98.png"/><Relationship Id="rId204" Type="http://schemas.openxmlformats.org/officeDocument/2006/relationships/image" Target="../media/image105.png"/><Relationship Id="rId246" Type="http://schemas.openxmlformats.org/officeDocument/2006/relationships/image" Target="../media/image126.png"/><Relationship Id="rId288" Type="http://schemas.openxmlformats.org/officeDocument/2006/relationships/image" Target="../media/image147.png"/><Relationship Id="rId411" Type="http://schemas.openxmlformats.org/officeDocument/2006/relationships/customXml" Target="../ink/ink209.xml"/><Relationship Id="rId453" Type="http://schemas.openxmlformats.org/officeDocument/2006/relationships/customXml" Target="../ink/ink230.xml"/><Relationship Id="rId509" Type="http://schemas.openxmlformats.org/officeDocument/2006/relationships/customXml" Target="../ink/ink258.xml"/><Relationship Id="rId106" Type="http://schemas.openxmlformats.org/officeDocument/2006/relationships/image" Target="../media/image56.png"/><Relationship Id="rId313" Type="http://schemas.openxmlformats.org/officeDocument/2006/relationships/customXml" Target="../ink/ink160.xml"/><Relationship Id="rId495" Type="http://schemas.openxmlformats.org/officeDocument/2006/relationships/customXml" Target="../ink/ink251.xml"/><Relationship Id="rId10" Type="http://schemas.openxmlformats.org/officeDocument/2006/relationships/image" Target="../media/image8.png"/><Relationship Id="rId52" Type="http://schemas.openxmlformats.org/officeDocument/2006/relationships/image" Target="../media/image29.png"/><Relationship Id="rId94" Type="http://schemas.openxmlformats.org/officeDocument/2006/relationships/image" Target="../media/image50.png"/><Relationship Id="rId148" Type="http://schemas.openxmlformats.org/officeDocument/2006/relationships/image" Target="../media/image77.png"/><Relationship Id="rId355" Type="http://schemas.openxmlformats.org/officeDocument/2006/relationships/customXml" Target="../ink/ink181.xml"/><Relationship Id="rId397" Type="http://schemas.openxmlformats.org/officeDocument/2006/relationships/customXml" Target="../ink/ink202.xml"/><Relationship Id="rId520" Type="http://schemas.openxmlformats.org/officeDocument/2006/relationships/image" Target="../media/image263.png"/><Relationship Id="rId562" Type="http://schemas.openxmlformats.org/officeDocument/2006/relationships/image" Target="../media/image284.png"/><Relationship Id="rId215" Type="http://schemas.openxmlformats.org/officeDocument/2006/relationships/customXml" Target="../ink/ink111.xml"/><Relationship Id="rId257" Type="http://schemas.openxmlformats.org/officeDocument/2006/relationships/customXml" Target="../ink/ink132.xml"/><Relationship Id="rId422" Type="http://schemas.openxmlformats.org/officeDocument/2006/relationships/image" Target="../media/image214.png"/><Relationship Id="rId464" Type="http://schemas.openxmlformats.org/officeDocument/2006/relationships/image" Target="../media/image235.png"/><Relationship Id="rId299" Type="http://schemas.openxmlformats.org/officeDocument/2006/relationships/customXml" Target="../ink/ink153.xml"/><Relationship Id="rId63" Type="http://schemas.openxmlformats.org/officeDocument/2006/relationships/customXml" Target="../ink/ink35.xml"/><Relationship Id="rId159" Type="http://schemas.openxmlformats.org/officeDocument/2006/relationships/customXml" Target="../ink/ink83.xml"/><Relationship Id="rId366" Type="http://schemas.openxmlformats.org/officeDocument/2006/relationships/image" Target="../media/image186.png"/><Relationship Id="rId573" Type="http://schemas.openxmlformats.org/officeDocument/2006/relationships/customXml" Target="../ink/ink290.xml"/><Relationship Id="rId226" Type="http://schemas.openxmlformats.org/officeDocument/2006/relationships/image" Target="../media/image116.png"/><Relationship Id="rId433" Type="http://schemas.openxmlformats.org/officeDocument/2006/relationships/customXml" Target="../ink/ink220.xml"/><Relationship Id="rId74" Type="http://schemas.openxmlformats.org/officeDocument/2006/relationships/image" Target="../media/image40.png"/><Relationship Id="rId377" Type="http://schemas.openxmlformats.org/officeDocument/2006/relationships/customXml" Target="../ink/ink192.xml"/><Relationship Id="rId500" Type="http://schemas.openxmlformats.org/officeDocument/2006/relationships/image" Target="../media/image253.png"/><Relationship Id="rId584" Type="http://schemas.openxmlformats.org/officeDocument/2006/relationships/image" Target="../media/image295.png"/><Relationship Id="rId5" Type="http://schemas.openxmlformats.org/officeDocument/2006/relationships/customXml" Target="../ink/ink6.xml"/><Relationship Id="rId237" Type="http://schemas.openxmlformats.org/officeDocument/2006/relationships/customXml" Target="../ink/ink122.xml"/><Relationship Id="rId444" Type="http://schemas.openxmlformats.org/officeDocument/2006/relationships/image" Target="../media/image225.png"/><Relationship Id="rId290" Type="http://schemas.openxmlformats.org/officeDocument/2006/relationships/image" Target="../media/image148.png"/><Relationship Id="rId304" Type="http://schemas.openxmlformats.org/officeDocument/2006/relationships/image" Target="../media/image155.png"/><Relationship Id="rId388" Type="http://schemas.openxmlformats.org/officeDocument/2006/relationships/image" Target="../media/image197.png"/><Relationship Id="rId511" Type="http://schemas.openxmlformats.org/officeDocument/2006/relationships/customXml" Target="../ink/ink259.xml"/><Relationship Id="rId609" Type="http://schemas.openxmlformats.org/officeDocument/2006/relationships/customXml" Target="../ink/ink308.xml"/><Relationship Id="rId85" Type="http://schemas.openxmlformats.org/officeDocument/2006/relationships/customXml" Target="../ink/ink46.xml"/><Relationship Id="rId150" Type="http://schemas.openxmlformats.org/officeDocument/2006/relationships/image" Target="../media/image78.png"/><Relationship Id="rId595" Type="http://schemas.openxmlformats.org/officeDocument/2006/relationships/customXml" Target="../ink/ink301.xml"/><Relationship Id="rId248" Type="http://schemas.openxmlformats.org/officeDocument/2006/relationships/image" Target="../media/image127.png"/><Relationship Id="rId455" Type="http://schemas.openxmlformats.org/officeDocument/2006/relationships/customXml" Target="../ink/ink231.xml"/><Relationship Id="rId12" Type="http://schemas.openxmlformats.org/officeDocument/2006/relationships/image" Target="../media/image9.png"/><Relationship Id="rId108" Type="http://schemas.openxmlformats.org/officeDocument/2006/relationships/image" Target="../media/image57.png"/><Relationship Id="rId315" Type="http://schemas.openxmlformats.org/officeDocument/2006/relationships/customXml" Target="../ink/ink161.xml"/><Relationship Id="rId522" Type="http://schemas.openxmlformats.org/officeDocument/2006/relationships/image" Target="../media/image264.png"/><Relationship Id="rId96" Type="http://schemas.openxmlformats.org/officeDocument/2006/relationships/image" Target="../media/image51.png"/><Relationship Id="rId161" Type="http://schemas.openxmlformats.org/officeDocument/2006/relationships/customXml" Target="../ink/ink84.xml"/><Relationship Id="rId399" Type="http://schemas.openxmlformats.org/officeDocument/2006/relationships/customXml" Target="../ink/ink203.xml"/><Relationship Id="rId259" Type="http://schemas.openxmlformats.org/officeDocument/2006/relationships/customXml" Target="../ink/ink133.xml"/><Relationship Id="rId466" Type="http://schemas.openxmlformats.org/officeDocument/2006/relationships/image" Target="../media/image236.png"/><Relationship Id="rId23" Type="http://schemas.openxmlformats.org/officeDocument/2006/relationships/customXml" Target="../ink/ink15.xml"/><Relationship Id="rId119" Type="http://schemas.openxmlformats.org/officeDocument/2006/relationships/customXml" Target="../ink/ink63.xml"/><Relationship Id="rId326" Type="http://schemas.openxmlformats.org/officeDocument/2006/relationships/image" Target="../media/image166.png"/><Relationship Id="rId533" Type="http://schemas.openxmlformats.org/officeDocument/2006/relationships/customXml" Target="../ink/ink270.xml"/><Relationship Id="rId172" Type="http://schemas.openxmlformats.org/officeDocument/2006/relationships/image" Target="../media/image89.png"/><Relationship Id="rId477" Type="http://schemas.openxmlformats.org/officeDocument/2006/relationships/customXml" Target="../ink/ink242.xml"/><Relationship Id="rId600" Type="http://schemas.openxmlformats.org/officeDocument/2006/relationships/image" Target="../media/image303.png"/><Relationship Id="rId337" Type="http://schemas.openxmlformats.org/officeDocument/2006/relationships/customXml" Target="../ink/ink172.xml"/><Relationship Id="rId34" Type="http://schemas.openxmlformats.org/officeDocument/2006/relationships/image" Target="../media/image20.png"/><Relationship Id="rId544" Type="http://schemas.openxmlformats.org/officeDocument/2006/relationships/image" Target="../media/image275.png"/><Relationship Id="rId183" Type="http://schemas.openxmlformats.org/officeDocument/2006/relationships/customXml" Target="../ink/ink95.xml"/><Relationship Id="rId390" Type="http://schemas.openxmlformats.org/officeDocument/2006/relationships/image" Target="../media/image198.png"/><Relationship Id="rId404" Type="http://schemas.openxmlformats.org/officeDocument/2006/relationships/image" Target="../media/image205.png"/><Relationship Id="rId250" Type="http://schemas.openxmlformats.org/officeDocument/2006/relationships/image" Target="../media/image128.png"/><Relationship Id="rId488" Type="http://schemas.openxmlformats.org/officeDocument/2006/relationships/image" Target="../media/image247.png"/><Relationship Id="rId45" Type="http://schemas.openxmlformats.org/officeDocument/2006/relationships/customXml" Target="../ink/ink26.xml"/><Relationship Id="rId110" Type="http://schemas.openxmlformats.org/officeDocument/2006/relationships/image" Target="../media/image58.png"/><Relationship Id="rId348" Type="http://schemas.openxmlformats.org/officeDocument/2006/relationships/image" Target="../media/image177.png"/><Relationship Id="rId555" Type="http://schemas.openxmlformats.org/officeDocument/2006/relationships/customXml" Target="../ink/ink281.xml"/><Relationship Id="rId194" Type="http://schemas.openxmlformats.org/officeDocument/2006/relationships/image" Target="../media/image100.png"/><Relationship Id="rId208" Type="http://schemas.openxmlformats.org/officeDocument/2006/relationships/image" Target="../media/image107.png"/><Relationship Id="rId415" Type="http://schemas.openxmlformats.org/officeDocument/2006/relationships/customXml" Target="../ink/ink211.xml"/><Relationship Id="rId261" Type="http://schemas.openxmlformats.org/officeDocument/2006/relationships/customXml" Target="../ink/ink134.xml"/><Relationship Id="rId499" Type="http://schemas.openxmlformats.org/officeDocument/2006/relationships/customXml" Target="../ink/ink253.xml"/><Relationship Id="rId56" Type="http://schemas.openxmlformats.org/officeDocument/2006/relationships/image" Target="../media/image31.png"/><Relationship Id="rId359" Type="http://schemas.openxmlformats.org/officeDocument/2006/relationships/customXml" Target="../ink/ink183.xml"/><Relationship Id="rId566" Type="http://schemas.openxmlformats.org/officeDocument/2006/relationships/image" Target="../media/image286.png"/><Relationship Id="rId121" Type="http://schemas.openxmlformats.org/officeDocument/2006/relationships/customXml" Target="../ink/ink64.xml"/><Relationship Id="rId219" Type="http://schemas.openxmlformats.org/officeDocument/2006/relationships/customXml" Target="../ink/ink113.xml"/><Relationship Id="rId426" Type="http://schemas.openxmlformats.org/officeDocument/2006/relationships/image" Target="../media/image216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66.xml"/><Relationship Id="rId299" Type="http://schemas.openxmlformats.org/officeDocument/2006/relationships/customXml" Target="../ink/ink457.xml"/><Relationship Id="rId21" Type="http://schemas.openxmlformats.org/officeDocument/2006/relationships/customXml" Target="../ink/ink318.xml"/><Relationship Id="rId63" Type="http://schemas.openxmlformats.org/officeDocument/2006/relationships/customXml" Target="../ink/ink339.xml"/><Relationship Id="rId159" Type="http://schemas.openxmlformats.org/officeDocument/2006/relationships/customXml" Target="../ink/ink387.xml"/><Relationship Id="rId324" Type="http://schemas.openxmlformats.org/officeDocument/2006/relationships/image" Target="../media/image469.png"/><Relationship Id="rId366" Type="http://schemas.openxmlformats.org/officeDocument/2006/relationships/image" Target="../media/image490.png"/><Relationship Id="rId170" Type="http://schemas.openxmlformats.org/officeDocument/2006/relationships/image" Target="../media/image392.png"/><Relationship Id="rId226" Type="http://schemas.openxmlformats.org/officeDocument/2006/relationships/image" Target="../media/image420.png"/><Relationship Id="rId268" Type="http://schemas.openxmlformats.org/officeDocument/2006/relationships/image" Target="../media/image441.png"/><Relationship Id="rId32" Type="http://schemas.openxmlformats.org/officeDocument/2006/relationships/image" Target="../media/image323.png"/><Relationship Id="rId74" Type="http://schemas.openxmlformats.org/officeDocument/2006/relationships/image" Target="../media/image344.png"/><Relationship Id="rId128" Type="http://schemas.openxmlformats.org/officeDocument/2006/relationships/image" Target="../media/image371.png"/><Relationship Id="rId335" Type="http://schemas.openxmlformats.org/officeDocument/2006/relationships/customXml" Target="../ink/ink475.xml"/><Relationship Id="rId377" Type="http://schemas.openxmlformats.org/officeDocument/2006/relationships/customXml" Target="../ink/ink496.xml"/><Relationship Id="rId5" Type="http://schemas.openxmlformats.org/officeDocument/2006/relationships/customXml" Target="../ink/ink310.xml"/><Relationship Id="rId181" Type="http://schemas.openxmlformats.org/officeDocument/2006/relationships/customXml" Target="../ink/ink398.xml"/><Relationship Id="rId237" Type="http://schemas.openxmlformats.org/officeDocument/2006/relationships/customXml" Target="../ink/ink426.xml"/><Relationship Id="rId279" Type="http://schemas.openxmlformats.org/officeDocument/2006/relationships/customXml" Target="../ink/ink447.xml"/><Relationship Id="rId43" Type="http://schemas.openxmlformats.org/officeDocument/2006/relationships/customXml" Target="../ink/ink329.xml"/><Relationship Id="rId139" Type="http://schemas.openxmlformats.org/officeDocument/2006/relationships/customXml" Target="../ink/ink377.xml"/><Relationship Id="rId290" Type="http://schemas.openxmlformats.org/officeDocument/2006/relationships/image" Target="../media/image452.png"/><Relationship Id="rId304" Type="http://schemas.openxmlformats.org/officeDocument/2006/relationships/image" Target="../media/image459.png"/><Relationship Id="rId346" Type="http://schemas.openxmlformats.org/officeDocument/2006/relationships/image" Target="../media/image480.png"/><Relationship Id="rId85" Type="http://schemas.openxmlformats.org/officeDocument/2006/relationships/customXml" Target="../ink/ink350.xml"/><Relationship Id="rId150" Type="http://schemas.openxmlformats.org/officeDocument/2006/relationships/image" Target="../media/image382.png"/><Relationship Id="rId192" Type="http://schemas.openxmlformats.org/officeDocument/2006/relationships/image" Target="../media/image403.png"/><Relationship Id="rId206" Type="http://schemas.openxmlformats.org/officeDocument/2006/relationships/image" Target="../media/image410.png"/><Relationship Id="rId248" Type="http://schemas.openxmlformats.org/officeDocument/2006/relationships/image" Target="../media/image431.png"/><Relationship Id="rId12" Type="http://schemas.openxmlformats.org/officeDocument/2006/relationships/image" Target="../media/image313.png"/><Relationship Id="rId108" Type="http://schemas.openxmlformats.org/officeDocument/2006/relationships/image" Target="../media/image361.png"/><Relationship Id="rId315" Type="http://schemas.openxmlformats.org/officeDocument/2006/relationships/customXml" Target="../ink/ink465.xml"/><Relationship Id="rId357" Type="http://schemas.openxmlformats.org/officeDocument/2006/relationships/customXml" Target="../ink/ink486.xml"/><Relationship Id="rId54" Type="http://schemas.openxmlformats.org/officeDocument/2006/relationships/image" Target="../media/image334.png"/><Relationship Id="rId96" Type="http://schemas.openxmlformats.org/officeDocument/2006/relationships/image" Target="../media/image355.png"/><Relationship Id="rId161" Type="http://schemas.openxmlformats.org/officeDocument/2006/relationships/customXml" Target="../ink/ink388.xml"/><Relationship Id="rId217" Type="http://schemas.openxmlformats.org/officeDocument/2006/relationships/customXml" Target="../ink/ink416.xml"/><Relationship Id="rId259" Type="http://schemas.openxmlformats.org/officeDocument/2006/relationships/customXml" Target="../ink/ink437.xml"/><Relationship Id="rId23" Type="http://schemas.openxmlformats.org/officeDocument/2006/relationships/customXml" Target="../ink/ink319.xml"/><Relationship Id="rId119" Type="http://schemas.openxmlformats.org/officeDocument/2006/relationships/customXml" Target="../ink/ink367.xml"/><Relationship Id="rId270" Type="http://schemas.openxmlformats.org/officeDocument/2006/relationships/image" Target="../media/image442.png"/><Relationship Id="rId326" Type="http://schemas.openxmlformats.org/officeDocument/2006/relationships/image" Target="../media/image470.png"/><Relationship Id="rId65" Type="http://schemas.openxmlformats.org/officeDocument/2006/relationships/customXml" Target="../ink/ink340.xml"/><Relationship Id="rId130" Type="http://schemas.openxmlformats.org/officeDocument/2006/relationships/image" Target="../media/image372.png"/><Relationship Id="rId368" Type="http://schemas.openxmlformats.org/officeDocument/2006/relationships/image" Target="../media/image491.png"/><Relationship Id="rId172" Type="http://schemas.openxmlformats.org/officeDocument/2006/relationships/image" Target="../media/image393.png"/><Relationship Id="rId228" Type="http://schemas.openxmlformats.org/officeDocument/2006/relationships/image" Target="../media/image421.png"/><Relationship Id="rId281" Type="http://schemas.openxmlformats.org/officeDocument/2006/relationships/customXml" Target="../ink/ink448.xml"/><Relationship Id="rId337" Type="http://schemas.openxmlformats.org/officeDocument/2006/relationships/customXml" Target="../ink/ink476.xml"/><Relationship Id="rId34" Type="http://schemas.openxmlformats.org/officeDocument/2006/relationships/image" Target="../media/image324.png"/><Relationship Id="rId76" Type="http://schemas.openxmlformats.org/officeDocument/2006/relationships/image" Target="../media/image345.png"/><Relationship Id="rId141" Type="http://schemas.openxmlformats.org/officeDocument/2006/relationships/customXml" Target="../ink/ink378.xml"/><Relationship Id="rId379" Type="http://schemas.openxmlformats.org/officeDocument/2006/relationships/customXml" Target="../ink/ink497.xml"/><Relationship Id="rId7" Type="http://schemas.openxmlformats.org/officeDocument/2006/relationships/customXml" Target="../ink/ink311.xml"/><Relationship Id="rId183" Type="http://schemas.openxmlformats.org/officeDocument/2006/relationships/customXml" Target="../ink/ink399.xml"/><Relationship Id="rId239" Type="http://schemas.openxmlformats.org/officeDocument/2006/relationships/customXml" Target="../ink/ink427.xml"/><Relationship Id="rId250" Type="http://schemas.openxmlformats.org/officeDocument/2006/relationships/image" Target="../media/image432.png"/><Relationship Id="rId292" Type="http://schemas.openxmlformats.org/officeDocument/2006/relationships/image" Target="../media/image453.png"/><Relationship Id="rId306" Type="http://schemas.openxmlformats.org/officeDocument/2006/relationships/image" Target="../media/image460.png"/><Relationship Id="rId45" Type="http://schemas.openxmlformats.org/officeDocument/2006/relationships/customXml" Target="../ink/ink330.xml"/><Relationship Id="rId87" Type="http://schemas.openxmlformats.org/officeDocument/2006/relationships/customXml" Target="../ink/ink351.xml"/><Relationship Id="rId110" Type="http://schemas.openxmlformats.org/officeDocument/2006/relationships/image" Target="../media/image362.png"/><Relationship Id="rId348" Type="http://schemas.openxmlformats.org/officeDocument/2006/relationships/image" Target="../media/image481.png"/><Relationship Id="rId152" Type="http://schemas.openxmlformats.org/officeDocument/2006/relationships/image" Target="../media/image383.png"/><Relationship Id="rId194" Type="http://schemas.openxmlformats.org/officeDocument/2006/relationships/image" Target="../media/image404.png"/><Relationship Id="rId208" Type="http://schemas.openxmlformats.org/officeDocument/2006/relationships/image" Target="../media/image411.png"/><Relationship Id="rId261" Type="http://schemas.openxmlformats.org/officeDocument/2006/relationships/customXml" Target="../ink/ink438.xml"/><Relationship Id="rId14" Type="http://schemas.openxmlformats.org/officeDocument/2006/relationships/image" Target="../media/image314.png"/><Relationship Id="rId56" Type="http://schemas.openxmlformats.org/officeDocument/2006/relationships/image" Target="../media/image335.png"/><Relationship Id="rId317" Type="http://schemas.openxmlformats.org/officeDocument/2006/relationships/customXml" Target="../ink/ink466.xml"/><Relationship Id="rId359" Type="http://schemas.openxmlformats.org/officeDocument/2006/relationships/customXml" Target="../ink/ink487.xml"/><Relationship Id="rId98" Type="http://schemas.openxmlformats.org/officeDocument/2006/relationships/image" Target="../media/image356.png"/><Relationship Id="rId121" Type="http://schemas.openxmlformats.org/officeDocument/2006/relationships/customXml" Target="../ink/ink368.xml"/><Relationship Id="rId163" Type="http://schemas.openxmlformats.org/officeDocument/2006/relationships/customXml" Target="../ink/ink389.xml"/><Relationship Id="rId219" Type="http://schemas.openxmlformats.org/officeDocument/2006/relationships/customXml" Target="../ink/ink417.xml"/><Relationship Id="rId370" Type="http://schemas.openxmlformats.org/officeDocument/2006/relationships/image" Target="../media/image492.png"/><Relationship Id="rId230" Type="http://schemas.openxmlformats.org/officeDocument/2006/relationships/image" Target="../media/image422.png"/><Relationship Id="rId25" Type="http://schemas.openxmlformats.org/officeDocument/2006/relationships/customXml" Target="../ink/ink320.xml"/><Relationship Id="rId67" Type="http://schemas.openxmlformats.org/officeDocument/2006/relationships/customXml" Target="../ink/ink341.xml"/><Relationship Id="rId272" Type="http://schemas.openxmlformats.org/officeDocument/2006/relationships/image" Target="../media/image443.png"/><Relationship Id="rId328" Type="http://schemas.openxmlformats.org/officeDocument/2006/relationships/image" Target="../media/image471.png"/><Relationship Id="rId132" Type="http://schemas.openxmlformats.org/officeDocument/2006/relationships/image" Target="../media/image373.png"/><Relationship Id="rId174" Type="http://schemas.openxmlformats.org/officeDocument/2006/relationships/image" Target="../media/image394.png"/><Relationship Id="rId381" Type="http://schemas.openxmlformats.org/officeDocument/2006/relationships/customXml" Target="../ink/ink498.xml"/><Relationship Id="rId241" Type="http://schemas.openxmlformats.org/officeDocument/2006/relationships/customXml" Target="../ink/ink428.xml"/><Relationship Id="rId36" Type="http://schemas.openxmlformats.org/officeDocument/2006/relationships/image" Target="../media/image325.png"/><Relationship Id="rId283" Type="http://schemas.openxmlformats.org/officeDocument/2006/relationships/customXml" Target="../ink/ink449.xml"/><Relationship Id="rId339" Type="http://schemas.openxmlformats.org/officeDocument/2006/relationships/customXml" Target="../ink/ink477.xml"/><Relationship Id="rId78" Type="http://schemas.openxmlformats.org/officeDocument/2006/relationships/image" Target="../media/image346.png"/><Relationship Id="rId101" Type="http://schemas.openxmlformats.org/officeDocument/2006/relationships/customXml" Target="../ink/ink358.xml"/><Relationship Id="rId143" Type="http://schemas.openxmlformats.org/officeDocument/2006/relationships/customXml" Target="../ink/ink379.xml"/><Relationship Id="rId185" Type="http://schemas.openxmlformats.org/officeDocument/2006/relationships/customXml" Target="../ink/ink400.xml"/><Relationship Id="rId350" Type="http://schemas.openxmlformats.org/officeDocument/2006/relationships/image" Target="../media/image482.png"/><Relationship Id="rId9" Type="http://schemas.openxmlformats.org/officeDocument/2006/relationships/customXml" Target="../ink/ink312.xml"/><Relationship Id="rId210" Type="http://schemas.openxmlformats.org/officeDocument/2006/relationships/image" Target="../media/image412.png"/><Relationship Id="rId252" Type="http://schemas.openxmlformats.org/officeDocument/2006/relationships/image" Target="../media/image433.png"/><Relationship Id="rId294" Type="http://schemas.openxmlformats.org/officeDocument/2006/relationships/image" Target="../media/image454.png"/><Relationship Id="rId308" Type="http://schemas.openxmlformats.org/officeDocument/2006/relationships/image" Target="../media/image461.png"/><Relationship Id="rId47" Type="http://schemas.openxmlformats.org/officeDocument/2006/relationships/customXml" Target="../ink/ink331.xml"/><Relationship Id="rId68" Type="http://schemas.openxmlformats.org/officeDocument/2006/relationships/image" Target="../media/image341.png"/><Relationship Id="rId89" Type="http://schemas.openxmlformats.org/officeDocument/2006/relationships/customXml" Target="../ink/ink352.xml"/><Relationship Id="rId112" Type="http://schemas.openxmlformats.org/officeDocument/2006/relationships/image" Target="../media/image363.png"/><Relationship Id="rId133" Type="http://schemas.openxmlformats.org/officeDocument/2006/relationships/customXml" Target="../ink/ink374.xml"/><Relationship Id="rId154" Type="http://schemas.openxmlformats.org/officeDocument/2006/relationships/image" Target="../media/image384.png"/><Relationship Id="rId175" Type="http://schemas.openxmlformats.org/officeDocument/2006/relationships/customXml" Target="../ink/ink395.xml"/><Relationship Id="rId340" Type="http://schemas.openxmlformats.org/officeDocument/2006/relationships/image" Target="../media/image477.png"/><Relationship Id="rId361" Type="http://schemas.openxmlformats.org/officeDocument/2006/relationships/customXml" Target="../ink/ink488.xml"/><Relationship Id="rId196" Type="http://schemas.openxmlformats.org/officeDocument/2006/relationships/image" Target="../media/image405.png"/><Relationship Id="rId200" Type="http://schemas.openxmlformats.org/officeDocument/2006/relationships/image" Target="../media/image407.png"/><Relationship Id="rId382" Type="http://schemas.openxmlformats.org/officeDocument/2006/relationships/image" Target="../media/image498.png"/><Relationship Id="rId16" Type="http://schemas.openxmlformats.org/officeDocument/2006/relationships/image" Target="../media/image315.png"/><Relationship Id="rId221" Type="http://schemas.openxmlformats.org/officeDocument/2006/relationships/customXml" Target="../ink/ink418.xml"/><Relationship Id="rId242" Type="http://schemas.openxmlformats.org/officeDocument/2006/relationships/image" Target="../media/image428.png"/><Relationship Id="rId263" Type="http://schemas.openxmlformats.org/officeDocument/2006/relationships/customXml" Target="../ink/ink439.xml"/><Relationship Id="rId284" Type="http://schemas.openxmlformats.org/officeDocument/2006/relationships/image" Target="../media/image449.png"/><Relationship Id="rId319" Type="http://schemas.openxmlformats.org/officeDocument/2006/relationships/customXml" Target="../ink/ink467.xml"/><Relationship Id="rId37" Type="http://schemas.openxmlformats.org/officeDocument/2006/relationships/customXml" Target="../ink/ink326.xml"/><Relationship Id="rId58" Type="http://schemas.openxmlformats.org/officeDocument/2006/relationships/image" Target="../media/image336.png"/><Relationship Id="rId79" Type="http://schemas.openxmlformats.org/officeDocument/2006/relationships/customXml" Target="../ink/ink347.xml"/><Relationship Id="rId102" Type="http://schemas.openxmlformats.org/officeDocument/2006/relationships/image" Target="../media/image358.png"/><Relationship Id="rId123" Type="http://schemas.openxmlformats.org/officeDocument/2006/relationships/customXml" Target="../ink/ink369.xml"/><Relationship Id="rId144" Type="http://schemas.openxmlformats.org/officeDocument/2006/relationships/image" Target="../media/image379.png"/><Relationship Id="rId330" Type="http://schemas.openxmlformats.org/officeDocument/2006/relationships/image" Target="../media/image472.png"/><Relationship Id="rId90" Type="http://schemas.openxmlformats.org/officeDocument/2006/relationships/image" Target="../media/image352.png"/><Relationship Id="rId165" Type="http://schemas.openxmlformats.org/officeDocument/2006/relationships/customXml" Target="../ink/ink390.xml"/><Relationship Id="rId186" Type="http://schemas.openxmlformats.org/officeDocument/2006/relationships/image" Target="../media/image400.png"/><Relationship Id="rId351" Type="http://schemas.openxmlformats.org/officeDocument/2006/relationships/customXml" Target="../ink/ink483.xml"/><Relationship Id="rId372" Type="http://schemas.openxmlformats.org/officeDocument/2006/relationships/image" Target="../media/image493.png"/><Relationship Id="rId211" Type="http://schemas.openxmlformats.org/officeDocument/2006/relationships/customXml" Target="../ink/ink413.xml"/><Relationship Id="rId232" Type="http://schemas.openxmlformats.org/officeDocument/2006/relationships/image" Target="../media/image423.png"/><Relationship Id="rId253" Type="http://schemas.openxmlformats.org/officeDocument/2006/relationships/customXml" Target="../ink/ink434.xml"/><Relationship Id="rId274" Type="http://schemas.openxmlformats.org/officeDocument/2006/relationships/image" Target="../media/image444.png"/><Relationship Id="rId295" Type="http://schemas.openxmlformats.org/officeDocument/2006/relationships/customXml" Target="../ink/ink455.xml"/><Relationship Id="rId309" Type="http://schemas.openxmlformats.org/officeDocument/2006/relationships/customXml" Target="../ink/ink462.xml"/><Relationship Id="rId27" Type="http://schemas.openxmlformats.org/officeDocument/2006/relationships/customXml" Target="../ink/ink321.xml"/><Relationship Id="rId48" Type="http://schemas.openxmlformats.org/officeDocument/2006/relationships/image" Target="../media/image331.png"/><Relationship Id="rId69" Type="http://schemas.openxmlformats.org/officeDocument/2006/relationships/customXml" Target="../ink/ink342.xml"/><Relationship Id="rId113" Type="http://schemas.openxmlformats.org/officeDocument/2006/relationships/customXml" Target="../ink/ink364.xml"/><Relationship Id="rId134" Type="http://schemas.openxmlformats.org/officeDocument/2006/relationships/image" Target="../media/image374.png"/><Relationship Id="rId320" Type="http://schemas.openxmlformats.org/officeDocument/2006/relationships/image" Target="../media/image467.png"/><Relationship Id="rId80" Type="http://schemas.openxmlformats.org/officeDocument/2006/relationships/image" Target="../media/image347.png"/><Relationship Id="rId155" Type="http://schemas.openxmlformats.org/officeDocument/2006/relationships/customXml" Target="../ink/ink385.xml"/><Relationship Id="rId176" Type="http://schemas.openxmlformats.org/officeDocument/2006/relationships/image" Target="../media/image395.png"/><Relationship Id="rId197" Type="http://schemas.openxmlformats.org/officeDocument/2006/relationships/customXml" Target="../ink/ink406.xml"/><Relationship Id="rId341" Type="http://schemas.openxmlformats.org/officeDocument/2006/relationships/customXml" Target="../ink/ink478.xml"/><Relationship Id="rId362" Type="http://schemas.openxmlformats.org/officeDocument/2006/relationships/image" Target="../media/image488.png"/><Relationship Id="rId383" Type="http://schemas.openxmlformats.org/officeDocument/2006/relationships/customXml" Target="../ink/ink499.xml"/><Relationship Id="rId201" Type="http://schemas.openxmlformats.org/officeDocument/2006/relationships/customXml" Target="../ink/ink408.xml"/><Relationship Id="rId222" Type="http://schemas.openxmlformats.org/officeDocument/2006/relationships/image" Target="../media/image418.png"/><Relationship Id="rId243" Type="http://schemas.openxmlformats.org/officeDocument/2006/relationships/customXml" Target="../ink/ink429.xml"/><Relationship Id="rId264" Type="http://schemas.openxmlformats.org/officeDocument/2006/relationships/image" Target="../media/image439.png"/><Relationship Id="rId285" Type="http://schemas.openxmlformats.org/officeDocument/2006/relationships/customXml" Target="../ink/ink450.xml"/><Relationship Id="rId17" Type="http://schemas.openxmlformats.org/officeDocument/2006/relationships/customXml" Target="../ink/ink316.xml"/><Relationship Id="rId38" Type="http://schemas.openxmlformats.org/officeDocument/2006/relationships/image" Target="../media/image326.png"/><Relationship Id="rId59" Type="http://schemas.openxmlformats.org/officeDocument/2006/relationships/customXml" Target="../ink/ink337.xml"/><Relationship Id="rId103" Type="http://schemas.openxmlformats.org/officeDocument/2006/relationships/customXml" Target="../ink/ink359.xml"/><Relationship Id="rId124" Type="http://schemas.openxmlformats.org/officeDocument/2006/relationships/image" Target="../media/image369.png"/><Relationship Id="rId310" Type="http://schemas.openxmlformats.org/officeDocument/2006/relationships/image" Target="../media/image462.png"/><Relationship Id="rId70" Type="http://schemas.openxmlformats.org/officeDocument/2006/relationships/image" Target="../media/image342.png"/><Relationship Id="rId91" Type="http://schemas.openxmlformats.org/officeDocument/2006/relationships/customXml" Target="../ink/ink353.xml"/><Relationship Id="rId145" Type="http://schemas.openxmlformats.org/officeDocument/2006/relationships/customXml" Target="../ink/ink380.xml"/><Relationship Id="rId166" Type="http://schemas.openxmlformats.org/officeDocument/2006/relationships/image" Target="../media/image390.png"/><Relationship Id="rId187" Type="http://schemas.openxmlformats.org/officeDocument/2006/relationships/customXml" Target="../ink/ink401.xml"/><Relationship Id="rId331" Type="http://schemas.openxmlformats.org/officeDocument/2006/relationships/customXml" Target="../ink/ink473.xml"/><Relationship Id="rId352" Type="http://schemas.openxmlformats.org/officeDocument/2006/relationships/image" Target="../media/image483.png"/><Relationship Id="rId373" Type="http://schemas.openxmlformats.org/officeDocument/2006/relationships/customXml" Target="../ink/ink494.xml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413.png"/><Relationship Id="rId233" Type="http://schemas.openxmlformats.org/officeDocument/2006/relationships/customXml" Target="../ink/ink424.xml"/><Relationship Id="rId254" Type="http://schemas.openxmlformats.org/officeDocument/2006/relationships/image" Target="../media/image434.png"/><Relationship Id="rId28" Type="http://schemas.openxmlformats.org/officeDocument/2006/relationships/image" Target="../media/image321.png"/><Relationship Id="rId49" Type="http://schemas.openxmlformats.org/officeDocument/2006/relationships/customXml" Target="../ink/ink332.xml"/><Relationship Id="rId114" Type="http://schemas.openxmlformats.org/officeDocument/2006/relationships/image" Target="../media/image364.png"/><Relationship Id="rId275" Type="http://schemas.openxmlformats.org/officeDocument/2006/relationships/customXml" Target="../ink/ink445.xml"/><Relationship Id="rId296" Type="http://schemas.openxmlformats.org/officeDocument/2006/relationships/image" Target="../media/image455.png"/><Relationship Id="rId300" Type="http://schemas.openxmlformats.org/officeDocument/2006/relationships/image" Target="../media/image457.png"/><Relationship Id="rId60" Type="http://schemas.openxmlformats.org/officeDocument/2006/relationships/image" Target="../media/image337.png"/><Relationship Id="rId81" Type="http://schemas.openxmlformats.org/officeDocument/2006/relationships/customXml" Target="../ink/ink348.xml"/><Relationship Id="rId135" Type="http://schemas.openxmlformats.org/officeDocument/2006/relationships/customXml" Target="../ink/ink375.xml"/><Relationship Id="rId156" Type="http://schemas.openxmlformats.org/officeDocument/2006/relationships/image" Target="../media/image385.png"/><Relationship Id="rId177" Type="http://schemas.openxmlformats.org/officeDocument/2006/relationships/customXml" Target="../ink/ink396.xml"/><Relationship Id="rId198" Type="http://schemas.openxmlformats.org/officeDocument/2006/relationships/image" Target="../media/image406.png"/><Relationship Id="rId321" Type="http://schemas.openxmlformats.org/officeDocument/2006/relationships/customXml" Target="../ink/ink468.xml"/><Relationship Id="rId342" Type="http://schemas.openxmlformats.org/officeDocument/2006/relationships/image" Target="../media/image478.png"/><Relationship Id="rId363" Type="http://schemas.openxmlformats.org/officeDocument/2006/relationships/customXml" Target="../ink/ink489.xml"/><Relationship Id="rId384" Type="http://schemas.openxmlformats.org/officeDocument/2006/relationships/image" Target="../media/image499.png"/><Relationship Id="rId202" Type="http://schemas.openxmlformats.org/officeDocument/2006/relationships/image" Target="../media/image408.png"/><Relationship Id="rId223" Type="http://schemas.openxmlformats.org/officeDocument/2006/relationships/customXml" Target="../ink/ink419.xml"/><Relationship Id="rId244" Type="http://schemas.openxmlformats.org/officeDocument/2006/relationships/image" Target="../media/image429.png"/><Relationship Id="rId18" Type="http://schemas.openxmlformats.org/officeDocument/2006/relationships/image" Target="../media/image316.png"/><Relationship Id="rId39" Type="http://schemas.openxmlformats.org/officeDocument/2006/relationships/customXml" Target="../ink/ink327.xml"/><Relationship Id="rId265" Type="http://schemas.openxmlformats.org/officeDocument/2006/relationships/customXml" Target="../ink/ink440.xml"/><Relationship Id="rId286" Type="http://schemas.openxmlformats.org/officeDocument/2006/relationships/image" Target="../media/image450.png"/><Relationship Id="rId50" Type="http://schemas.openxmlformats.org/officeDocument/2006/relationships/image" Target="../media/image332.png"/><Relationship Id="rId104" Type="http://schemas.openxmlformats.org/officeDocument/2006/relationships/image" Target="../media/image359.png"/><Relationship Id="rId125" Type="http://schemas.openxmlformats.org/officeDocument/2006/relationships/customXml" Target="../ink/ink370.xml"/><Relationship Id="rId146" Type="http://schemas.openxmlformats.org/officeDocument/2006/relationships/image" Target="../media/image380.png"/><Relationship Id="rId167" Type="http://schemas.openxmlformats.org/officeDocument/2006/relationships/customXml" Target="../ink/ink391.xml"/><Relationship Id="rId188" Type="http://schemas.openxmlformats.org/officeDocument/2006/relationships/image" Target="../media/image401.png"/><Relationship Id="rId311" Type="http://schemas.openxmlformats.org/officeDocument/2006/relationships/customXml" Target="../ink/ink463.xml"/><Relationship Id="rId332" Type="http://schemas.openxmlformats.org/officeDocument/2006/relationships/image" Target="../media/image473.png"/><Relationship Id="rId353" Type="http://schemas.openxmlformats.org/officeDocument/2006/relationships/customXml" Target="../ink/ink484.xml"/><Relationship Id="rId374" Type="http://schemas.openxmlformats.org/officeDocument/2006/relationships/image" Target="../media/image494.png"/><Relationship Id="rId71" Type="http://schemas.openxmlformats.org/officeDocument/2006/relationships/customXml" Target="../ink/ink343.xml"/><Relationship Id="rId92" Type="http://schemas.openxmlformats.org/officeDocument/2006/relationships/image" Target="../media/image353.png"/><Relationship Id="rId213" Type="http://schemas.openxmlformats.org/officeDocument/2006/relationships/customXml" Target="../ink/ink414.xml"/><Relationship Id="rId234" Type="http://schemas.openxmlformats.org/officeDocument/2006/relationships/image" Target="../media/image424.png"/><Relationship Id="rId2" Type="http://schemas.openxmlformats.org/officeDocument/2006/relationships/image" Target="../media/image4100.png"/><Relationship Id="rId29" Type="http://schemas.openxmlformats.org/officeDocument/2006/relationships/customXml" Target="../ink/ink322.xml"/><Relationship Id="rId255" Type="http://schemas.openxmlformats.org/officeDocument/2006/relationships/customXml" Target="../ink/ink435.xml"/><Relationship Id="rId276" Type="http://schemas.openxmlformats.org/officeDocument/2006/relationships/image" Target="../media/image445.png"/><Relationship Id="rId297" Type="http://schemas.openxmlformats.org/officeDocument/2006/relationships/customXml" Target="../ink/ink456.xml"/><Relationship Id="rId40" Type="http://schemas.openxmlformats.org/officeDocument/2006/relationships/image" Target="../media/image327.png"/><Relationship Id="rId115" Type="http://schemas.openxmlformats.org/officeDocument/2006/relationships/customXml" Target="../ink/ink365.xml"/><Relationship Id="rId136" Type="http://schemas.openxmlformats.org/officeDocument/2006/relationships/image" Target="../media/image375.png"/><Relationship Id="rId157" Type="http://schemas.openxmlformats.org/officeDocument/2006/relationships/customXml" Target="../ink/ink386.xml"/><Relationship Id="rId178" Type="http://schemas.openxmlformats.org/officeDocument/2006/relationships/image" Target="../media/image396.png"/><Relationship Id="rId301" Type="http://schemas.openxmlformats.org/officeDocument/2006/relationships/customXml" Target="../ink/ink458.xml"/><Relationship Id="rId322" Type="http://schemas.openxmlformats.org/officeDocument/2006/relationships/image" Target="../media/image468.png"/><Relationship Id="rId343" Type="http://schemas.openxmlformats.org/officeDocument/2006/relationships/customXml" Target="../ink/ink479.xml"/><Relationship Id="rId364" Type="http://schemas.openxmlformats.org/officeDocument/2006/relationships/image" Target="../media/image489.png"/><Relationship Id="rId61" Type="http://schemas.openxmlformats.org/officeDocument/2006/relationships/customXml" Target="../ink/ink338.xml"/><Relationship Id="rId82" Type="http://schemas.openxmlformats.org/officeDocument/2006/relationships/image" Target="../media/image348.png"/><Relationship Id="rId199" Type="http://schemas.openxmlformats.org/officeDocument/2006/relationships/customXml" Target="../ink/ink407.xml"/><Relationship Id="rId203" Type="http://schemas.openxmlformats.org/officeDocument/2006/relationships/customXml" Target="../ink/ink409.xml"/><Relationship Id="rId385" Type="http://schemas.openxmlformats.org/officeDocument/2006/relationships/customXml" Target="../ink/ink500.xml"/><Relationship Id="rId19" Type="http://schemas.openxmlformats.org/officeDocument/2006/relationships/customXml" Target="../ink/ink317.xml"/><Relationship Id="rId224" Type="http://schemas.openxmlformats.org/officeDocument/2006/relationships/image" Target="../media/image419.png"/><Relationship Id="rId245" Type="http://schemas.openxmlformats.org/officeDocument/2006/relationships/customXml" Target="../ink/ink430.xml"/><Relationship Id="rId266" Type="http://schemas.openxmlformats.org/officeDocument/2006/relationships/image" Target="../media/image440.png"/><Relationship Id="rId287" Type="http://schemas.openxmlformats.org/officeDocument/2006/relationships/customXml" Target="../ink/ink451.xml"/><Relationship Id="rId30" Type="http://schemas.openxmlformats.org/officeDocument/2006/relationships/image" Target="../media/image322.png"/><Relationship Id="rId105" Type="http://schemas.openxmlformats.org/officeDocument/2006/relationships/customXml" Target="../ink/ink360.xml"/><Relationship Id="rId126" Type="http://schemas.openxmlformats.org/officeDocument/2006/relationships/image" Target="../media/image370.png"/><Relationship Id="rId147" Type="http://schemas.openxmlformats.org/officeDocument/2006/relationships/customXml" Target="../ink/ink381.xml"/><Relationship Id="rId168" Type="http://schemas.openxmlformats.org/officeDocument/2006/relationships/image" Target="../media/image391.png"/><Relationship Id="rId312" Type="http://schemas.openxmlformats.org/officeDocument/2006/relationships/image" Target="../media/image463.png"/><Relationship Id="rId333" Type="http://schemas.openxmlformats.org/officeDocument/2006/relationships/customXml" Target="../ink/ink474.xml"/><Relationship Id="rId354" Type="http://schemas.openxmlformats.org/officeDocument/2006/relationships/image" Target="../media/image484.png"/><Relationship Id="rId51" Type="http://schemas.openxmlformats.org/officeDocument/2006/relationships/customXml" Target="../ink/ink333.xml"/><Relationship Id="rId72" Type="http://schemas.openxmlformats.org/officeDocument/2006/relationships/image" Target="../media/image343.png"/><Relationship Id="rId93" Type="http://schemas.openxmlformats.org/officeDocument/2006/relationships/customXml" Target="../ink/ink354.xml"/><Relationship Id="rId189" Type="http://schemas.openxmlformats.org/officeDocument/2006/relationships/customXml" Target="../ink/ink402.xml"/><Relationship Id="rId375" Type="http://schemas.openxmlformats.org/officeDocument/2006/relationships/customXml" Target="../ink/ink495.xml"/><Relationship Id="rId3" Type="http://schemas.openxmlformats.org/officeDocument/2006/relationships/customXml" Target="../ink/ink309.xml"/><Relationship Id="rId214" Type="http://schemas.openxmlformats.org/officeDocument/2006/relationships/image" Target="../media/image414.png"/><Relationship Id="rId235" Type="http://schemas.openxmlformats.org/officeDocument/2006/relationships/customXml" Target="../ink/ink425.xml"/><Relationship Id="rId256" Type="http://schemas.openxmlformats.org/officeDocument/2006/relationships/image" Target="../media/image435.png"/><Relationship Id="rId277" Type="http://schemas.openxmlformats.org/officeDocument/2006/relationships/customXml" Target="../ink/ink446.xml"/><Relationship Id="rId298" Type="http://schemas.openxmlformats.org/officeDocument/2006/relationships/image" Target="../media/image456.png"/><Relationship Id="rId116" Type="http://schemas.openxmlformats.org/officeDocument/2006/relationships/image" Target="../media/image365.png"/><Relationship Id="rId137" Type="http://schemas.openxmlformats.org/officeDocument/2006/relationships/customXml" Target="../ink/ink376.xml"/><Relationship Id="rId158" Type="http://schemas.openxmlformats.org/officeDocument/2006/relationships/image" Target="../media/image386.png"/><Relationship Id="rId302" Type="http://schemas.openxmlformats.org/officeDocument/2006/relationships/image" Target="../media/image458.png"/><Relationship Id="rId323" Type="http://schemas.openxmlformats.org/officeDocument/2006/relationships/customXml" Target="../ink/ink469.xml"/><Relationship Id="rId344" Type="http://schemas.openxmlformats.org/officeDocument/2006/relationships/image" Target="../media/image479.png"/><Relationship Id="rId20" Type="http://schemas.openxmlformats.org/officeDocument/2006/relationships/image" Target="../media/image317.png"/><Relationship Id="rId41" Type="http://schemas.openxmlformats.org/officeDocument/2006/relationships/customXml" Target="../ink/ink328.xml"/><Relationship Id="rId62" Type="http://schemas.openxmlformats.org/officeDocument/2006/relationships/image" Target="../media/image338.png"/><Relationship Id="rId83" Type="http://schemas.openxmlformats.org/officeDocument/2006/relationships/customXml" Target="../ink/ink349.xml"/><Relationship Id="rId179" Type="http://schemas.openxmlformats.org/officeDocument/2006/relationships/customXml" Target="../ink/ink397.xml"/><Relationship Id="rId365" Type="http://schemas.openxmlformats.org/officeDocument/2006/relationships/customXml" Target="../ink/ink490.xml"/><Relationship Id="rId386" Type="http://schemas.openxmlformats.org/officeDocument/2006/relationships/image" Target="../media/image500.png"/><Relationship Id="rId190" Type="http://schemas.openxmlformats.org/officeDocument/2006/relationships/image" Target="../media/image402.png"/><Relationship Id="rId204" Type="http://schemas.openxmlformats.org/officeDocument/2006/relationships/image" Target="../media/image409.png"/><Relationship Id="rId225" Type="http://schemas.openxmlformats.org/officeDocument/2006/relationships/customXml" Target="../ink/ink420.xml"/><Relationship Id="rId246" Type="http://schemas.openxmlformats.org/officeDocument/2006/relationships/image" Target="../media/image430.png"/><Relationship Id="rId267" Type="http://schemas.openxmlformats.org/officeDocument/2006/relationships/customXml" Target="../ink/ink441.xml"/><Relationship Id="rId288" Type="http://schemas.openxmlformats.org/officeDocument/2006/relationships/image" Target="../media/image451.png"/><Relationship Id="rId106" Type="http://schemas.openxmlformats.org/officeDocument/2006/relationships/image" Target="../media/image360.png"/><Relationship Id="rId127" Type="http://schemas.openxmlformats.org/officeDocument/2006/relationships/customXml" Target="../ink/ink371.xml"/><Relationship Id="rId313" Type="http://schemas.openxmlformats.org/officeDocument/2006/relationships/customXml" Target="../ink/ink464.xml"/><Relationship Id="rId10" Type="http://schemas.openxmlformats.org/officeDocument/2006/relationships/image" Target="../media/image312.png"/><Relationship Id="rId31" Type="http://schemas.openxmlformats.org/officeDocument/2006/relationships/customXml" Target="../ink/ink323.xml"/><Relationship Id="rId52" Type="http://schemas.openxmlformats.org/officeDocument/2006/relationships/image" Target="../media/image333.png"/><Relationship Id="rId73" Type="http://schemas.openxmlformats.org/officeDocument/2006/relationships/customXml" Target="../ink/ink344.xml"/><Relationship Id="rId94" Type="http://schemas.openxmlformats.org/officeDocument/2006/relationships/image" Target="../media/image354.png"/><Relationship Id="rId148" Type="http://schemas.openxmlformats.org/officeDocument/2006/relationships/image" Target="../media/image381.png"/><Relationship Id="rId169" Type="http://schemas.openxmlformats.org/officeDocument/2006/relationships/customXml" Target="../ink/ink392.xml"/><Relationship Id="rId334" Type="http://schemas.openxmlformats.org/officeDocument/2006/relationships/image" Target="../media/image474.png"/><Relationship Id="rId355" Type="http://schemas.openxmlformats.org/officeDocument/2006/relationships/customXml" Target="../ink/ink485.xml"/><Relationship Id="rId376" Type="http://schemas.openxmlformats.org/officeDocument/2006/relationships/image" Target="../media/image495.png"/><Relationship Id="rId4" Type="http://schemas.openxmlformats.org/officeDocument/2006/relationships/image" Target="../media/image309.png"/><Relationship Id="rId180" Type="http://schemas.openxmlformats.org/officeDocument/2006/relationships/image" Target="../media/image397.png"/><Relationship Id="rId215" Type="http://schemas.openxmlformats.org/officeDocument/2006/relationships/customXml" Target="../ink/ink415.xml"/><Relationship Id="rId236" Type="http://schemas.openxmlformats.org/officeDocument/2006/relationships/image" Target="../media/image425.png"/><Relationship Id="rId257" Type="http://schemas.openxmlformats.org/officeDocument/2006/relationships/customXml" Target="../ink/ink436.xml"/><Relationship Id="rId278" Type="http://schemas.openxmlformats.org/officeDocument/2006/relationships/image" Target="../media/image446.png"/><Relationship Id="rId303" Type="http://schemas.openxmlformats.org/officeDocument/2006/relationships/customXml" Target="../ink/ink459.xml"/><Relationship Id="rId42" Type="http://schemas.openxmlformats.org/officeDocument/2006/relationships/image" Target="../media/image328.png"/><Relationship Id="rId84" Type="http://schemas.openxmlformats.org/officeDocument/2006/relationships/image" Target="../media/image349.png"/><Relationship Id="rId138" Type="http://schemas.openxmlformats.org/officeDocument/2006/relationships/image" Target="../media/image376.png"/><Relationship Id="rId345" Type="http://schemas.openxmlformats.org/officeDocument/2006/relationships/customXml" Target="../ink/ink480.xml"/><Relationship Id="rId191" Type="http://schemas.openxmlformats.org/officeDocument/2006/relationships/customXml" Target="../ink/ink403.xml"/><Relationship Id="rId205" Type="http://schemas.openxmlformats.org/officeDocument/2006/relationships/customXml" Target="../ink/ink410.xml"/><Relationship Id="rId247" Type="http://schemas.openxmlformats.org/officeDocument/2006/relationships/customXml" Target="../ink/ink431.xml"/><Relationship Id="rId107" Type="http://schemas.openxmlformats.org/officeDocument/2006/relationships/customXml" Target="../ink/ink361.xml"/><Relationship Id="rId289" Type="http://schemas.openxmlformats.org/officeDocument/2006/relationships/customXml" Target="../ink/ink452.xml"/><Relationship Id="rId11" Type="http://schemas.openxmlformats.org/officeDocument/2006/relationships/customXml" Target="../ink/ink313.xml"/><Relationship Id="rId53" Type="http://schemas.openxmlformats.org/officeDocument/2006/relationships/customXml" Target="../ink/ink334.xml"/><Relationship Id="rId149" Type="http://schemas.openxmlformats.org/officeDocument/2006/relationships/customXml" Target="../ink/ink382.xml"/><Relationship Id="rId314" Type="http://schemas.openxmlformats.org/officeDocument/2006/relationships/image" Target="../media/image464.png"/><Relationship Id="rId356" Type="http://schemas.openxmlformats.org/officeDocument/2006/relationships/image" Target="../media/image485.png"/><Relationship Id="rId95" Type="http://schemas.openxmlformats.org/officeDocument/2006/relationships/customXml" Target="../ink/ink355.xml"/><Relationship Id="rId160" Type="http://schemas.openxmlformats.org/officeDocument/2006/relationships/image" Target="../media/image387.png"/><Relationship Id="rId216" Type="http://schemas.openxmlformats.org/officeDocument/2006/relationships/image" Target="../media/image415.png"/><Relationship Id="rId258" Type="http://schemas.openxmlformats.org/officeDocument/2006/relationships/image" Target="../media/image436.png"/><Relationship Id="rId22" Type="http://schemas.openxmlformats.org/officeDocument/2006/relationships/image" Target="../media/image318.png"/><Relationship Id="rId64" Type="http://schemas.openxmlformats.org/officeDocument/2006/relationships/image" Target="../media/image339.png"/><Relationship Id="rId118" Type="http://schemas.openxmlformats.org/officeDocument/2006/relationships/image" Target="../media/image366.png"/><Relationship Id="rId325" Type="http://schemas.openxmlformats.org/officeDocument/2006/relationships/customXml" Target="../ink/ink470.xml"/><Relationship Id="rId367" Type="http://schemas.openxmlformats.org/officeDocument/2006/relationships/customXml" Target="../ink/ink491.xml"/><Relationship Id="rId171" Type="http://schemas.openxmlformats.org/officeDocument/2006/relationships/customXml" Target="../ink/ink393.xml"/><Relationship Id="rId227" Type="http://schemas.openxmlformats.org/officeDocument/2006/relationships/customXml" Target="../ink/ink421.xml"/><Relationship Id="rId269" Type="http://schemas.openxmlformats.org/officeDocument/2006/relationships/customXml" Target="../ink/ink442.xml"/><Relationship Id="rId33" Type="http://schemas.openxmlformats.org/officeDocument/2006/relationships/customXml" Target="../ink/ink324.xml"/><Relationship Id="rId129" Type="http://schemas.openxmlformats.org/officeDocument/2006/relationships/customXml" Target="../ink/ink372.xml"/><Relationship Id="rId280" Type="http://schemas.openxmlformats.org/officeDocument/2006/relationships/image" Target="../media/image447.png"/><Relationship Id="rId336" Type="http://schemas.openxmlformats.org/officeDocument/2006/relationships/image" Target="../media/image475.png"/><Relationship Id="rId75" Type="http://schemas.openxmlformats.org/officeDocument/2006/relationships/customXml" Target="../ink/ink345.xml"/><Relationship Id="rId140" Type="http://schemas.openxmlformats.org/officeDocument/2006/relationships/image" Target="../media/image377.png"/><Relationship Id="rId182" Type="http://schemas.openxmlformats.org/officeDocument/2006/relationships/image" Target="../media/image398.png"/><Relationship Id="rId378" Type="http://schemas.openxmlformats.org/officeDocument/2006/relationships/image" Target="../media/image496.png"/><Relationship Id="rId6" Type="http://schemas.openxmlformats.org/officeDocument/2006/relationships/image" Target="../media/image310.png"/><Relationship Id="rId238" Type="http://schemas.openxmlformats.org/officeDocument/2006/relationships/image" Target="../media/image426.png"/><Relationship Id="rId291" Type="http://schemas.openxmlformats.org/officeDocument/2006/relationships/customXml" Target="../ink/ink453.xml"/><Relationship Id="rId305" Type="http://schemas.openxmlformats.org/officeDocument/2006/relationships/customXml" Target="../ink/ink460.xml"/><Relationship Id="rId347" Type="http://schemas.openxmlformats.org/officeDocument/2006/relationships/customXml" Target="../ink/ink481.xml"/><Relationship Id="rId44" Type="http://schemas.openxmlformats.org/officeDocument/2006/relationships/image" Target="../media/image329.png"/><Relationship Id="rId86" Type="http://schemas.openxmlformats.org/officeDocument/2006/relationships/image" Target="../media/image350.png"/><Relationship Id="rId151" Type="http://schemas.openxmlformats.org/officeDocument/2006/relationships/customXml" Target="../ink/ink383.xml"/><Relationship Id="rId193" Type="http://schemas.openxmlformats.org/officeDocument/2006/relationships/customXml" Target="../ink/ink404.xml"/><Relationship Id="rId207" Type="http://schemas.openxmlformats.org/officeDocument/2006/relationships/customXml" Target="../ink/ink411.xml"/><Relationship Id="rId249" Type="http://schemas.openxmlformats.org/officeDocument/2006/relationships/customXml" Target="../ink/ink432.xml"/><Relationship Id="rId13" Type="http://schemas.openxmlformats.org/officeDocument/2006/relationships/customXml" Target="../ink/ink314.xml"/><Relationship Id="rId109" Type="http://schemas.openxmlformats.org/officeDocument/2006/relationships/customXml" Target="../ink/ink362.xml"/><Relationship Id="rId260" Type="http://schemas.openxmlformats.org/officeDocument/2006/relationships/image" Target="../media/image437.png"/><Relationship Id="rId316" Type="http://schemas.openxmlformats.org/officeDocument/2006/relationships/image" Target="../media/image465.png"/><Relationship Id="rId55" Type="http://schemas.openxmlformats.org/officeDocument/2006/relationships/customXml" Target="../ink/ink335.xml"/><Relationship Id="rId97" Type="http://schemas.openxmlformats.org/officeDocument/2006/relationships/customXml" Target="../ink/ink356.xml"/><Relationship Id="rId120" Type="http://schemas.openxmlformats.org/officeDocument/2006/relationships/image" Target="../media/image367.png"/><Relationship Id="rId358" Type="http://schemas.openxmlformats.org/officeDocument/2006/relationships/image" Target="../media/image486.png"/><Relationship Id="rId162" Type="http://schemas.openxmlformats.org/officeDocument/2006/relationships/image" Target="../media/image388.png"/><Relationship Id="rId218" Type="http://schemas.openxmlformats.org/officeDocument/2006/relationships/image" Target="../media/image416.png"/><Relationship Id="rId271" Type="http://schemas.openxmlformats.org/officeDocument/2006/relationships/customXml" Target="../ink/ink443.xml"/><Relationship Id="rId24" Type="http://schemas.openxmlformats.org/officeDocument/2006/relationships/image" Target="../media/image319.png"/><Relationship Id="rId66" Type="http://schemas.openxmlformats.org/officeDocument/2006/relationships/image" Target="../media/image340.png"/><Relationship Id="rId131" Type="http://schemas.openxmlformats.org/officeDocument/2006/relationships/customXml" Target="../ink/ink373.xml"/><Relationship Id="rId327" Type="http://schemas.openxmlformats.org/officeDocument/2006/relationships/customXml" Target="../ink/ink471.xml"/><Relationship Id="rId369" Type="http://schemas.openxmlformats.org/officeDocument/2006/relationships/customXml" Target="../ink/ink492.xml"/><Relationship Id="rId173" Type="http://schemas.openxmlformats.org/officeDocument/2006/relationships/customXml" Target="../ink/ink394.xml"/><Relationship Id="rId229" Type="http://schemas.openxmlformats.org/officeDocument/2006/relationships/customXml" Target="../ink/ink422.xml"/><Relationship Id="rId380" Type="http://schemas.openxmlformats.org/officeDocument/2006/relationships/image" Target="../media/image497.png"/><Relationship Id="rId240" Type="http://schemas.openxmlformats.org/officeDocument/2006/relationships/image" Target="../media/image427.png"/><Relationship Id="rId35" Type="http://schemas.openxmlformats.org/officeDocument/2006/relationships/customXml" Target="../ink/ink325.xml"/><Relationship Id="rId77" Type="http://schemas.openxmlformats.org/officeDocument/2006/relationships/customXml" Target="../ink/ink346.xml"/><Relationship Id="rId100" Type="http://schemas.openxmlformats.org/officeDocument/2006/relationships/image" Target="../media/image357.png"/><Relationship Id="rId282" Type="http://schemas.openxmlformats.org/officeDocument/2006/relationships/image" Target="../media/image448.png"/><Relationship Id="rId338" Type="http://schemas.openxmlformats.org/officeDocument/2006/relationships/image" Target="../media/image476.png"/><Relationship Id="rId8" Type="http://schemas.openxmlformats.org/officeDocument/2006/relationships/image" Target="../media/image311.png"/><Relationship Id="rId142" Type="http://schemas.openxmlformats.org/officeDocument/2006/relationships/image" Target="../media/image378.png"/><Relationship Id="rId184" Type="http://schemas.openxmlformats.org/officeDocument/2006/relationships/image" Target="../media/image399.png"/><Relationship Id="rId251" Type="http://schemas.openxmlformats.org/officeDocument/2006/relationships/customXml" Target="../ink/ink433.xml"/><Relationship Id="rId46" Type="http://schemas.openxmlformats.org/officeDocument/2006/relationships/image" Target="../media/image330.png"/><Relationship Id="rId293" Type="http://schemas.openxmlformats.org/officeDocument/2006/relationships/customXml" Target="../ink/ink454.xml"/><Relationship Id="rId307" Type="http://schemas.openxmlformats.org/officeDocument/2006/relationships/customXml" Target="../ink/ink461.xml"/><Relationship Id="rId349" Type="http://schemas.openxmlformats.org/officeDocument/2006/relationships/customXml" Target="../ink/ink482.xml"/><Relationship Id="rId88" Type="http://schemas.openxmlformats.org/officeDocument/2006/relationships/image" Target="../media/image351.png"/><Relationship Id="rId111" Type="http://schemas.openxmlformats.org/officeDocument/2006/relationships/customXml" Target="../ink/ink363.xml"/><Relationship Id="rId153" Type="http://schemas.openxmlformats.org/officeDocument/2006/relationships/customXml" Target="../ink/ink384.xml"/><Relationship Id="rId195" Type="http://schemas.openxmlformats.org/officeDocument/2006/relationships/customXml" Target="../ink/ink405.xml"/><Relationship Id="rId209" Type="http://schemas.openxmlformats.org/officeDocument/2006/relationships/customXml" Target="../ink/ink412.xml"/><Relationship Id="rId360" Type="http://schemas.openxmlformats.org/officeDocument/2006/relationships/image" Target="../media/image487.png"/><Relationship Id="rId220" Type="http://schemas.openxmlformats.org/officeDocument/2006/relationships/image" Target="../media/image417.png"/><Relationship Id="rId15" Type="http://schemas.openxmlformats.org/officeDocument/2006/relationships/customXml" Target="../ink/ink315.xml"/><Relationship Id="rId57" Type="http://schemas.openxmlformats.org/officeDocument/2006/relationships/customXml" Target="../ink/ink336.xml"/><Relationship Id="rId262" Type="http://schemas.openxmlformats.org/officeDocument/2006/relationships/image" Target="../media/image438.png"/><Relationship Id="rId318" Type="http://schemas.openxmlformats.org/officeDocument/2006/relationships/image" Target="../media/image466.png"/><Relationship Id="rId99" Type="http://schemas.openxmlformats.org/officeDocument/2006/relationships/customXml" Target="../ink/ink357.xml"/><Relationship Id="rId122" Type="http://schemas.openxmlformats.org/officeDocument/2006/relationships/image" Target="../media/image368.png"/><Relationship Id="rId164" Type="http://schemas.openxmlformats.org/officeDocument/2006/relationships/image" Target="../media/image389.png"/><Relationship Id="rId371" Type="http://schemas.openxmlformats.org/officeDocument/2006/relationships/customXml" Target="../ink/ink493.xml"/><Relationship Id="rId26" Type="http://schemas.openxmlformats.org/officeDocument/2006/relationships/image" Target="../media/image320.png"/><Relationship Id="rId231" Type="http://schemas.openxmlformats.org/officeDocument/2006/relationships/customXml" Target="../ink/ink423.xml"/><Relationship Id="rId273" Type="http://schemas.openxmlformats.org/officeDocument/2006/relationships/customXml" Target="../ink/ink444.xml"/><Relationship Id="rId329" Type="http://schemas.openxmlformats.org/officeDocument/2006/relationships/customXml" Target="../ink/ink472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58.xml"/><Relationship Id="rId21" Type="http://schemas.openxmlformats.org/officeDocument/2006/relationships/customXml" Target="../ink/ink510.xml"/><Relationship Id="rId324" Type="http://schemas.openxmlformats.org/officeDocument/2006/relationships/image" Target="../media/image661.png"/><Relationship Id="rId531" Type="http://schemas.openxmlformats.org/officeDocument/2006/relationships/customXml" Target="../ink/ink765.xml"/><Relationship Id="rId629" Type="http://schemas.openxmlformats.org/officeDocument/2006/relationships/customXml" Target="../ink/ink814.xml"/><Relationship Id="rId170" Type="http://schemas.openxmlformats.org/officeDocument/2006/relationships/image" Target="../media/image584.png"/><Relationship Id="rId268" Type="http://schemas.openxmlformats.org/officeDocument/2006/relationships/image" Target="../media/image633.png"/><Relationship Id="rId475" Type="http://schemas.openxmlformats.org/officeDocument/2006/relationships/customXml" Target="../ink/ink737.xml"/><Relationship Id="rId32" Type="http://schemas.openxmlformats.org/officeDocument/2006/relationships/image" Target="../media/image515.png"/><Relationship Id="rId128" Type="http://schemas.openxmlformats.org/officeDocument/2006/relationships/image" Target="../media/image563.png"/><Relationship Id="rId335" Type="http://schemas.openxmlformats.org/officeDocument/2006/relationships/customXml" Target="../ink/ink667.xml"/><Relationship Id="rId542" Type="http://schemas.openxmlformats.org/officeDocument/2006/relationships/image" Target="../media/image770.png"/><Relationship Id="rId181" Type="http://schemas.openxmlformats.org/officeDocument/2006/relationships/customXml" Target="../ink/ink590.xml"/><Relationship Id="rId402" Type="http://schemas.openxmlformats.org/officeDocument/2006/relationships/image" Target="../media/image700.png"/><Relationship Id="rId279" Type="http://schemas.openxmlformats.org/officeDocument/2006/relationships/customXml" Target="../ink/ink639.xml"/><Relationship Id="rId486" Type="http://schemas.openxmlformats.org/officeDocument/2006/relationships/image" Target="../media/image742.png"/><Relationship Id="rId43" Type="http://schemas.openxmlformats.org/officeDocument/2006/relationships/customXml" Target="../ink/ink521.xml"/><Relationship Id="rId139" Type="http://schemas.openxmlformats.org/officeDocument/2006/relationships/customXml" Target="../ink/ink569.xml"/><Relationship Id="rId346" Type="http://schemas.openxmlformats.org/officeDocument/2006/relationships/image" Target="../media/image672.png"/><Relationship Id="rId553" Type="http://schemas.openxmlformats.org/officeDocument/2006/relationships/customXml" Target="../ink/ink776.xml"/><Relationship Id="rId192" Type="http://schemas.openxmlformats.org/officeDocument/2006/relationships/image" Target="../media/image595.png"/><Relationship Id="rId206" Type="http://schemas.openxmlformats.org/officeDocument/2006/relationships/image" Target="../media/image602.png"/><Relationship Id="rId413" Type="http://schemas.openxmlformats.org/officeDocument/2006/relationships/customXml" Target="../ink/ink706.xml"/><Relationship Id="rId497" Type="http://schemas.openxmlformats.org/officeDocument/2006/relationships/customXml" Target="../ink/ink748.xml"/><Relationship Id="rId620" Type="http://schemas.openxmlformats.org/officeDocument/2006/relationships/image" Target="../media/image809.png"/><Relationship Id="rId357" Type="http://schemas.openxmlformats.org/officeDocument/2006/relationships/customXml" Target="../ink/ink678.xml"/><Relationship Id="rId54" Type="http://schemas.openxmlformats.org/officeDocument/2006/relationships/image" Target="../media/image526.png"/><Relationship Id="rId217" Type="http://schemas.openxmlformats.org/officeDocument/2006/relationships/customXml" Target="../ink/ink608.xml"/><Relationship Id="rId564" Type="http://schemas.openxmlformats.org/officeDocument/2006/relationships/image" Target="../media/image781.png"/><Relationship Id="rId424" Type="http://schemas.openxmlformats.org/officeDocument/2006/relationships/image" Target="../media/image711.png"/><Relationship Id="rId631" Type="http://schemas.openxmlformats.org/officeDocument/2006/relationships/customXml" Target="../ink/ink815.xml"/><Relationship Id="rId270" Type="http://schemas.openxmlformats.org/officeDocument/2006/relationships/image" Target="../media/image634.png"/><Relationship Id="rId65" Type="http://schemas.openxmlformats.org/officeDocument/2006/relationships/customXml" Target="../ink/ink532.xml"/><Relationship Id="rId130" Type="http://schemas.openxmlformats.org/officeDocument/2006/relationships/image" Target="../media/image564.png"/><Relationship Id="rId368" Type="http://schemas.openxmlformats.org/officeDocument/2006/relationships/image" Target="../media/image683.png"/><Relationship Id="rId575" Type="http://schemas.openxmlformats.org/officeDocument/2006/relationships/customXml" Target="../ink/ink787.xml"/><Relationship Id="rId228" Type="http://schemas.openxmlformats.org/officeDocument/2006/relationships/image" Target="../media/image613.png"/><Relationship Id="rId435" Type="http://schemas.openxmlformats.org/officeDocument/2006/relationships/customXml" Target="../ink/ink717.xml"/><Relationship Id="rId281" Type="http://schemas.openxmlformats.org/officeDocument/2006/relationships/customXml" Target="../ink/ink640.xml"/><Relationship Id="rId502" Type="http://schemas.openxmlformats.org/officeDocument/2006/relationships/image" Target="../media/image750.png"/><Relationship Id="rId76" Type="http://schemas.openxmlformats.org/officeDocument/2006/relationships/image" Target="../media/image537.png"/><Relationship Id="rId141" Type="http://schemas.openxmlformats.org/officeDocument/2006/relationships/customXml" Target="../ink/ink570.xml"/><Relationship Id="rId379" Type="http://schemas.openxmlformats.org/officeDocument/2006/relationships/customXml" Target="../ink/ink689.xml"/><Relationship Id="rId586" Type="http://schemas.openxmlformats.org/officeDocument/2006/relationships/image" Target="../media/image792.png"/><Relationship Id="rId7" Type="http://schemas.openxmlformats.org/officeDocument/2006/relationships/customXml" Target="../ink/ink503.xml"/><Relationship Id="rId239" Type="http://schemas.openxmlformats.org/officeDocument/2006/relationships/customXml" Target="../ink/ink619.xml"/><Relationship Id="rId446" Type="http://schemas.openxmlformats.org/officeDocument/2006/relationships/image" Target="../media/image722.png"/><Relationship Id="rId292" Type="http://schemas.openxmlformats.org/officeDocument/2006/relationships/image" Target="../media/image645.png"/><Relationship Id="rId306" Type="http://schemas.openxmlformats.org/officeDocument/2006/relationships/image" Target="../media/image652.png"/><Relationship Id="rId87" Type="http://schemas.openxmlformats.org/officeDocument/2006/relationships/customXml" Target="../ink/ink543.xml"/><Relationship Id="rId513" Type="http://schemas.openxmlformats.org/officeDocument/2006/relationships/customXml" Target="../ink/ink756.xml"/><Relationship Id="rId597" Type="http://schemas.openxmlformats.org/officeDocument/2006/relationships/customXml" Target="../ink/ink798.xml"/><Relationship Id="rId152" Type="http://schemas.openxmlformats.org/officeDocument/2006/relationships/image" Target="../media/image575.png"/><Relationship Id="rId457" Type="http://schemas.openxmlformats.org/officeDocument/2006/relationships/customXml" Target="../ink/ink728.xml"/><Relationship Id="rId14" Type="http://schemas.openxmlformats.org/officeDocument/2006/relationships/image" Target="../media/image506.png"/><Relationship Id="rId317" Type="http://schemas.openxmlformats.org/officeDocument/2006/relationships/customXml" Target="../ink/ink658.xml"/><Relationship Id="rId524" Type="http://schemas.openxmlformats.org/officeDocument/2006/relationships/image" Target="../media/image761.png"/><Relationship Id="rId98" Type="http://schemas.openxmlformats.org/officeDocument/2006/relationships/image" Target="../media/image548.png"/><Relationship Id="rId163" Type="http://schemas.openxmlformats.org/officeDocument/2006/relationships/customXml" Target="../ink/ink581.xml"/><Relationship Id="rId370" Type="http://schemas.openxmlformats.org/officeDocument/2006/relationships/image" Target="../media/image684.png"/><Relationship Id="rId230" Type="http://schemas.openxmlformats.org/officeDocument/2006/relationships/image" Target="../media/image614.png"/><Relationship Id="rId468" Type="http://schemas.openxmlformats.org/officeDocument/2006/relationships/image" Target="../media/image733.png"/><Relationship Id="rId25" Type="http://schemas.openxmlformats.org/officeDocument/2006/relationships/customXml" Target="../ink/ink512.xml"/><Relationship Id="rId328" Type="http://schemas.openxmlformats.org/officeDocument/2006/relationships/image" Target="../media/image663.png"/><Relationship Id="rId535" Type="http://schemas.openxmlformats.org/officeDocument/2006/relationships/customXml" Target="../ink/ink767.xml"/><Relationship Id="rId174" Type="http://schemas.openxmlformats.org/officeDocument/2006/relationships/image" Target="../media/image586.png"/><Relationship Id="rId381" Type="http://schemas.openxmlformats.org/officeDocument/2006/relationships/customXml" Target="../ink/ink690.xml"/><Relationship Id="rId602" Type="http://schemas.openxmlformats.org/officeDocument/2006/relationships/image" Target="../media/image800.png"/><Relationship Id="rId241" Type="http://schemas.openxmlformats.org/officeDocument/2006/relationships/customXml" Target="../ink/ink620.xml"/><Relationship Id="rId479" Type="http://schemas.openxmlformats.org/officeDocument/2006/relationships/customXml" Target="../ink/ink739.xml"/><Relationship Id="rId36" Type="http://schemas.openxmlformats.org/officeDocument/2006/relationships/image" Target="../media/image517.png"/><Relationship Id="rId339" Type="http://schemas.openxmlformats.org/officeDocument/2006/relationships/customXml" Target="../ink/ink669.xml"/><Relationship Id="rId546" Type="http://schemas.openxmlformats.org/officeDocument/2006/relationships/image" Target="../media/image772.png"/><Relationship Id="rId101" Type="http://schemas.openxmlformats.org/officeDocument/2006/relationships/customXml" Target="../ink/ink550.xml"/><Relationship Id="rId185" Type="http://schemas.openxmlformats.org/officeDocument/2006/relationships/customXml" Target="../ink/ink592.xml"/><Relationship Id="rId406" Type="http://schemas.openxmlformats.org/officeDocument/2006/relationships/image" Target="../media/image702.png"/><Relationship Id="rId9" Type="http://schemas.openxmlformats.org/officeDocument/2006/relationships/customXml" Target="../ink/ink504.xml"/><Relationship Id="rId210" Type="http://schemas.openxmlformats.org/officeDocument/2006/relationships/image" Target="../media/image604.png"/><Relationship Id="rId392" Type="http://schemas.openxmlformats.org/officeDocument/2006/relationships/image" Target="../media/image695.png"/><Relationship Id="rId448" Type="http://schemas.openxmlformats.org/officeDocument/2006/relationships/image" Target="../media/image723.png"/><Relationship Id="rId613" Type="http://schemas.openxmlformats.org/officeDocument/2006/relationships/customXml" Target="../ink/ink806.xml"/><Relationship Id="rId252" Type="http://schemas.openxmlformats.org/officeDocument/2006/relationships/image" Target="../media/image625.png"/><Relationship Id="rId294" Type="http://schemas.openxmlformats.org/officeDocument/2006/relationships/image" Target="../media/image646.png"/><Relationship Id="rId308" Type="http://schemas.openxmlformats.org/officeDocument/2006/relationships/image" Target="../media/image653.png"/><Relationship Id="rId515" Type="http://schemas.openxmlformats.org/officeDocument/2006/relationships/customXml" Target="../ink/ink757.xml"/><Relationship Id="rId47" Type="http://schemas.openxmlformats.org/officeDocument/2006/relationships/customXml" Target="../ink/ink523.xml"/><Relationship Id="rId89" Type="http://schemas.openxmlformats.org/officeDocument/2006/relationships/customXml" Target="../ink/ink544.xml"/><Relationship Id="rId112" Type="http://schemas.openxmlformats.org/officeDocument/2006/relationships/image" Target="../media/image555.png"/><Relationship Id="rId154" Type="http://schemas.openxmlformats.org/officeDocument/2006/relationships/image" Target="../media/image576.png"/><Relationship Id="rId361" Type="http://schemas.openxmlformats.org/officeDocument/2006/relationships/customXml" Target="../ink/ink680.xml"/><Relationship Id="rId557" Type="http://schemas.openxmlformats.org/officeDocument/2006/relationships/customXml" Target="../ink/ink778.xml"/><Relationship Id="rId599" Type="http://schemas.openxmlformats.org/officeDocument/2006/relationships/customXml" Target="../ink/ink799.xml"/><Relationship Id="rId196" Type="http://schemas.openxmlformats.org/officeDocument/2006/relationships/image" Target="../media/image597.png"/><Relationship Id="rId417" Type="http://schemas.openxmlformats.org/officeDocument/2006/relationships/customXml" Target="../ink/ink708.xml"/><Relationship Id="rId459" Type="http://schemas.openxmlformats.org/officeDocument/2006/relationships/customXml" Target="../ink/ink729.xml"/><Relationship Id="rId624" Type="http://schemas.openxmlformats.org/officeDocument/2006/relationships/image" Target="../media/image811.png"/><Relationship Id="rId16" Type="http://schemas.openxmlformats.org/officeDocument/2006/relationships/image" Target="../media/image507.png"/><Relationship Id="rId221" Type="http://schemas.openxmlformats.org/officeDocument/2006/relationships/customXml" Target="../ink/ink610.xml"/><Relationship Id="rId263" Type="http://schemas.openxmlformats.org/officeDocument/2006/relationships/customXml" Target="../ink/ink631.xml"/><Relationship Id="rId319" Type="http://schemas.openxmlformats.org/officeDocument/2006/relationships/customXml" Target="../ink/ink659.xml"/><Relationship Id="rId470" Type="http://schemas.openxmlformats.org/officeDocument/2006/relationships/image" Target="../media/image734.png"/><Relationship Id="rId526" Type="http://schemas.openxmlformats.org/officeDocument/2006/relationships/image" Target="../media/image762.png"/><Relationship Id="rId58" Type="http://schemas.openxmlformats.org/officeDocument/2006/relationships/image" Target="../media/image528.png"/><Relationship Id="rId123" Type="http://schemas.openxmlformats.org/officeDocument/2006/relationships/customXml" Target="../ink/ink561.xml"/><Relationship Id="rId330" Type="http://schemas.openxmlformats.org/officeDocument/2006/relationships/image" Target="../media/image664.png"/><Relationship Id="rId568" Type="http://schemas.openxmlformats.org/officeDocument/2006/relationships/image" Target="../media/image783.png"/><Relationship Id="rId165" Type="http://schemas.openxmlformats.org/officeDocument/2006/relationships/customXml" Target="../ink/ink582.xml"/><Relationship Id="rId372" Type="http://schemas.openxmlformats.org/officeDocument/2006/relationships/image" Target="../media/image685.png"/><Relationship Id="rId428" Type="http://schemas.openxmlformats.org/officeDocument/2006/relationships/image" Target="../media/image713.png"/><Relationship Id="rId635" Type="http://schemas.openxmlformats.org/officeDocument/2006/relationships/customXml" Target="../ink/ink817.xml"/><Relationship Id="rId232" Type="http://schemas.openxmlformats.org/officeDocument/2006/relationships/image" Target="../media/image615.png"/><Relationship Id="rId274" Type="http://schemas.openxmlformats.org/officeDocument/2006/relationships/image" Target="../media/image636.png"/><Relationship Id="rId481" Type="http://schemas.openxmlformats.org/officeDocument/2006/relationships/customXml" Target="../ink/ink740.xml"/><Relationship Id="rId27" Type="http://schemas.openxmlformats.org/officeDocument/2006/relationships/customXml" Target="../ink/ink513.xml"/><Relationship Id="rId69" Type="http://schemas.openxmlformats.org/officeDocument/2006/relationships/customXml" Target="../ink/ink534.xml"/><Relationship Id="rId134" Type="http://schemas.openxmlformats.org/officeDocument/2006/relationships/image" Target="../media/image566.png"/><Relationship Id="rId537" Type="http://schemas.openxmlformats.org/officeDocument/2006/relationships/customXml" Target="../ink/ink768.xml"/><Relationship Id="rId579" Type="http://schemas.openxmlformats.org/officeDocument/2006/relationships/customXml" Target="../ink/ink789.xml"/><Relationship Id="rId80" Type="http://schemas.openxmlformats.org/officeDocument/2006/relationships/image" Target="../media/image539.png"/><Relationship Id="rId176" Type="http://schemas.openxmlformats.org/officeDocument/2006/relationships/image" Target="../media/image587.png"/><Relationship Id="rId341" Type="http://schemas.openxmlformats.org/officeDocument/2006/relationships/customXml" Target="../ink/ink670.xml"/><Relationship Id="rId383" Type="http://schemas.openxmlformats.org/officeDocument/2006/relationships/customXml" Target="../ink/ink691.xml"/><Relationship Id="rId439" Type="http://schemas.openxmlformats.org/officeDocument/2006/relationships/customXml" Target="../ink/ink719.xml"/><Relationship Id="rId590" Type="http://schemas.openxmlformats.org/officeDocument/2006/relationships/image" Target="../media/image794.png"/><Relationship Id="rId604" Type="http://schemas.openxmlformats.org/officeDocument/2006/relationships/image" Target="../media/image801.png"/><Relationship Id="rId201" Type="http://schemas.openxmlformats.org/officeDocument/2006/relationships/customXml" Target="../ink/ink600.xml"/><Relationship Id="rId243" Type="http://schemas.openxmlformats.org/officeDocument/2006/relationships/customXml" Target="../ink/ink621.xml"/><Relationship Id="rId285" Type="http://schemas.openxmlformats.org/officeDocument/2006/relationships/customXml" Target="../ink/ink642.xml"/><Relationship Id="rId450" Type="http://schemas.openxmlformats.org/officeDocument/2006/relationships/image" Target="../media/image724.png"/><Relationship Id="rId506" Type="http://schemas.openxmlformats.org/officeDocument/2006/relationships/image" Target="../media/image752.png"/><Relationship Id="rId38" Type="http://schemas.openxmlformats.org/officeDocument/2006/relationships/image" Target="../media/image518.png"/><Relationship Id="rId103" Type="http://schemas.openxmlformats.org/officeDocument/2006/relationships/customXml" Target="../ink/ink551.xml"/><Relationship Id="rId310" Type="http://schemas.openxmlformats.org/officeDocument/2006/relationships/image" Target="../media/image654.png"/><Relationship Id="rId492" Type="http://schemas.openxmlformats.org/officeDocument/2006/relationships/image" Target="../media/image745.png"/><Relationship Id="rId548" Type="http://schemas.openxmlformats.org/officeDocument/2006/relationships/image" Target="../media/image773.png"/><Relationship Id="rId91" Type="http://schemas.openxmlformats.org/officeDocument/2006/relationships/customXml" Target="../ink/ink545.xml"/><Relationship Id="rId145" Type="http://schemas.openxmlformats.org/officeDocument/2006/relationships/customXml" Target="../ink/ink572.xml"/><Relationship Id="rId187" Type="http://schemas.openxmlformats.org/officeDocument/2006/relationships/customXml" Target="../ink/ink593.xml"/><Relationship Id="rId352" Type="http://schemas.openxmlformats.org/officeDocument/2006/relationships/image" Target="../media/image675.png"/><Relationship Id="rId394" Type="http://schemas.openxmlformats.org/officeDocument/2006/relationships/image" Target="../media/image696.png"/><Relationship Id="rId408" Type="http://schemas.openxmlformats.org/officeDocument/2006/relationships/image" Target="../media/image703.png"/><Relationship Id="rId615" Type="http://schemas.openxmlformats.org/officeDocument/2006/relationships/customXml" Target="../ink/ink807.xml"/><Relationship Id="rId212" Type="http://schemas.openxmlformats.org/officeDocument/2006/relationships/image" Target="../media/image605.png"/><Relationship Id="rId254" Type="http://schemas.openxmlformats.org/officeDocument/2006/relationships/image" Target="../media/image626.png"/><Relationship Id="rId49" Type="http://schemas.openxmlformats.org/officeDocument/2006/relationships/customXml" Target="../ink/ink524.xml"/><Relationship Id="rId114" Type="http://schemas.openxmlformats.org/officeDocument/2006/relationships/image" Target="../media/image556.png"/><Relationship Id="rId296" Type="http://schemas.openxmlformats.org/officeDocument/2006/relationships/image" Target="../media/image647.png"/><Relationship Id="rId461" Type="http://schemas.openxmlformats.org/officeDocument/2006/relationships/customXml" Target="../ink/ink730.xml"/><Relationship Id="rId517" Type="http://schemas.openxmlformats.org/officeDocument/2006/relationships/customXml" Target="../ink/ink758.xml"/><Relationship Id="rId559" Type="http://schemas.openxmlformats.org/officeDocument/2006/relationships/customXml" Target="../ink/ink779.xml"/><Relationship Id="rId60" Type="http://schemas.openxmlformats.org/officeDocument/2006/relationships/image" Target="../media/image529.png"/><Relationship Id="rId156" Type="http://schemas.openxmlformats.org/officeDocument/2006/relationships/image" Target="../media/image577.png"/><Relationship Id="rId198" Type="http://schemas.openxmlformats.org/officeDocument/2006/relationships/image" Target="../media/image598.png"/><Relationship Id="rId321" Type="http://schemas.openxmlformats.org/officeDocument/2006/relationships/customXml" Target="../ink/ink660.xml"/><Relationship Id="rId363" Type="http://schemas.openxmlformats.org/officeDocument/2006/relationships/customXml" Target="../ink/ink681.xml"/><Relationship Id="rId419" Type="http://schemas.openxmlformats.org/officeDocument/2006/relationships/customXml" Target="../ink/ink709.xml"/><Relationship Id="rId570" Type="http://schemas.openxmlformats.org/officeDocument/2006/relationships/image" Target="../media/image784.png"/><Relationship Id="rId626" Type="http://schemas.openxmlformats.org/officeDocument/2006/relationships/image" Target="../media/image812.png"/><Relationship Id="rId223" Type="http://schemas.openxmlformats.org/officeDocument/2006/relationships/customXml" Target="../ink/ink611.xml"/><Relationship Id="rId430" Type="http://schemas.openxmlformats.org/officeDocument/2006/relationships/image" Target="../media/image714.png"/><Relationship Id="rId18" Type="http://schemas.openxmlformats.org/officeDocument/2006/relationships/image" Target="../media/image508.png"/><Relationship Id="rId265" Type="http://schemas.openxmlformats.org/officeDocument/2006/relationships/customXml" Target="../ink/ink632.xml"/><Relationship Id="rId472" Type="http://schemas.openxmlformats.org/officeDocument/2006/relationships/image" Target="../media/image735.png"/><Relationship Id="rId528" Type="http://schemas.openxmlformats.org/officeDocument/2006/relationships/image" Target="../media/image763.png"/><Relationship Id="rId125" Type="http://schemas.openxmlformats.org/officeDocument/2006/relationships/customXml" Target="../ink/ink562.xml"/><Relationship Id="rId167" Type="http://schemas.openxmlformats.org/officeDocument/2006/relationships/customXml" Target="../ink/ink583.xml"/><Relationship Id="rId332" Type="http://schemas.openxmlformats.org/officeDocument/2006/relationships/image" Target="../media/image665.png"/><Relationship Id="rId374" Type="http://schemas.openxmlformats.org/officeDocument/2006/relationships/image" Target="../media/image686.png"/><Relationship Id="rId581" Type="http://schemas.openxmlformats.org/officeDocument/2006/relationships/customXml" Target="../ink/ink790.xml"/><Relationship Id="rId71" Type="http://schemas.openxmlformats.org/officeDocument/2006/relationships/customXml" Target="../ink/ink535.xml"/><Relationship Id="rId234" Type="http://schemas.openxmlformats.org/officeDocument/2006/relationships/image" Target="../media/image616.png"/><Relationship Id="rId2" Type="http://schemas.openxmlformats.org/officeDocument/2006/relationships/image" Target="../media/image5100.png"/><Relationship Id="rId29" Type="http://schemas.openxmlformats.org/officeDocument/2006/relationships/customXml" Target="../ink/ink514.xml"/><Relationship Id="rId276" Type="http://schemas.openxmlformats.org/officeDocument/2006/relationships/image" Target="../media/image637.png"/><Relationship Id="rId441" Type="http://schemas.openxmlformats.org/officeDocument/2006/relationships/customXml" Target="../ink/ink720.xml"/><Relationship Id="rId483" Type="http://schemas.openxmlformats.org/officeDocument/2006/relationships/customXml" Target="../ink/ink741.xml"/><Relationship Id="rId539" Type="http://schemas.openxmlformats.org/officeDocument/2006/relationships/customXml" Target="../ink/ink769.xml"/><Relationship Id="rId40" Type="http://schemas.openxmlformats.org/officeDocument/2006/relationships/image" Target="../media/image519.png"/><Relationship Id="rId136" Type="http://schemas.openxmlformats.org/officeDocument/2006/relationships/image" Target="../media/image567.png"/><Relationship Id="rId178" Type="http://schemas.openxmlformats.org/officeDocument/2006/relationships/image" Target="../media/image588.png"/><Relationship Id="rId301" Type="http://schemas.openxmlformats.org/officeDocument/2006/relationships/customXml" Target="../ink/ink650.xml"/><Relationship Id="rId343" Type="http://schemas.openxmlformats.org/officeDocument/2006/relationships/customXml" Target="../ink/ink671.xml"/><Relationship Id="rId550" Type="http://schemas.openxmlformats.org/officeDocument/2006/relationships/image" Target="../media/image774.png"/><Relationship Id="rId82" Type="http://schemas.openxmlformats.org/officeDocument/2006/relationships/image" Target="../media/image540.png"/><Relationship Id="rId203" Type="http://schemas.openxmlformats.org/officeDocument/2006/relationships/customXml" Target="../ink/ink601.xml"/><Relationship Id="rId385" Type="http://schemas.openxmlformats.org/officeDocument/2006/relationships/customXml" Target="../ink/ink692.xml"/><Relationship Id="rId592" Type="http://schemas.openxmlformats.org/officeDocument/2006/relationships/image" Target="../media/image795.png"/><Relationship Id="rId606" Type="http://schemas.openxmlformats.org/officeDocument/2006/relationships/image" Target="../media/image802.png"/><Relationship Id="rId245" Type="http://schemas.openxmlformats.org/officeDocument/2006/relationships/customXml" Target="../ink/ink622.xml"/><Relationship Id="rId287" Type="http://schemas.openxmlformats.org/officeDocument/2006/relationships/customXml" Target="../ink/ink643.xml"/><Relationship Id="rId410" Type="http://schemas.openxmlformats.org/officeDocument/2006/relationships/image" Target="../media/image704.png"/><Relationship Id="rId452" Type="http://schemas.openxmlformats.org/officeDocument/2006/relationships/image" Target="../media/image725.png"/><Relationship Id="rId494" Type="http://schemas.openxmlformats.org/officeDocument/2006/relationships/image" Target="../media/image746.png"/><Relationship Id="rId508" Type="http://schemas.openxmlformats.org/officeDocument/2006/relationships/image" Target="../media/image753.png"/><Relationship Id="rId105" Type="http://schemas.openxmlformats.org/officeDocument/2006/relationships/customXml" Target="../ink/ink552.xml"/><Relationship Id="rId147" Type="http://schemas.openxmlformats.org/officeDocument/2006/relationships/customXml" Target="../ink/ink573.xml"/><Relationship Id="rId312" Type="http://schemas.openxmlformats.org/officeDocument/2006/relationships/image" Target="../media/image655.png"/><Relationship Id="rId354" Type="http://schemas.openxmlformats.org/officeDocument/2006/relationships/image" Target="../media/image676.png"/><Relationship Id="rId51" Type="http://schemas.openxmlformats.org/officeDocument/2006/relationships/customXml" Target="../ink/ink525.xml"/><Relationship Id="rId93" Type="http://schemas.openxmlformats.org/officeDocument/2006/relationships/customXml" Target="../ink/ink546.xml"/><Relationship Id="rId189" Type="http://schemas.openxmlformats.org/officeDocument/2006/relationships/customXml" Target="../ink/ink594.xml"/><Relationship Id="rId396" Type="http://schemas.openxmlformats.org/officeDocument/2006/relationships/image" Target="../media/image697.png"/><Relationship Id="rId561" Type="http://schemas.openxmlformats.org/officeDocument/2006/relationships/customXml" Target="../ink/ink780.xml"/><Relationship Id="rId617" Type="http://schemas.openxmlformats.org/officeDocument/2006/relationships/customXml" Target="../ink/ink808.xml"/><Relationship Id="rId214" Type="http://schemas.openxmlformats.org/officeDocument/2006/relationships/image" Target="../media/image606.png"/><Relationship Id="rId256" Type="http://schemas.openxmlformats.org/officeDocument/2006/relationships/image" Target="../media/image627.png"/><Relationship Id="rId298" Type="http://schemas.openxmlformats.org/officeDocument/2006/relationships/image" Target="../media/image648.png"/><Relationship Id="rId421" Type="http://schemas.openxmlformats.org/officeDocument/2006/relationships/customXml" Target="../ink/ink710.xml"/><Relationship Id="rId463" Type="http://schemas.openxmlformats.org/officeDocument/2006/relationships/customXml" Target="../ink/ink731.xml"/><Relationship Id="rId519" Type="http://schemas.openxmlformats.org/officeDocument/2006/relationships/customXml" Target="../ink/ink759.xml"/><Relationship Id="rId116" Type="http://schemas.openxmlformats.org/officeDocument/2006/relationships/image" Target="../media/image557.png"/><Relationship Id="rId158" Type="http://schemas.openxmlformats.org/officeDocument/2006/relationships/image" Target="../media/image578.png"/><Relationship Id="rId323" Type="http://schemas.openxmlformats.org/officeDocument/2006/relationships/customXml" Target="../ink/ink661.xml"/><Relationship Id="rId530" Type="http://schemas.openxmlformats.org/officeDocument/2006/relationships/image" Target="../media/image764.png"/><Relationship Id="rId20" Type="http://schemas.openxmlformats.org/officeDocument/2006/relationships/image" Target="../media/image509.png"/><Relationship Id="rId62" Type="http://schemas.openxmlformats.org/officeDocument/2006/relationships/image" Target="../media/image530.png"/><Relationship Id="rId365" Type="http://schemas.openxmlformats.org/officeDocument/2006/relationships/customXml" Target="../ink/ink682.xml"/><Relationship Id="rId572" Type="http://schemas.openxmlformats.org/officeDocument/2006/relationships/image" Target="../media/image785.png"/><Relationship Id="rId628" Type="http://schemas.openxmlformats.org/officeDocument/2006/relationships/image" Target="../media/image813.png"/><Relationship Id="rId225" Type="http://schemas.openxmlformats.org/officeDocument/2006/relationships/customXml" Target="../ink/ink612.xml"/><Relationship Id="rId267" Type="http://schemas.openxmlformats.org/officeDocument/2006/relationships/customXml" Target="../ink/ink633.xml"/><Relationship Id="rId432" Type="http://schemas.openxmlformats.org/officeDocument/2006/relationships/image" Target="../media/image715.png"/><Relationship Id="rId474" Type="http://schemas.openxmlformats.org/officeDocument/2006/relationships/image" Target="../media/image736.png"/><Relationship Id="rId127" Type="http://schemas.openxmlformats.org/officeDocument/2006/relationships/customXml" Target="../ink/ink563.xml"/><Relationship Id="rId31" Type="http://schemas.openxmlformats.org/officeDocument/2006/relationships/customXml" Target="../ink/ink515.xml"/><Relationship Id="rId73" Type="http://schemas.openxmlformats.org/officeDocument/2006/relationships/customXml" Target="../ink/ink536.xml"/><Relationship Id="rId169" Type="http://schemas.openxmlformats.org/officeDocument/2006/relationships/customXml" Target="../ink/ink584.xml"/><Relationship Id="rId334" Type="http://schemas.openxmlformats.org/officeDocument/2006/relationships/image" Target="../media/image666.png"/><Relationship Id="rId376" Type="http://schemas.openxmlformats.org/officeDocument/2006/relationships/image" Target="../media/image687.png"/><Relationship Id="rId541" Type="http://schemas.openxmlformats.org/officeDocument/2006/relationships/customXml" Target="../ink/ink770.xml"/><Relationship Id="rId583" Type="http://schemas.openxmlformats.org/officeDocument/2006/relationships/customXml" Target="../ink/ink791.xml"/><Relationship Id="rId4" Type="http://schemas.openxmlformats.org/officeDocument/2006/relationships/image" Target="../media/image501.png"/><Relationship Id="rId180" Type="http://schemas.openxmlformats.org/officeDocument/2006/relationships/image" Target="../media/image589.png"/><Relationship Id="rId236" Type="http://schemas.openxmlformats.org/officeDocument/2006/relationships/image" Target="../media/image617.png"/><Relationship Id="rId278" Type="http://schemas.openxmlformats.org/officeDocument/2006/relationships/image" Target="../media/image638.png"/><Relationship Id="rId401" Type="http://schemas.openxmlformats.org/officeDocument/2006/relationships/customXml" Target="../ink/ink700.xml"/><Relationship Id="rId443" Type="http://schemas.openxmlformats.org/officeDocument/2006/relationships/customXml" Target="../ink/ink721.xml"/><Relationship Id="rId303" Type="http://schemas.openxmlformats.org/officeDocument/2006/relationships/customXml" Target="../ink/ink651.xml"/><Relationship Id="rId485" Type="http://schemas.openxmlformats.org/officeDocument/2006/relationships/customXml" Target="../ink/ink742.xml"/><Relationship Id="rId42" Type="http://schemas.openxmlformats.org/officeDocument/2006/relationships/image" Target="../media/image520.png"/><Relationship Id="rId84" Type="http://schemas.openxmlformats.org/officeDocument/2006/relationships/image" Target="../media/image541.png"/><Relationship Id="rId138" Type="http://schemas.openxmlformats.org/officeDocument/2006/relationships/image" Target="../media/image568.png"/><Relationship Id="rId345" Type="http://schemas.openxmlformats.org/officeDocument/2006/relationships/customXml" Target="../ink/ink672.xml"/><Relationship Id="rId387" Type="http://schemas.openxmlformats.org/officeDocument/2006/relationships/customXml" Target="../ink/ink693.xml"/><Relationship Id="rId510" Type="http://schemas.openxmlformats.org/officeDocument/2006/relationships/image" Target="../media/image754.png"/><Relationship Id="rId552" Type="http://schemas.openxmlformats.org/officeDocument/2006/relationships/image" Target="../media/image775.png"/><Relationship Id="rId594" Type="http://schemas.openxmlformats.org/officeDocument/2006/relationships/image" Target="../media/image796.png"/><Relationship Id="rId608" Type="http://schemas.openxmlformats.org/officeDocument/2006/relationships/image" Target="../media/image803.png"/><Relationship Id="rId191" Type="http://schemas.openxmlformats.org/officeDocument/2006/relationships/customXml" Target="../ink/ink595.xml"/><Relationship Id="rId205" Type="http://schemas.openxmlformats.org/officeDocument/2006/relationships/customXml" Target="../ink/ink602.xml"/><Relationship Id="rId247" Type="http://schemas.openxmlformats.org/officeDocument/2006/relationships/customXml" Target="../ink/ink623.xml"/><Relationship Id="rId412" Type="http://schemas.openxmlformats.org/officeDocument/2006/relationships/image" Target="../media/image705.png"/><Relationship Id="rId107" Type="http://schemas.openxmlformats.org/officeDocument/2006/relationships/customXml" Target="../ink/ink553.xml"/><Relationship Id="rId289" Type="http://schemas.openxmlformats.org/officeDocument/2006/relationships/customXml" Target="../ink/ink644.xml"/><Relationship Id="rId454" Type="http://schemas.openxmlformats.org/officeDocument/2006/relationships/image" Target="../media/image726.png"/><Relationship Id="rId496" Type="http://schemas.openxmlformats.org/officeDocument/2006/relationships/image" Target="../media/image747.png"/><Relationship Id="rId11" Type="http://schemas.openxmlformats.org/officeDocument/2006/relationships/customXml" Target="../ink/ink505.xml"/><Relationship Id="rId53" Type="http://schemas.openxmlformats.org/officeDocument/2006/relationships/customXml" Target="../ink/ink526.xml"/><Relationship Id="rId149" Type="http://schemas.openxmlformats.org/officeDocument/2006/relationships/customXml" Target="../ink/ink574.xml"/><Relationship Id="rId314" Type="http://schemas.openxmlformats.org/officeDocument/2006/relationships/image" Target="../media/image656.png"/><Relationship Id="rId356" Type="http://schemas.openxmlformats.org/officeDocument/2006/relationships/image" Target="../media/image677.png"/><Relationship Id="rId398" Type="http://schemas.openxmlformats.org/officeDocument/2006/relationships/image" Target="../media/image698.png"/><Relationship Id="rId521" Type="http://schemas.openxmlformats.org/officeDocument/2006/relationships/customXml" Target="../ink/ink760.xml"/><Relationship Id="rId563" Type="http://schemas.openxmlformats.org/officeDocument/2006/relationships/customXml" Target="../ink/ink781.xml"/><Relationship Id="rId619" Type="http://schemas.openxmlformats.org/officeDocument/2006/relationships/customXml" Target="../ink/ink809.xml"/><Relationship Id="rId95" Type="http://schemas.openxmlformats.org/officeDocument/2006/relationships/customXml" Target="../ink/ink547.xml"/><Relationship Id="rId160" Type="http://schemas.openxmlformats.org/officeDocument/2006/relationships/image" Target="../media/image579.png"/><Relationship Id="rId216" Type="http://schemas.openxmlformats.org/officeDocument/2006/relationships/image" Target="../media/image607.png"/><Relationship Id="rId423" Type="http://schemas.openxmlformats.org/officeDocument/2006/relationships/customXml" Target="../ink/ink711.xml"/><Relationship Id="rId258" Type="http://schemas.openxmlformats.org/officeDocument/2006/relationships/image" Target="../media/image628.png"/><Relationship Id="rId465" Type="http://schemas.openxmlformats.org/officeDocument/2006/relationships/customXml" Target="../ink/ink732.xml"/><Relationship Id="rId630" Type="http://schemas.openxmlformats.org/officeDocument/2006/relationships/image" Target="../media/image814.png"/><Relationship Id="rId22" Type="http://schemas.openxmlformats.org/officeDocument/2006/relationships/image" Target="../media/image510.png"/><Relationship Id="rId64" Type="http://schemas.openxmlformats.org/officeDocument/2006/relationships/image" Target="../media/image531.png"/><Relationship Id="rId118" Type="http://schemas.openxmlformats.org/officeDocument/2006/relationships/image" Target="../media/image558.png"/><Relationship Id="rId325" Type="http://schemas.openxmlformats.org/officeDocument/2006/relationships/customXml" Target="../ink/ink662.xml"/><Relationship Id="rId367" Type="http://schemas.openxmlformats.org/officeDocument/2006/relationships/customXml" Target="../ink/ink683.xml"/><Relationship Id="rId532" Type="http://schemas.openxmlformats.org/officeDocument/2006/relationships/image" Target="../media/image765.png"/><Relationship Id="rId574" Type="http://schemas.openxmlformats.org/officeDocument/2006/relationships/image" Target="../media/image786.png"/><Relationship Id="rId171" Type="http://schemas.openxmlformats.org/officeDocument/2006/relationships/customXml" Target="../ink/ink585.xml"/><Relationship Id="rId227" Type="http://schemas.openxmlformats.org/officeDocument/2006/relationships/customXml" Target="../ink/ink613.xml"/><Relationship Id="rId269" Type="http://schemas.openxmlformats.org/officeDocument/2006/relationships/customXml" Target="../ink/ink634.xml"/><Relationship Id="rId434" Type="http://schemas.openxmlformats.org/officeDocument/2006/relationships/image" Target="../media/image716.png"/><Relationship Id="rId476" Type="http://schemas.openxmlformats.org/officeDocument/2006/relationships/image" Target="../media/image737.png"/><Relationship Id="rId33" Type="http://schemas.openxmlformats.org/officeDocument/2006/relationships/customXml" Target="../ink/ink516.xml"/><Relationship Id="rId129" Type="http://schemas.openxmlformats.org/officeDocument/2006/relationships/customXml" Target="../ink/ink564.xml"/><Relationship Id="rId280" Type="http://schemas.openxmlformats.org/officeDocument/2006/relationships/image" Target="../media/image639.png"/><Relationship Id="rId336" Type="http://schemas.openxmlformats.org/officeDocument/2006/relationships/image" Target="../media/image667.png"/><Relationship Id="rId501" Type="http://schemas.openxmlformats.org/officeDocument/2006/relationships/customXml" Target="../ink/ink750.xml"/><Relationship Id="rId543" Type="http://schemas.openxmlformats.org/officeDocument/2006/relationships/customXml" Target="../ink/ink771.xml"/><Relationship Id="rId75" Type="http://schemas.openxmlformats.org/officeDocument/2006/relationships/customXml" Target="../ink/ink537.xml"/><Relationship Id="rId140" Type="http://schemas.openxmlformats.org/officeDocument/2006/relationships/image" Target="../media/image569.png"/><Relationship Id="rId182" Type="http://schemas.openxmlformats.org/officeDocument/2006/relationships/image" Target="../media/image590.png"/><Relationship Id="rId378" Type="http://schemas.openxmlformats.org/officeDocument/2006/relationships/image" Target="../media/image688.png"/><Relationship Id="rId403" Type="http://schemas.openxmlformats.org/officeDocument/2006/relationships/customXml" Target="../ink/ink701.xml"/><Relationship Id="rId585" Type="http://schemas.openxmlformats.org/officeDocument/2006/relationships/customXml" Target="../ink/ink792.xml"/><Relationship Id="rId6" Type="http://schemas.openxmlformats.org/officeDocument/2006/relationships/image" Target="../media/image502.png"/><Relationship Id="rId238" Type="http://schemas.openxmlformats.org/officeDocument/2006/relationships/image" Target="../media/image618.png"/><Relationship Id="rId445" Type="http://schemas.openxmlformats.org/officeDocument/2006/relationships/customXml" Target="../ink/ink722.xml"/><Relationship Id="rId487" Type="http://schemas.openxmlformats.org/officeDocument/2006/relationships/customXml" Target="../ink/ink743.xml"/><Relationship Id="rId610" Type="http://schemas.openxmlformats.org/officeDocument/2006/relationships/image" Target="../media/image804.png"/><Relationship Id="rId291" Type="http://schemas.openxmlformats.org/officeDocument/2006/relationships/customXml" Target="../ink/ink645.xml"/><Relationship Id="rId305" Type="http://schemas.openxmlformats.org/officeDocument/2006/relationships/customXml" Target="../ink/ink652.xml"/><Relationship Id="rId347" Type="http://schemas.openxmlformats.org/officeDocument/2006/relationships/customXml" Target="../ink/ink673.xml"/><Relationship Id="rId512" Type="http://schemas.openxmlformats.org/officeDocument/2006/relationships/image" Target="../media/image755.png"/><Relationship Id="rId44" Type="http://schemas.openxmlformats.org/officeDocument/2006/relationships/image" Target="../media/image521.png"/><Relationship Id="rId86" Type="http://schemas.openxmlformats.org/officeDocument/2006/relationships/image" Target="../media/image542.png"/><Relationship Id="rId151" Type="http://schemas.openxmlformats.org/officeDocument/2006/relationships/customXml" Target="../ink/ink575.xml"/><Relationship Id="rId389" Type="http://schemas.openxmlformats.org/officeDocument/2006/relationships/customXml" Target="../ink/ink694.xml"/><Relationship Id="rId554" Type="http://schemas.openxmlformats.org/officeDocument/2006/relationships/image" Target="../media/image776.png"/><Relationship Id="rId596" Type="http://schemas.openxmlformats.org/officeDocument/2006/relationships/image" Target="../media/image797.png"/><Relationship Id="rId193" Type="http://schemas.openxmlformats.org/officeDocument/2006/relationships/customXml" Target="../ink/ink596.xml"/><Relationship Id="rId207" Type="http://schemas.openxmlformats.org/officeDocument/2006/relationships/customXml" Target="../ink/ink603.xml"/><Relationship Id="rId249" Type="http://schemas.openxmlformats.org/officeDocument/2006/relationships/customXml" Target="../ink/ink624.xml"/><Relationship Id="rId414" Type="http://schemas.openxmlformats.org/officeDocument/2006/relationships/image" Target="../media/image706.png"/><Relationship Id="rId456" Type="http://schemas.openxmlformats.org/officeDocument/2006/relationships/image" Target="../media/image727.png"/><Relationship Id="rId498" Type="http://schemas.openxmlformats.org/officeDocument/2006/relationships/image" Target="../media/image748.png"/><Relationship Id="rId621" Type="http://schemas.openxmlformats.org/officeDocument/2006/relationships/customXml" Target="../ink/ink810.xml"/><Relationship Id="rId13" Type="http://schemas.openxmlformats.org/officeDocument/2006/relationships/customXml" Target="../ink/ink506.xml"/><Relationship Id="rId109" Type="http://schemas.openxmlformats.org/officeDocument/2006/relationships/customXml" Target="../ink/ink554.xml"/><Relationship Id="rId260" Type="http://schemas.openxmlformats.org/officeDocument/2006/relationships/image" Target="../media/image629.png"/><Relationship Id="rId316" Type="http://schemas.openxmlformats.org/officeDocument/2006/relationships/image" Target="../media/image657.png"/><Relationship Id="rId523" Type="http://schemas.openxmlformats.org/officeDocument/2006/relationships/customXml" Target="../ink/ink761.xml"/><Relationship Id="rId55" Type="http://schemas.openxmlformats.org/officeDocument/2006/relationships/customXml" Target="../ink/ink527.xml"/><Relationship Id="rId97" Type="http://schemas.openxmlformats.org/officeDocument/2006/relationships/customXml" Target="../ink/ink548.xml"/><Relationship Id="rId120" Type="http://schemas.openxmlformats.org/officeDocument/2006/relationships/image" Target="../media/image559.png"/><Relationship Id="rId358" Type="http://schemas.openxmlformats.org/officeDocument/2006/relationships/image" Target="../media/image678.png"/><Relationship Id="rId565" Type="http://schemas.openxmlformats.org/officeDocument/2006/relationships/customXml" Target="../ink/ink782.xml"/><Relationship Id="rId162" Type="http://schemas.openxmlformats.org/officeDocument/2006/relationships/image" Target="../media/image580.png"/><Relationship Id="rId218" Type="http://schemas.openxmlformats.org/officeDocument/2006/relationships/image" Target="../media/image608.png"/><Relationship Id="rId425" Type="http://schemas.openxmlformats.org/officeDocument/2006/relationships/customXml" Target="../ink/ink712.xml"/><Relationship Id="rId467" Type="http://schemas.openxmlformats.org/officeDocument/2006/relationships/customXml" Target="../ink/ink733.xml"/><Relationship Id="rId632" Type="http://schemas.openxmlformats.org/officeDocument/2006/relationships/image" Target="../media/image815.png"/><Relationship Id="rId271" Type="http://schemas.openxmlformats.org/officeDocument/2006/relationships/customXml" Target="../ink/ink635.xml"/><Relationship Id="rId24" Type="http://schemas.openxmlformats.org/officeDocument/2006/relationships/image" Target="../media/image511.png"/><Relationship Id="rId66" Type="http://schemas.openxmlformats.org/officeDocument/2006/relationships/image" Target="../media/image532.png"/><Relationship Id="rId131" Type="http://schemas.openxmlformats.org/officeDocument/2006/relationships/customXml" Target="../ink/ink565.xml"/><Relationship Id="rId327" Type="http://schemas.openxmlformats.org/officeDocument/2006/relationships/customXml" Target="../ink/ink663.xml"/><Relationship Id="rId369" Type="http://schemas.openxmlformats.org/officeDocument/2006/relationships/customXml" Target="../ink/ink684.xml"/><Relationship Id="rId534" Type="http://schemas.openxmlformats.org/officeDocument/2006/relationships/image" Target="../media/image766.png"/><Relationship Id="rId576" Type="http://schemas.openxmlformats.org/officeDocument/2006/relationships/image" Target="../media/image787.png"/><Relationship Id="rId173" Type="http://schemas.openxmlformats.org/officeDocument/2006/relationships/customXml" Target="../ink/ink586.xml"/><Relationship Id="rId229" Type="http://schemas.openxmlformats.org/officeDocument/2006/relationships/customXml" Target="../ink/ink614.xml"/><Relationship Id="rId380" Type="http://schemas.openxmlformats.org/officeDocument/2006/relationships/image" Target="../media/image689.png"/><Relationship Id="rId436" Type="http://schemas.openxmlformats.org/officeDocument/2006/relationships/image" Target="../media/image717.png"/><Relationship Id="rId601" Type="http://schemas.openxmlformats.org/officeDocument/2006/relationships/customXml" Target="../ink/ink800.xml"/><Relationship Id="rId240" Type="http://schemas.openxmlformats.org/officeDocument/2006/relationships/image" Target="../media/image619.png"/><Relationship Id="rId478" Type="http://schemas.openxmlformats.org/officeDocument/2006/relationships/image" Target="../media/image738.png"/><Relationship Id="rId35" Type="http://schemas.openxmlformats.org/officeDocument/2006/relationships/customXml" Target="../ink/ink517.xml"/><Relationship Id="rId77" Type="http://schemas.openxmlformats.org/officeDocument/2006/relationships/customXml" Target="../ink/ink538.xml"/><Relationship Id="rId100" Type="http://schemas.openxmlformats.org/officeDocument/2006/relationships/image" Target="../media/image549.png"/><Relationship Id="rId282" Type="http://schemas.openxmlformats.org/officeDocument/2006/relationships/image" Target="../media/image640.png"/><Relationship Id="rId338" Type="http://schemas.openxmlformats.org/officeDocument/2006/relationships/image" Target="../media/image668.png"/><Relationship Id="rId503" Type="http://schemas.openxmlformats.org/officeDocument/2006/relationships/customXml" Target="../ink/ink751.xml"/><Relationship Id="rId545" Type="http://schemas.openxmlformats.org/officeDocument/2006/relationships/customXml" Target="../ink/ink772.xml"/><Relationship Id="rId587" Type="http://schemas.openxmlformats.org/officeDocument/2006/relationships/customXml" Target="../ink/ink793.xml"/><Relationship Id="rId8" Type="http://schemas.openxmlformats.org/officeDocument/2006/relationships/image" Target="../media/image503.png"/><Relationship Id="rId142" Type="http://schemas.openxmlformats.org/officeDocument/2006/relationships/image" Target="../media/image570.png"/><Relationship Id="rId184" Type="http://schemas.openxmlformats.org/officeDocument/2006/relationships/image" Target="../media/image591.png"/><Relationship Id="rId391" Type="http://schemas.openxmlformats.org/officeDocument/2006/relationships/customXml" Target="../ink/ink695.xml"/><Relationship Id="rId405" Type="http://schemas.openxmlformats.org/officeDocument/2006/relationships/customXml" Target="../ink/ink702.xml"/><Relationship Id="rId447" Type="http://schemas.openxmlformats.org/officeDocument/2006/relationships/customXml" Target="../ink/ink723.xml"/><Relationship Id="rId612" Type="http://schemas.openxmlformats.org/officeDocument/2006/relationships/image" Target="../media/image805.png"/><Relationship Id="rId251" Type="http://schemas.openxmlformats.org/officeDocument/2006/relationships/customXml" Target="../ink/ink625.xml"/><Relationship Id="rId489" Type="http://schemas.openxmlformats.org/officeDocument/2006/relationships/customXml" Target="../ink/ink744.xml"/><Relationship Id="rId46" Type="http://schemas.openxmlformats.org/officeDocument/2006/relationships/image" Target="../media/image522.png"/><Relationship Id="rId293" Type="http://schemas.openxmlformats.org/officeDocument/2006/relationships/customXml" Target="../ink/ink646.xml"/><Relationship Id="rId307" Type="http://schemas.openxmlformats.org/officeDocument/2006/relationships/customXml" Target="../ink/ink653.xml"/><Relationship Id="rId349" Type="http://schemas.openxmlformats.org/officeDocument/2006/relationships/customXml" Target="../ink/ink674.xml"/><Relationship Id="rId514" Type="http://schemas.openxmlformats.org/officeDocument/2006/relationships/image" Target="../media/image756.png"/><Relationship Id="rId556" Type="http://schemas.openxmlformats.org/officeDocument/2006/relationships/image" Target="../media/image777.png"/><Relationship Id="rId88" Type="http://schemas.openxmlformats.org/officeDocument/2006/relationships/image" Target="../media/image543.png"/><Relationship Id="rId111" Type="http://schemas.openxmlformats.org/officeDocument/2006/relationships/customXml" Target="../ink/ink555.xml"/><Relationship Id="rId153" Type="http://schemas.openxmlformats.org/officeDocument/2006/relationships/customXml" Target="../ink/ink576.xml"/><Relationship Id="rId195" Type="http://schemas.openxmlformats.org/officeDocument/2006/relationships/customXml" Target="../ink/ink597.xml"/><Relationship Id="rId209" Type="http://schemas.openxmlformats.org/officeDocument/2006/relationships/customXml" Target="../ink/ink604.xml"/><Relationship Id="rId360" Type="http://schemas.openxmlformats.org/officeDocument/2006/relationships/image" Target="../media/image679.png"/><Relationship Id="rId416" Type="http://schemas.openxmlformats.org/officeDocument/2006/relationships/image" Target="../media/image707.png"/><Relationship Id="rId598" Type="http://schemas.openxmlformats.org/officeDocument/2006/relationships/image" Target="../media/image798.png"/><Relationship Id="rId220" Type="http://schemas.openxmlformats.org/officeDocument/2006/relationships/image" Target="../media/image609.png"/><Relationship Id="rId458" Type="http://schemas.openxmlformats.org/officeDocument/2006/relationships/image" Target="../media/image728.png"/><Relationship Id="rId623" Type="http://schemas.openxmlformats.org/officeDocument/2006/relationships/customXml" Target="../ink/ink811.xml"/><Relationship Id="rId15" Type="http://schemas.openxmlformats.org/officeDocument/2006/relationships/customXml" Target="../ink/ink507.xml"/><Relationship Id="rId57" Type="http://schemas.openxmlformats.org/officeDocument/2006/relationships/customXml" Target="../ink/ink528.xml"/><Relationship Id="rId262" Type="http://schemas.openxmlformats.org/officeDocument/2006/relationships/image" Target="../media/image630.png"/><Relationship Id="rId318" Type="http://schemas.openxmlformats.org/officeDocument/2006/relationships/image" Target="../media/image658.png"/><Relationship Id="rId525" Type="http://schemas.openxmlformats.org/officeDocument/2006/relationships/customXml" Target="../ink/ink762.xml"/><Relationship Id="rId567" Type="http://schemas.openxmlformats.org/officeDocument/2006/relationships/customXml" Target="../ink/ink783.xml"/><Relationship Id="rId99" Type="http://schemas.openxmlformats.org/officeDocument/2006/relationships/customXml" Target="../ink/ink549.xml"/><Relationship Id="rId122" Type="http://schemas.openxmlformats.org/officeDocument/2006/relationships/image" Target="../media/image560.png"/><Relationship Id="rId164" Type="http://schemas.openxmlformats.org/officeDocument/2006/relationships/image" Target="../media/image581.png"/><Relationship Id="rId371" Type="http://schemas.openxmlformats.org/officeDocument/2006/relationships/customXml" Target="../ink/ink685.xml"/><Relationship Id="rId427" Type="http://schemas.openxmlformats.org/officeDocument/2006/relationships/customXml" Target="../ink/ink713.xml"/><Relationship Id="rId469" Type="http://schemas.openxmlformats.org/officeDocument/2006/relationships/customXml" Target="../ink/ink734.xml"/><Relationship Id="rId634" Type="http://schemas.openxmlformats.org/officeDocument/2006/relationships/image" Target="../media/image816.png"/><Relationship Id="rId26" Type="http://schemas.openxmlformats.org/officeDocument/2006/relationships/image" Target="../media/image512.png"/><Relationship Id="rId231" Type="http://schemas.openxmlformats.org/officeDocument/2006/relationships/customXml" Target="../ink/ink615.xml"/><Relationship Id="rId273" Type="http://schemas.openxmlformats.org/officeDocument/2006/relationships/customXml" Target="../ink/ink636.xml"/><Relationship Id="rId329" Type="http://schemas.openxmlformats.org/officeDocument/2006/relationships/customXml" Target="../ink/ink664.xml"/><Relationship Id="rId480" Type="http://schemas.openxmlformats.org/officeDocument/2006/relationships/image" Target="../media/image739.png"/><Relationship Id="rId536" Type="http://schemas.openxmlformats.org/officeDocument/2006/relationships/image" Target="../media/image767.png"/><Relationship Id="rId68" Type="http://schemas.openxmlformats.org/officeDocument/2006/relationships/image" Target="../media/image533.png"/><Relationship Id="rId133" Type="http://schemas.openxmlformats.org/officeDocument/2006/relationships/customXml" Target="../ink/ink566.xml"/><Relationship Id="rId175" Type="http://schemas.openxmlformats.org/officeDocument/2006/relationships/customXml" Target="../ink/ink587.xml"/><Relationship Id="rId340" Type="http://schemas.openxmlformats.org/officeDocument/2006/relationships/image" Target="../media/image669.png"/><Relationship Id="rId578" Type="http://schemas.openxmlformats.org/officeDocument/2006/relationships/image" Target="../media/image788.png"/><Relationship Id="rId200" Type="http://schemas.openxmlformats.org/officeDocument/2006/relationships/image" Target="../media/image599.png"/><Relationship Id="rId382" Type="http://schemas.openxmlformats.org/officeDocument/2006/relationships/image" Target="../media/image690.png"/><Relationship Id="rId438" Type="http://schemas.openxmlformats.org/officeDocument/2006/relationships/image" Target="../media/image718.png"/><Relationship Id="rId603" Type="http://schemas.openxmlformats.org/officeDocument/2006/relationships/customXml" Target="../ink/ink801.xml"/><Relationship Id="rId242" Type="http://schemas.openxmlformats.org/officeDocument/2006/relationships/image" Target="../media/image620.png"/><Relationship Id="rId284" Type="http://schemas.openxmlformats.org/officeDocument/2006/relationships/image" Target="../media/image641.png"/><Relationship Id="rId491" Type="http://schemas.openxmlformats.org/officeDocument/2006/relationships/customXml" Target="../ink/ink745.xml"/><Relationship Id="rId505" Type="http://schemas.openxmlformats.org/officeDocument/2006/relationships/customXml" Target="../ink/ink752.xml"/><Relationship Id="rId37" Type="http://schemas.openxmlformats.org/officeDocument/2006/relationships/customXml" Target="../ink/ink518.xml"/><Relationship Id="rId79" Type="http://schemas.openxmlformats.org/officeDocument/2006/relationships/customXml" Target="../ink/ink539.xml"/><Relationship Id="rId102" Type="http://schemas.openxmlformats.org/officeDocument/2006/relationships/image" Target="../media/image550.png"/><Relationship Id="rId144" Type="http://schemas.openxmlformats.org/officeDocument/2006/relationships/image" Target="../media/image571.png"/><Relationship Id="rId547" Type="http://schemas.openxmlformats.org/officeDocument/2006/relationships/customXml" Target="../ink/ink773.xml"/><Relationship Id="rId589" Type="http://schemas.openxmlformats.org/officeDocument/2006/relationships/customXml" Target="../ink/ink794.xml"/><Relationship Id="rId90" Type="http://schemas.openxmlformats.org/officeDocument/2006/relationships/image" Target="../media/image544.png"/><Relationship Id="rId186" Type="http://schemas.openxmlformats.org/officeDocument/2006/relationships/image" Target="../media/image592.png"/><Relationship Id="rId351" Type="http://schemas.openxmlformats.org/officeDocument/2006/relationships/customXml" Target="../ink/ink675.xml"/><Relationship Id="rId393" Type="http://schemas.openxmlformats.org/officeDocument/2006/relationships/customXml" Target="../ink/ink696.xml"/><Relationship Id="rId407" Type="http://schemas.openxmlformats.org/officeDocument/2006/relationships/customXml" Target="../ink/ink703.xml"/><Relationship Id="rId449" Type="http://schemas.openxmlformats.org/officeDocument/2006/relationships/customXml" Target="../ink/ink724.xml"/><Relationship Id="rId614" Type="http://schemas.openxmlformats.org/officeDocument/2006/relationships/image" Target="../media/image806.png"/><Relationship Id="rId211" Type="http://schemas.openxmlformats.org/officeDocument/2006/relationships/customXml" Target="../ink/ink605.xml"/><Relationship Id="rId253" Type="http://schemas.openxmlformats.org/officeDocument/2006/relationships/customXml" Target="../ink/ink626.xml"/><Relationship Id="rId295" Type="http://schemas.openxmlformats.org/officeDocument/2006/relationships/customXml" Target="../ink/ink647.xml"/><Relationship Id="rId309" Type="http://schemas.openxmlformats.org/officeDocument/2006/relationships/customXml" Target="../ink/ink654.xml"/><Relationship Id="rId460" Type="http://schemas.openxmlformats.org/officeDocument/2006/relationships/image" Target="../media/image729.png"/><Relationship Id="rId516" Type="http://schemas.openxmlformats.org/officeDocument/2006/relationships/image" Target="../media/image757.png"/><Relationship Id="rId48" Type="http://schemas.openxmlformats.org/officeDocument/2006/relationships/image" Target="../media/image523.png"/><Relationship Id="rId113" Type="http://schemas.openxmlformats.org/officeDocument/2006/relationships/customXml" Target="../ink/ink556.xml"/><Relationship Id="rId320" Type="http://schemas.openxmlformats.org/officeDocument/2006/relationships/image" Target="../media/image659.png"/><Relationship Id="rId558" Type="http://schemas.openxmlformats.org/officeDocument/2006/relationships/image" Target="../media/image778.png"/><Relationship Id="rId155" Type="http://schemas.openxmlformats.org/officeDocument/2006/relationships/customXml" Target="../ink/ink577.xml"/><Relationship Id="rId197" Type="http://schemas.openxmlformats.org/officeDocument/2006/relationships/customXml" Target="../ink/ink598.xml"/><Relationship Id="rId362" Type="http://schemas.openxmlformats.org/officeDocument/2006/relationships/image" Target="../media/image680.png"/><Relationship Id="rId418" Type="http://schemas.openxmlformats.org/officeDocument/2006/relationships/image" Target="../media/image708.png"/><Relationship Id="rId625" Type="http://schemas.openxmlformats.org/officeDocument/2006/relationships/customXml" Target="../ink/ink812.xml"/><Relationship Id="rId222" Type="http://schemas.openxmlformats.org/officeDocument/2006/relationships/image" Target="../media/image610.png"/><Relationship Id="rId264" Type="http://schemas.openxmlformats.org/officeDocument/2006/relationships/image" Target="../media/image631.png"/><Relationship Id="rId471" Type="http://schemas.openxmlformats.org/officeDocument/2006/relationships/customXml" Target="../ink/ink735.xml"/><Relationship Id="rId17" Type="http://schemas.openxmlformats.org/officeDocument/2006/relationships/customXml" Target="../ink/ink508.xml"/><Relationship Id="rId59" Type="http://schemas.openxmlformats.org/officeDocument/2006/relationships/customXml" Target="../ink/ink529.xml"/><Relationship Id="rId124" Type="http://schemas.openxmlformats.org/officeDocument/2006/relationships/image" Target="../media/image561.png"/><Relationship Id="rId527" Type="http://schemas.openxmlformats.org/officeDocument/2006/relationships/customXml" Target="../ink/ink763.xml"/><Relationship Id="rId569" Type="http://schemas.openxmlformats.org/officeDocument/2006/relationships/customXml" Target="../ink/ink784.xml"/><Relationship Id="rId70" Type="http://schemas.openxmlformats.org/officeDocument/2006/relationships/image" Target="../media/image534.png"/><Relationship Id="rId166" Type="http://schemas.openxmlformats.org/officeDocument/2006/relationships/image" Target="../media/image582.png"/><Relationship Id="rId331" Type="http://schemas.openxmlformats.org/officeDocument/2006/relationships/customXml" Target="../ink/ink665.xml"/><Relationship Id="rId373" Type="http://schemas.openxmlformats.org/officeDocument/2006/relationships/customXml" Target="../ink/ink686.xml"/><Relationship Id="rId429" Type="http://schemas.openxmlformats.org/officeDocument/2006/relationships/customXml" Target="../ink/ink714.xml"/><Relationship Id="rId580" Type="http://schemas.openxmlformats.org/officeDocument/2006/relationships/image" Target="../media/image789.png"/><Relationship Id="rId636" Type="http://schemas.openxmlformats.org/officeDocument/2006/relationships/image" Target="../media/image817.png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616.xml"/><Relationship Id="rId440" Type="http://schemas.openxmlformats.org/officeDocument/2006/relationships/image" Target="../media/image719.png"/><Relationship Id="rId28" Type="http://schemas.openxmlformats.org/officeDocument/2006/relationships/image" Target="../media/image513.png"/><Relationship Id="rId275" Type="http://schemas.openxmlformats.org/officeDocument/2006/relationships/customXml" Target="../ink/ink637.xml"/><Relationship Id="rId300" Type="http://schemas.openxmlformats.org/officeDocument/2006/relationships/image" Target="../media/image649.png"/><Relationship Id="rId482" Type="http://schemas.openxmlformats.org/officeDocument/2006/relationships/image" Target="../media/image740.png"/><Relationship Id="rId538" Type="http://schemas.openxmlformats.org/officeDocument/2006/relationships/image" Target="../media/image768.png"/><Relationship Id="rId81" Type="http://schemas.openxmlformats.org/officeDocument/2006/relationships/customXml" Target="../ink/ink540.xml"/><Relationship Id="rId135" Type="http://schemas.openxmlformats.org/officeDocument/2006/relationships/customXml" Target="../ink/ink567.xml"/><Relationship Id="rId177" Type="http://schemas.openxmlformats.org/officeDocument/2006/relationships/customXml" Target="../ink/ink588.xml"/><Relationship Id="rId342" Type="http://schemas.openxmlformats.org/officeDocument/2006/relationships/image" Target="../media/image670.png"/><Relationship Id="rId384" Type="http://schemas.openxmlformats.org/officeDocument/2006/relationships/image" Target="../media/image691.png"/><Relationship Id="rId591" Type="http://schemas.openxmlformats.org/officeDocument/2006/relationships/customXml" Target="../ink/ink795.xml"/><Relationship Id="rId605" Type="http://schemas.openxmlformats.org/officeDocument/2006/relationships/customXml" Target="../ink/ink802.xml"/><Relationship Id="rId202" Type="http://schemas.openxmlformats.org/officeDocument/2006/relationships/image" Target="../media/image600.png"/><Relationship Id="rId244" Type="http://schemas.openxmlformats.org/officeDocument/2006/relationships/image" Target="../media/image621.png"/><Relationship Id="rId39" Type="http://schemas.openxmlformats.org/officeDocument/2006/relationships/customXml" Target="../ink/ink519.xml"/><Relationship Id="rId286" Type="http://schemas.openxmlformats.org/officeDocument/2006/relationships/image" Target="../media/image642.png"/><Relationship Id="rId451" Type="http://schemas.openxmlformats.org/officeDocument/2006/relationships/customXml" Target="../ink/ink725.xml"/><Relationship Id="rId493" Type="http://schemas.openxmlformats.org/officeDocument/2006/relationships/customXml" Target="../ink/ink746.xml"/><Relationship Id="rId507" Type="http://schemas.openxmlformats.org/officeDocument/2006/relationships/customXml" Target="../ink/ink753.xml"/><Relationship Id="rId549" Type="http://schemas.openxmlformats.org/officeDocument/2006/relationships/customXml" Target="../ink/ink774.xml"/><Relationship Id="rId50" Type="http://schemas.openxmlformats.org/officeDocument/2006/relationships/image" Target="../media/image524.png"/><Relationship Id="rId104" Type="http://schemas.openxmlformats.org/officeDocument/2006/relationships/image" Target="../media/image551.png"/><Relationship Id="rId146" Type="http://schemas.openxmlformats.org/officeDocument/2006/relationships/image" Target="../media/image572.png"/><Relationship Id="rId188" Type="http://schemas.openxmlformats.org/officeDocument/2006/relationships/image" Target="../media/image593.png"/><Relationship Id="rId311" Type="http://schemas.openxmlformats.org/officeDocument/2006/relationships/customXml" Target="../ink/ink655.xml"/><Relationship Id="rId353" Type="http://schemas.openxmlformats.org/officeDocument/2006/relationships/customXml" Target="../ink/ink676.xml"/><Relationship Id="rId395" Type="http://schemas.openxmlformats.org/officeDocument/2006/relationships/customXml" Target="../ink/ink697.xml"/><Relationship Id="rId409" Type="http://schemas.openxmlformats.org/officeDocument/2006/relationships/customXml" Target="../ink/ink704.xml"/><Relationship Id="rId560" Type="http://schemas.openxmlformats.org/officeDocument/2006/relationships/image" Target="../media/image779.png"/><Relationship Id="rId92" Type="http://schemas.openxmlformats.org/officeDocument/2006/relationships/image" Target="../media/image545.png"/><Relationship Id="rId213" Type="http://schemas.openxmlformats.org/officeDocument/2006/relationships/customXml" Target="../ink/ink606.xml"/><Relationship Id="rId420" Type="http://schemas.openxmlformats.org/officeDocument/2006/relationships/image" Target="../media/image709.png"/><Relationship Id="rId616" Type="http://schemas.openxmlformats.org/officeDocument/2006/relationships/image" Target="../media/image807.png"/><Relationship Id="rId255" Type="http://schemas.openxmlformats.org/officeDocument/2006/relationships/customXml" Target="../ink/ink627.xml"/><Relationship Id="rId297" Type="http://schemas.openxmlformats.org/officeDocument/2006/relationships/customXml" Target="../ink/ink648.xml"/><Relationship Id="rId462" Type="http://schemas.openxmlformats.org/officeDocument/2006/relationships/image" Target="../media/image730.png"/><Relationship Id="rId518" Type="http://schemas.openxmlformats.org/officeDocument/2006/relationships/image" Target="../media/image758.png"/><Relationship Id="rId115" Type="http://schemas.openxmlformats.org/officeDocument/2006/relationships/customXml" Target="../ink/ink557.xml"/><Relationship Id="rId157" Type="http://schemas.openxmlformats.org/officeDocument/2006/relationships/customXml" Target="../ink/ink578.xml"/><Relationship Id="rId322" Type="http://schemas.openxmlformats.org/officeDocument/2006/relationships/image" Target="../media/image660.png"/><Relationship Id="rId364" Type="http://schemas.openxmlformats.org/officeDocument/2006/relationships/image" Target="../media/image681.png"/><Relationship Id="rId61" Type="http://schemas.openxmlformats.org/officeDocument/2006/relationships/customXml" Target="../ink/ink530.xml"/><Relationship Id="rId199" Type="http://schemas.openxmlformats.org/officeDocument/2006/relationships/customXml" Target="../ink/ink599.xml"/><Relationship Id="rId571" Type="http://schemas.openxmlformats.org/officeDocument/2006/relationships/customXml" Target="../ink/ink785.xml"/><Relationship Id="rId627" Type="http://schemas.openxmlformats.org/officeDocument/2006/relationships/customXml" Target="../ink/ink813.xml"/><Relationship Id="rId19" Type="http://schemas.openxmlformats.org/officeDocument/2006/relationships/customXml" Target="../ink/ink509.xml"/><Relationship Id="rId224" Type="http://schemas.openxmlformats.org/officeDocument/2006/relationships/image" Target="../media/image611.png"/><Relationship Id="rId266" Type="http://schemas.openxmlformats.org/officeDocument/2006/relationships/image" Target="../media/image632.png"/><Relationship Id="rId431" Type="http://schemas.openxmlformats.org/officeDocument/2006/relationships/customXml" Target="../ink/ink715.xml"/><Relationship Id="rId473" Type="http://schemas.openxmlformats.org/officeDocument/2006/relationships/customXml" Target="../ink/ink736.xml"/><Relationship Id="rId529" Type="http://schemas.openxmlformats.org/officeDocument/2006/relationships/customXml" Target="../ink/ink764.xml"/><Relationship Id="rId30" Type="http://schemas.openxmlformats.org/officeDocument/2006/relationships/image" Target="../media/image514.png"/><Relationship Id="rId126" Type="http://schemas.openxmlformats.org/officeDocument/2006/relationships/image" Target="../media/image562.png"/><Relationship Id="rId168" Type="http://schemas.openxmlformats.org/officeDocument/2006/relationships/image" Target="../media/image583.png"/><Relationship Id="rId333" Type="http://schemas.openxmlformats.org/officeDocument/2006/relationships/customXml" Target="../ink/ink666.xml"/><Relationship Id="rId540" Type="http://schemas.openxmlformats.org/officeDocument/2006/relationships/image" Target="../media/image769.png"/><Relationship Id="rId72" Type="http://schemas.openxmlformats.org/officeDocument/2006/relationships/image" Target="../media/image535.png"/><Relationship Id="rId375" Type="http://schemas.openxmlformats.org/officeDocument/2006/relationships/customXml" Target="../ink/ink687.xml"/><Relationship Id="rId582" Type="http://schemas.openxmlformats.org/officeDocument/2006/relationships/image" Target="../media/image790.png"/><Relationship Id="rId3" Type="http://schemas.openxmlformats.org/officeDocument/2006/relationships/customXml" Target="../ink/ink501.xml"/><Relationship Id="rId235" Type="http://schemas.openxmlformats.org/officeDocument/2006/relationships/customXml" Target="../ink/ink617.xml"/><Relationship Id="rId277" Type="http://schemas.openxmlformats.org/officeDocument/2006/relationships/customXml" Target="../ink/ink638.xml"/><Relationship Id="rId400" Type="http://schemas.openxmlformats.org/officeDocument/2006/relationships/image" Target="../media/image699.png"/><Relationship Id="rId442" Type="http://schemas.openxmlformats.org/officeDocument/2006/relationships/image" Target="../media/image720.png"/><Relationship Id="rId484" Type="http://schemas.openxmlformats.org/officeDocument/2006/relationships/image" Target="../media/image741.png"/><Relationship Id="rId137" Type="http://schemas.openxmlformats.org/officeDocument/2006/relationships/customXml" Target="../ink/ink568.xml"/><Relationship Id="rId302" Type="http://schemas.openxmlformats.org/officeDocument/2006/relationships/image" Target="../media/image650.png"/><Relationship Id="rId344" Type="http://schemas.openxmlformats.org/officeDocument/2006/relationships/image" Target="../media/image671.png"/><Relationship Id="rId41" Type="http://schemas.openxmlformats.org/officeDocument/2006/relationships/customXml" Target="../ink/ink520.xml"/><Relationship Id="rId83" Type="http://schemas.openxmlformats.org/officeDocument/2006/relationships/customXml" Target="../ink/ink541.xml"/><Relationship Id="rId179" Type="http://schemas.openxmlformats.org/officeDocument/2006/relationships/customXml" Target="../ink/ink589.xml"/><Relationship Id="rId386" Type="http://schemas.openxmlformats.org/officeDocument/2006/relationships/image" Target="../media/image692.png"/><Relationship Id="rId551" Type="http://schemas.openxmlformats.org/officeDocument/2006/relationships/customXml" Target="../ink/ink775.xml"/><Relationship Id="rId593" Type="http://schemas.openxmlformats.org/officeDocument/2006/relationships/customXml" Target="../ink/ink796.xml"/><Relationship Id="rId607" Type="http://schemas.openxmlformats.org/officeDocument/2006/relationships/customXml" Target="../ink/ink803.xml"/><Relationship Id="rId190" Type="http://schemas.openxmlformats.org/officeDocument/2006/relationships/image" Target="../media/image594.png"/><Relationship Id="rId204" Type="http://schemas.openxmlformats.org/officeDocument/2006/relationships/image" Target="../media/image601.png"/><Relationship Id="rId246" Type="http://schemas.openxmlformats.org/officeDocument/2006/relationships/image" Target="../media/image622.png"/><Relationship Id="rId288" Type="http://schemas.openxmlformats.org/officeDocument/2006/relationships/image" Target="../media/image643.png"/><Relationship Id="rId411" Type="http://schemas.openxmlformats.org/officeDocument/2006/relationships/customXml" Target="../ink/ink705.xml"/><Relationship Id="rId453" Type="http://schemas.openxmlformats.org/officeDocument/2006/relationships/customXml" Target="../ink/ink726.xml"/><Relationship Id="rId509" Type="http://schemas.openxmlformats.org/officeDocument/2006/relationships/customXml" Target="../ink/ink754.xml"/><Relationship Id="rId106" Type="http://schemas.openxmlformats.org/officeDocument/2006/relationships/image" Target="../media/image552.png"/><Relationship Id="rId313" Type="http://schemas.openxmlformats.org/officeDocument/2006/relationships/customXml" Target="../ink/ink656.xml"/><Relationship Id="rId495" Type="http://schemas.openxmlformats.org/officeDocument/2006/relationships/customXml" Target="../ink/ink747.xml"/><Relationship Id="rId10" Type="http://schemas.openxmlformats.org/officeDocument/2006/relationships/image" Target="../media/image504.png"/><Relationship Id="rId52" Type="http://schemas.openxmlformats.org/officeDocument/2006/relationships/image" Target="../media/image525.png"/><Relationship Id="rId94" Type="http://schemas.openxmlformats.org/officeDocument/2006/relationships/image" Target="../media/image546.png"/><Relationship Id="rId148" Type="http://schemas.openxmlformats.org/officeDocument/2006/relationships/image" Target="../media/image573.png"/><Relationship Id="rId355" Type="http://schemas.openxmlformats.org/officeDocument/2006/relationships/customXml" Target="../ink/ink677.xml"/><Relationship Id="rId397" Type="http://schemas.openxmlformats.org/officeDocument/2006/relationships/customXml" Target="../ink/ink698.xml"/><Relationship Id="rId520" Type="http://schemas.openxmlformats.org/officeDocument/2006/relationships/image" Target="../media/image759.png"/><Relationship Id="rId562" Type="http://schemas.openxmlformats.org/officeDocument/2006/relationships/image" Target="../media/image780.png"/><Relationship Id="rId618" Type="http://schemas.openxmlformats.org/officeDocument/2006/relationships/image" Target="../media/image808.png"/><Relationship Id="rId215" Type="http://schemas.openxmlformats.org/officeDocument/2006/relationships/customXml" Target="../ink/ink607.xml"/><Relationship Id="rId257" Type="http://schemas.openxmlformats.org/officeDocument/2006/relationships/customXml" Target="../ink/ink628.xml"/><Relationship Id="rId422" Type="http://schemas.openxmlformats.org/officeDocument/2006/relationships/image" Target="../media/image710.png"/><Relationship Id="rId464" Type="http://schemas.openxmlformats.org/officeDocument/2006/relationships/image" Target="../media/image731.png"/><Relationship Id="rId299" Type="http://schemas.openxmlformats.org/officeDocument/2006/relationships/customXml" Target="../ink/ink649.xml"/><Relationship Id="rId63" Type="http://schemas.openxmlformats.org/officeDocument/2006/relationships/customXml" Target="../ink/ink531.xml"/><Relationship Id="rId159" Type="http://schemas.openxmlformats.org/officeDocument/2006/relationships/customXml" Target="../ink/ink579.xml"/><Relationship Id="rId366" Type="http://schemas.openxmlformats.org/officeDocument/2006/relationships/image" Target="../media/image682.png"/><Relationship Id="rId573" Type="http://schemas.openxmlformats.org/officeDocument/2006/relationships/customXml" Target="../ink/ink786.xml"/><Relationship Id="rId226" Type="http://schemas.openxmlformats.org/officeDocument/2006/relationships/image" Target="../media/image612.png"/><Relationship Id="rId433" Type="http://schemas.openxmlformats.org/officeDocument/2006/relationships/customXml" Target="../ink/ink716.xml"/><Relationship Id="rId74" Type="http://schemas.openxmlformats.org/officeDocument/2006/relationships/image" Target="../media/image536.png"/><Relationship Id="rId377" Type="http://schemas.openxmlformats.org/officeDocument/2006/relationships/customXml" Target="../ink/ink688.xml"/><Relationship Id="rId500" Type="http://schemas.openxmlformats.org/officeDocument/2006/relationships/image" Target="../media/image749.png"/><Relationship Id="rId584" Type="http://schemas.openxmlformats.org/officeDocument/2006/relationships/image" Target="../media/image791.png"/><Relationship Id="rId5" Type="http://schemas.openxmlformats.org/officeDocument/2006/relationships/customXml" Target="../ink/ink502.xml"/><Relationship Id="rId237" Type="http://schemas.openxmlformats.org/officeDocument/2006/relationships/customXml" Target="../ink/ink618.xml"/><Relationship Id="rId444" Type="http://schemas.openxmlformats.org/officeDocument/2006/relationships/image" Target="../media/image721.png"/><Relationship Id="rId290" Type="http://schemas.openxmlformats.org/officeDocument/2006/relationships/image" Target="../media/image644.png"/><Relationship Id="rId304" Type="http://schemas.openxmlformats.org/officeDocument/2006/relationships/image" Target="../media/image651.png"/><Relationship Id="rId388" Type="http://schemas.openxmlformats.org/officeDocument/2006/relationships/image" Target="../media/image693.png"/><Relationship Id="rId511" Type="http://schemas.openxmlformats.org/officeDocument/2006/relationships/customXml" Target="../ink/ink755.xml"/><Relationship Id="rId609" Type="http://schemas.openxmlformats.org/officeDocument/2006/relationships/customXml" Target="../ink/ink804.xml"/><Relationship Id="rId85" Type="http://schemas.openxmlformats.org/officeDocument/2006/relationships/customXml" Target="../ink/ink542.xml"/><Relationship Id="rId150" Type="http://schemas.openxmlformats.org/officeDocument/2006/relationships/image" Target="../media/image574.png"/><Relationship Id="rId595" Type="http://schemas.openxmlformats.org/officeDocument/2006/relationships/customXml" Target="../ink/ink797.xml"/><Relationship Id="rId248" Type="http://schemas.openxmlformats.org/officeDocument/2006/relationships/image" Target="../media/image623.png"/><Relationship Id="rId455" Type="http://schemas.openxmlformats.org/officeDocument/2006/relationships/customXml" Target="../ink/ink727.xml"/><Relationship Id="rId12" Type="http://schemas.openxmlformats.org/officeDocument/2006/relationships/image" Target="../media/image505.png"/><Relationship Id="rId108" Type="http://schemas.openxmlformats.org/officeDocument/2006/relationships/image" Target="../media/image553.png"/><Relationship Id="rId315" Type="http://schemas.openxmlformats.org/officeDocument/2006/relationships/customXml" Target="../ink/ink657.xml"/><Relationship Id="rId522" Type="http://schemas.openxmlformats.org/officeDocument/2006/relationships/image" Target="../media/image760.png"/><Relationship Id="rId96" Type="http://schemas.openxmlformats.org/officeDocument/2006/relationships/image" Target="../media/image547.png"/><Relationship Id="rId161" Type="http://schemas.openxmlformats.org/officeDocument/2006/relationships/customXml" Target="../ink/ink580.xml"/><Relationship Id="rId399" Type="http://schemas.openxmlformats.org/officeDocument/2006/relationships/customXml" Target="../ink/ink699.xml"/><Relationship Id="rId259" Type="http://schemas.openxmlformats.org/officeDocument/2006/relationships/customXml" Target="../ink/ink629.xml"/><Relationship Id="rId466" Type="http://schemas.openxmlformats.org/officeDocument/2006/relationships/image" Target="../media/image732.png"/><Relationship Id="rId23" Type="http://schemas.openxmlformats.org/officeDocument/2006/relationships/customXml" Target="../ink/ink511.xml"/><Relationship Id="rId119" Type="http://schemas.openxmlformats.org/officeDocument/2006/relationships/customXml" Target="../ink/ink559.xml"/><Relationship Id="rId326" Type="http://schemas.openxmlformats.org/officeDocument/2006/relationships/image" Target="../media/image662.png"/><Relationship Id="rId533" Type="http://schemas.openxmlformats.org/officeDocument/2006/relationships/customXml" Target="../ink/ink766.xml"/><Relationship Id="rId172" Type="http://schemas.openxmlformats.org/officeDocument/2006/relationships/image" Target="../media/image585.png"/><Relationship Id="rId477" Type="http://schemas.openxmlformats.org/officeDocument/2006/relationships/customXml" Target="../ink/ink738.xml"/><Relationship Id="rId600" Type="http://schemas.openxmlformats.org/officeDocument/2006/relationships/image" Target="../media/image799.png"/><Relationship Id="rId337" Type="http://schemas.openxmlformats.org/officeDocument/2006/relationships/customXml" Target="../ink/ink668.xml"/><Relationship Id="rId34" Type="http://schemas.openxmlformats.org/officeDocument/2006/relationships/image" Target="../media/image516.png"/><Relationship Id="rId544" Type="http://schemas.openxmlformats.org/officeDocument/2006/relationships/image" Target="../media/image771.png"/><Relationship Id="rId183" Type="http://schemas.openxmlformats.org/officeDocument/2006/relationships/customXml" Target="../ink/ink591.xml"/><Relationship Id="rId390" Type="http://schemas.openxmlformats.org/officeDocument/2006/relationships/image" Target="../media/image694.png"/><Relationship Id="rId404" Type="http://schemas.openxmlformats.org/officeDocument/2006/relationships/image" Target="../media/image701.png"/><Relationship Id="rId611" Type="http://schemas.openxmlformats.org/officeDocument/2006/relationships/customXml" Target="../ink/ink805.xml"/><Relationship Id="rId250" Type="http://schemas.openxmlformats.org/officeDocument/2006/relationships/image" Target="../media/image624.png"/><Relationship Id="rId488" Type="http://schemas.openxmlformats.org/officeDocument/2006/relationships/image" Target="../media/image743.png"/><Relationship Id="rId45" Type="http://schemas.openxmlformats.org/officeDocument/2006/relationships/customXml" Target="../ink/ink522.xml"/><Relationship Id="rId110" Type="http://schemas.openxmlformats.org/officeDocument/2006/relationships/image" Target="../media/image554.png"/><Relationship Id="rId348" Type="http://schemas.openxmlformats.org/officeDocument/2006/relationships/image" Target="../media/image673.png"/><Relationship Id="rId555" Type="http://schemas.openxmlformats.org/officeDocument/2006/relationships/customXml" Target="../ink/ink777.xml"/><Relationship Id="rId194" Type="http://schemas.openxmlformats.org/officeDocument/2006/relationships/image" Target="../media/image596.png"/><Relationship Id="rId208" Type="http://schemas.openxmlformats.org/officeDocument/2006/relationships/image" Target="../media/image603.png"/><Relationship Id="rId415" Type="http://schemas.openxmlformats.org/officeDocument/2006/relationships/customXml" Target="../ink/ink707.xml"/><Relationship Id="rId622" Type="http://schemas.openxmlformats.org/officeDocument/2006/relationships/image" Target="../media/image810.png"/><Relationship Id="rId261" Type="http://schemas.openxmlformats.org/officeDocument/2006/relationships/customXml" Target="../ink/ink630.xml"/><Relationship Id="rId499" Type="http://schemas.openxmlformats.org/officeDocument/2006/relationships/customXml" Target="../ink/ink749.xml"/><Relationship Id="rId56" Type="http://schemas.openxmlformats.org/officeDocument/2006/relationships/image" Target="../media/image527.png"/><Relationship Id="rId359" Type="http://schemas.openxmlformats.org/officeDocument/2006/relationships/customXml" Target="../ink/ink679.xml"/><Relationship Id="rId566" Type="http://schemas.openxmlformats.org/officeDocument/2006/relationships/image" Target="../media/image782.png"/><Relationship Id="rId121" Type="http://schemas.openxmlformats.org/officeDocument/2006/relationships/customXml" Target="../ink/ink560.xml"/><Relationship Id="rId219" Type="http://schemas.openxmlformats.org/officeDocument/2006/relationships/customXml" Target="../ink/ink609.xml"/><Relationship Id="rId426" Type="http://schemas.openxmlformats.org/officeDocument/2006/relationships/image" Target="../media/image712.png"/><Relationship Id="rId633" Type="http://schemas.openxmlformats.org/officeDocument/2006/relationships/customXml" Target="../ink/ink816.xml"/><Relationship Id="rId67" Type="http://schemas.openxmlformats.org/officeDocument/2006/relationships/customXml" Target="../ink/ink533.xml"/><Relationship Id="rId272" Type="http://schemas.openxmlformats.org/officeDocument/2006/relationships/image" Target="../media/image635.png"/><Relationship Id="rId577" Type="http://schemas.openxmlformats.org/officeDocument/2006/relationships/customXml" Target="../ink/ink788.xml"/><Relationship Id="rId132" Type="http://schemas.openxmlformats.org/officeDocument/2006/relationships/image" Target="../media/image565.png"/><Relationship Id="rId437" Type="http://schemas.openxmlformats.org/officeDocument/2006/relationships/customXml" Target="../ink/ink718.xml"/><Relationship Id="rId283" Type="http://schemas.openxmlformats.org/officeDocument/2006/relationships/customXml" Target="../ink/ink641.xml"/><Relationship Id="rId490" Type="http://schemas.openxmlformats.org/officeDocument/2006/relationships/image" Target="../media/image744.png"/><Relationship Id="rId504" Type="http://schemas.openxmlformats.org/officeDocument/2006/relationships/image" Target="../media/image751.png"/><Relationship Id="rId78" Type="http://schemas.openxmlformats.org/officeDocument/2006/relationships/image" Target="../media/image538.png"/><Relationship Id="rId143" Type="http://schemas.openxmlformats.org/officeDocument/2006/relationships/customXml" Target="../ink/ink571.xml"/><Relationship Id="rId350" Type="http://schemas.openxmlformats.org/officeDocument/2006/relationships/image" Target="../media/image674.png"/><Relationship Id="rId588" Type="http://schemas.openxmlformats.org/officeDocument/2006/relationships/image" Target="../media/image79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3" Type="http://schemas.openxmlformats.org/officeDocument/2006/relationships/customXml" Target="../ink/ink818.xml"/><Relationship Id="rId7" Type="http://schemas.openxmlformats.org/officeDocument/2006/relationships/customXml" Target="../ink/ink820.xml"/><Relationship Id="rId12" Type="http://schemas.openxmlformats.org/officeDocument/2006/relationships/image" Target="../media/image822.png"/><Relationship Id="rId2" Type="http://schemas.openxmlformats.org/officeDocument/2006/relationships/image" Target="../media/image610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19.png"/><Relationship Id="rId11" Type="http://schemas.openxmlformats.org/officeDocument/2006/relationships/customXml" Target="../ink/ink822.xml"/><Relationship Id="rId5" Type="http://schemas.openxmlformats.org/officeDocument/2006/relationships/customXml" Target="../ink/ink819.xml"/><Relationship Id="rId10" Type="http://schemas.openxmlformats.org/officeDocument/2006/relationships/image" Target="../media/image821.png"/><Relationship Id="rId4" Type="http://schemas.openxmlformats.org/officeDocument/2006/relationships/image" Target="../media/image818.png"/><Relationship Id="rId9" Type="http://schemas.openxmlformats.org/officeDocument/2006/relationships/customXml" Target="../ink/ink821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8.png"/><Relationship Id="rId18" Type="http://schemas.openxmlformats.org/officeDocument/2006/relationships/customXml" Target="../ink/ink831.xml"/><Relationship Id="rId26" Type="http://schemas.openxmlformats.org/officeDocument/2006/relationships/customXml" Target="../ink/ink835.xml"/><Relationship Id="rId39" Type="http://schemas.openxmlformats.org/officeDocument/2006/relationships/image" Target="../media/image841.png"/><Relationship Id="rId21" Type="http://schemas.openxmlformats.org/officeDocument/2006/relationships/image" Target="../media/image832.png"/><Relationship Id="rId34" Type="http://schemas.openxmlformats.org/officeDocument/2006/relationships/customXml" Target="../ink/ink839.xml"/><Relationship Id="rId7" Type="http://schemas.openxmlformats.org/officeDocument/2006/relationships/image" Target="../media/image825.png"/><Relationship Id="rId2" Type="http://schemas.openxmlformats.org/officeDocument/2006/relationships/customXml" Target="../ink/ink823.xml"/><Relationship Id="rId16" Type="http://schemas.openxmlformats.org/officeDocument/2006/relationships/customXml" Target="../ink/ink830.xml"/><Relationship Id="rId20" Type="http://schemas.openxmlformats.org/officeDocument/2006/relationships/customXml" Target="../ink/ink832.xml"/><Relationship Id="rId29" Type="http://schemas.openxmlformats.org/officeDocument/2006/relationships/image" Target="../media/image836.png"/><Relationship Id="rId41" Type="http://schemas.openxmlformats.org/officeDocument/2006/relationships/image" Target="../media/image842.png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825.xml"/><Relationship Id="rId11" Type="http://schemas.openxmlformats.org/officeDocument/2006/relationships/image" Target="../media/image827.png"/><Relationship Id="rId24" Type="http://schemas.openxmlformats.org/officeDocument/2006/relationships/customXml" Target="../ink/ink834.xml"/><Relationship Id="rId32" Type="http://schemas.openxmlformats.org/officeDocument/2006/relationships/customXml" Target="../ink/ink838.xml"/><Relationship Id="rId37" Type="http://schemas.openxmlformats.org/officeDocument/2006/relationships/image" Target="../media/image840.png"/><Relationship Id="rId40" Type="http://schemas.openxmlformats.org/officeDocument/2006/relationships/customXml" Target="../ink/ink842.xml"/><Relationship Id="rId5" Type="http://schemas.openxmlformats.org/officeDocument/2006/relationships/image" Target="../media/image824.png"/><Relationship Id="rId15" Type="http://schemas.openxmlformats.org/officeDocument/2006/relationships/image" Target="../media/image829.png"/><Relationship Id="rId23" Type="http://schemas.openxmlformats.org/officeDocument/2006/relationships/image" Target="../media/image833.png"/><Relationship Id="rId28" Type="http://schemas.openxmlformats.org/officeDocument/2006/relationships/customXml" Target="../ink/ink836.xml"/><Relationship Id="rId36" Type="http://schemas.openxmlformats.org/officeDocument/2006/relationships/customXml" Target="../ink/ink840.xml"/><Relationship Id="rId10" Type="http://schemas.openxmlformats.org/officeDocument/2006/relationships/customXml" Target="../ink/ink827.xml"/><Relationship Id="rId19" Type="http://schemas.openxmlformats.org/officeDocument/2006/relationships/image" Target="../media/image831.png"/><Relationship Id="rId31" Type="http://schemas.openxmlformats.org/officeDocument/2006/relationships/image" Target="../media/image837.png"/><Relationship Id="rId4" Type="http://schemas.openxmlformats.org/officeDocument/2006/relationships/customXml" Target="../ink/ink824.xml"/><Relationship Id="rId9" Type="http://schemas.openxmlformats.org/officeDocument/2006/relationships/image" Target="../media/image826.png"/><Relationship Id="rId14" Type="http://schemas.openxmlformats.org/officeDocument/2006/relationships/customXml" Target="../ink/ink829.xml"/><Relationship Id="rId22" Type="http://schemas.openxmlformats.org/officeDocument/2006/relationships/customXml" Target="../ink/ink833.xml"/><Relationship Id="rId27" Type="http://schemas.openxmlformats.org/officeDocument/2006/relationships/image" Target="../media/image835.png"/><Relationship Id="rId30" Type="http://schemas.openxmlformats.org/officeDocument/2006/relationships/customXml" Target="../ink/ink837.xml"/><Relationship Id="rId35" Type="http://schemas.openxmlformats.org/officeDocument/2006/relationships/image" Target="../media/image839.png"/><Relationship Id="rId8" Type="http://schemas.openxmlformats.org/officeDocument/2006/relationships/customXml" Target="../ink/ink826.xml"/><Relationship Id="rId3" Type="http://schemas.openxmlformats.org/officeDocument/2006/relationships/image" Target="../media/image823.png"/><Relationship Id="rId12" Type="http://schemas.openxmlformats.org/officeDocument/2006/relationships/customXml" Target="../ink/ink828.xml"/><Relationship Id="rId17" Type="http://schemas.openxmlformats.org/officeDocument/2006/relationships/image" Target="../media/image830.png"/><Relationship Id="rId25" Type="http://schemas.openxmlformats.org/officeDocument/2006/relationships/image" Target="../media/image834.png"/><Relationship Id="rId33" Type="http://schemas.openxmlformats.org/officeDocument/2006/relationships/image" Target="../media/image838.png"/><Relationship Id="rId38" Type="http://schemas.openxmlformats.org/officeDocument/2006/relationships/customXml" Target="../ink/ink8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6D2F-C49D-4183-822E-14B205D3F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9028"/>
            <a:ext cx="9144000" cy="2387600"/>
          </a:xfrm>
        </p:spPr>
        <p:txBody>
          <a:bodyPr>
            <a:normAutofit/>
          </a:bodyPr>
          <a:lstStyle/>
          <a:p>
            <a:r>
              <a:rPr lang="en-CA" sz="3600" dirty="0"/>
              <a:t>CS 466/666 - Algorithm Design and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156E3-DF49-4C1D-815F-B49CAC8AF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831" y="3325081"/>
            <a:ext cx="9144000" cy="1655762"/>
          </a:xfrm>
        </p:spPr>
        <p:txBody>
          <a:bodyPr/>
          <a:lstStyle/>
          <a:p>
            <a:r>
              <a:rPr lang="en-CA" sz="3200" dirty="0" err="1">
                <a:latin typeface="+mj-lt"/>
              </a:rPr>
              <a:t>Cheeger’s</a:t>
            </a:r>
            <a:r>
              <a:rPr lang="en-CA" sz="3200" dirty="0">
                <a:latin typeface="+mj-lt"/>
              </a:rPr>
              <a:t> inequality</a:t>
            </a:r>
          </a:p>
          <a:p>
            <a:r>
              <a:rPr lang="en-CA" dirty="0">
                <a:latin typeface="+mj-lt"/>
              </a:rPr>
              <a:t>Waterloo, 25 June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CFB66-E715-4041-BBE7-5248ABCB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</a:t>
            </a:fld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6014298-FBF2-495F-875A-C007068C74AF}"/>
                  </a:ext>
                </a:extLst>
              </p14:cNvPr>
              <p14:cNvContentPartPr/>
              <p14:nvPr/>
            </p14:nvContentPartPr>
            <p14:xfrm>
              <a:off x="10196970" y="6967686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6014298-FBF2-495F-875A-C007068C74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88330" y="695868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B13F3A8-103F-480C-8B7D-6CBCDEC0B9C4}"/>
                  </a:ext>
                </a:extLst>
              </p14:cNvPr>
              <p14:cNvContentPartPr/>
              <p14:nvPr/>
            </p14:nvContentPartPr>
            <p14:xfrm>
              <a:off x="10123530" y="7168566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B13F3A8-103F-480C-8B7D-6CBCDEC0B9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14530" y="715956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727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Graph conductance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10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468708" cy="4992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Recall that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is disconnected 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 err="1"/>
                  <a:t>Cheeger’s</a:t>
                </a:r>
                <a:r>
                  <a:rPr lang="en-CA" sz="2000" dirty="0"/>
                  <a:t> inequality will show that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is “close” to be disconnected 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dirty="0"/>
                  <a:t> is “small”.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will first define precisely what it means to be close to be disconnected.</a:t>
                </a:r>
              </a:p>
              <a:p>
                <a:endParaRPr lang="en-CA" sz="2000" dirty="0"/>
              </a:p>
              <a:p>
                <a:r>
                  <a:rPr lang="en-CA" sz="2000" b="0" dirty="0"/>
                  <a:t>The </a:t>
                </a:r>
                <a:r>
                  <a:rPr lang="en-CA" sz="2000" b="0" u="sng" dirty="0"/>
                  <a:t>conductance</a:t>
                </a:r>
                <a:r>
                  <a:rPr lang="en-CA" sz="2000" b="0" dirty="0"/>
                  <a:t> of a 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000" b="0" dirty="0"/>
                  <a:t> is defined as </a:t>
                </a:r>
                <a:endParaRPr lang="en-CA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CA" sz="2000" b="0" i="0" smtClean="0">
                              <a:latin typeface="Cambria Math" panose="02040503050406030204" pitchFamily="18" charset="0"/>
                            </a:rPr>
                            <m:t>vol</m:t>
                          </m:r>
                          <m:d>
                            <m:d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CA" sz="2000" b="0" dirty="0"/>
              </a:p>
              <a:p>
                <a:r>
                  <a:rPr lang="en-CA" sz="2000" dirty="0"/>
                  <a:t>	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vol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When the graph is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CA" sz="2000" dirty="0"/>
                  <a:t>-regular,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CA" sz="2000" i="1">
                        <a:latin typeface="Cambria Math" panose="02040503050406030204" pitchFamily="18" charset="0"/>
                      </a:rPr>
                      <m:t>≔</m:t>
                    </m:r>
                    <m:f>
                      <m:f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den>
                    </m:f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sz="2000" dirty="0"/>
              </a:p>
              <a:p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conductance of a graph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is defined as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vol</m:t>
                            </m:r>
                            <m:d>
                              <m:d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lim>
                        </m:limLow>
                      </m:fName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func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Note that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468708" cy="4992264"/>
              </a:xfrm>
              <a:prstGeom prst="rect">
                <a:avLst/>
              </a:prstGeom>
              <a:blipFill>
                <a:blip r:embed="rId2"/>
                <a:stretch>
                  <a:fillRect l="-582" t="-733" b="-122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0297BB8-63AD-4464-8682-AC6D6DE1FFBE}"/>
                  </a:ext>
                </a:extLst>
              </p14:cNvPr>
              <p14:cNvContentPartPr/>
              <p14:nvPr/>
            </p14:nvContentPartPr>
            <p14:xfrm>
              <a:off x="5553720" y="789840"/>
              <a:ext cx="5830560" cy="5813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0297BB8-63AD-4464-8682-AC6D6DE1FF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44360" y="780480"/>
                <a:ext cx="5849280" cy="58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761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Expander graphs and sparse cuts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11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468708" cy="3430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0" dirty="0"/>
                  <a:t>A graph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b="0" dirty="0"/>
                  <a:t>with constant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CA" sz="2000" dirty="0"/>
                  <a:t> (e.g.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CA" sz="2000" dirty="0"/>
                  <a:t>) is called an </a:t>
                </a:r>
                <a:r>
                  <a:rPr lang="en-CA" sz="2000" u="sng" dirty="0"/>
                  <a:t>expander graph</a:t>
                </a:r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A 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sz="2000" dirty="0"/>
                  <a:t> with small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is called a </a:t>
                </a:r>
                <a:r>
                  <a:rPr lang="en-CA" sz="2000" u="sng" dirty="0"/>
                  <a:t>sparse cut</a:t>
                </a:r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Both concepts are very useful.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have seen that sparse expander graphs are “magical” and have algorithmic applications.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They are also useful in random sampling and </a:t>
                </a:r>
                <a:r>
                  <a:rPr lang="en-CA" sz="2000" dirty="0" err="1"/>
                  <a:t>derandomization</a:t>
                </a:r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Finding a sparse cut is useful in designing divide-and-conquer algorithms, and have applications in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image segmentation, data clustering, community detection, VLSI-design, etc.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468708" cy="3430170"/>
              </a:xfrm>
              <a:prstGeom prst="rect">
                <a:avLst/>
              </a:prstGeom>
              <a:blipFill>
                <a:blip r:embed="rId2"/>
                <a:stretch>
                  <a:fillRect l="-582" t="-1068" b="-23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79B08AB-DDF5-4A4A-8081-DD076E871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939076"/>
            <a:ext cx="2060627" cy="1542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698B54-DC95-41D5-B10C-6330ED771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0728" y="5204223"/>
            <a:ext cx="2298391" cy="9327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B78237-7EC0-434A-AB2B-83D0923BB9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1" y="4960363"/>
            <a:ext cx="1755800" cy="14204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83FF7D-1AF5-4E0F-B3B7-57732CC09A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7235" y="5225613"/>
            <a:ext cx="2670279" cy="9693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2602FE5-724D-41D3-84DA-60AEBAAF72A8}"/>
                  </a:ext>
                </a:extLst>
              </p14:cNvPr>
              <p14:cNvContentPartPr/>
              <p14:nvPr/>
            </p14:nvContentPartPr>
            <p14:xfrm>
              <a:off x="1260000" y="1442520"/>
              <a:ext cx="8937000" cy="44758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2602FE5-724D-41D3-84DA-60AEBAAF72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50640" y="1433160"/>
                <a:ext cx="8955720" cy="449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850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Spectral partitioning algorithm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12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468708" cy="4664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0" dirty="0"/>
                  <a:t>A popular heuristic used in practice.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CA" sz="2000" b="0" dirty="0"/>
                  <a:t>Compute an eigenvector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sz="2000" b="0" dirty="0"/>
                  <a:t> corresponding to the second smallest eigenvalue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CA" sz="2000" b="0" dirty="0"/>
                  <a:t>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b="0" dirty="0"/>
                  <a:t>Sort the vertices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≥…≥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b="0" dirty="0"/>
                  <a:t>.</a:t>
                </a:r>
                <a:endParaRPr lang="en-CA" sz="2000" dirty="0"/>
              </a:p>
              <a:p>
                <a:pPr marL="457200" indent="-457200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en-CA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1,…,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+1,…,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f>
                              <m:f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Return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1≤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lim>
                        </m:limLow>
                      </m:fName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This is simple and can be implemented in near-linear time.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It performs very well in practice, especially in image segmentation.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468708" cy="4664867"/>
              </a:xfrm>
              <a:prstGeom prst="rect">
                <a:avLst/>
              </a:prstGeom>
              <a:blipFill>
                <a:blip r:embed="rId2"/>
                <a:stretch>
                  <a:fillRect l="-641" t="-784" b="-143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4C55C14D-E329-4D8B-A95D-C7B2769907DF}"/>
              </a:ext>
            </a:extLst>
          </p:cNvPr>
          <p:cNvSpPr/>
          <p:nvPr/>
        </p:nvSpPr>
        <p:spPr>
          <a:xfrm>
            <a:off x="641838" y="1978266"/>
            <a:ext cx="10181493" cy="27651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9FC70BD-8904-4647-A839-DC4FF9031C1F}"/>
                  </a:ext>
                </a:extLst>
              </p14:cNvPr>
              <p14:cNvContentPartPr/>
              <p14:nvPr/>
            </p14:nvContentPartPr>
            <p14:xfrm>
              <a:off x="7421040" y="1491120"/>
              <a:ext cx="3852360" cy="3102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9FC70BD-8904-4647-A839-DC4FF9031C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11680" y="1481760"/>
                <a:ext cx="3871080" cy="312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048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Normalized matrices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13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468708" cy="4212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0" dirty="0"/>
                  <a:t>To state </a:t>
                </a:r>
                <a:r>
                  <a:rPr lang="en-CA" sz="2000" b="0" dirty="0" err="1"/>
                  <a:t>Cheeger’s</a:t>
                </a:r>
                <a:r>
                  <a:rPr lang="en-CA" sz="2000" b="0" dirty="0"/>
                  <a:t> inequality nicely, we introduce normalized adjacency and Laplacian matrices.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Let </a:t>
                </a:r>
                <a14:m>
                  <m:oMath xmlns:m="http://schemas.openxmlformats.org/officeDocument/2006/math">
                    <m:r>
                      <a:rPr lang="en-CA" sz="200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CA" sz="2000" dirty="0"/>
                  <a:t> be the normalized adjacency matrix.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Let </a:t>
                </a:r>
                <a14:m>
                  <m:oMath xmlns:m="http://schemas.openxmlformats.org/officeDocument/2006/math">
                    <m:r>
                      <a:rPr lang="en-CA" sz="200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CA" sz="20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CA" sz="2000" dirty="0"/>
                  <a:t> be the normalized Laplacian matrix.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Note that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When the graph is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CA" sz="2000" dirty="0"/>
                  <a:t>-regular,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den>
                    </m:f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b="1" u="sng" dirty="0"/>
                  <a:t>Claim</a:t>
                </a:r>
                <a:r>
                  <a:rPr lang="en-CA" sz="2000" dirty="0"/>
                  <a:t>. 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≥⋯≥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 be the eigenvalues of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CA" sz="20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≤⋯≤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 be the eigenvalues of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CA" sz="20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Then, </a:t>
                </a:r>
                <a14:m>
                  <m:oMath xmlns:m="http://schemas.openxmlformats.org/officeDocument/2006/math"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1=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≥⋯≥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≥−1</m:t>
                    </m:r>
                  </m:oMath>
                </a14:m>
                <a:r>
                  <a:rPr lang="en-CA" sz="2000" dirty="0"/>
                  <a:t>, and </a:t>
                </a:r>
                <a14:m>
                  <m:oMath xmlns:m="http://schemas.openxmlformats.org/officeDocument/2006/math"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0=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≤⋯≤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468708" cy="4212372"/>
              </a:xfrm>
              <a:prstGeom prst="rect">
                <a:avLst/>
              </a:prstGeom>
              <a:blipFill>
                <a:blip r:embed="rId2"/>
                <a:stretch>
                  <a:fillRect l="-582" t="-868" b="-15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2A9C48-128E-44B3-9042-44AB747AE3B3}"/>
                  </a:ext>
                </a:extLst>
              </p14:cNvPr>
              <p14:cNvContentPartPr/>
              <p14:nvPr/>
            </p14:nvContentPartPr>
            <p14:xfrm>
              <a:off x="1836720" y="1518480"/>
              <a:ext cx="10296000" cy="4637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2A9C48-128E-44B3-9042-44AB747AE3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27360" y="1509120"/>
                <a:ext cx="10314720" cy="465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630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 err="1"/>
              <a:t>Cheeger’s</a:t>
            </a:r>
            <a:r>
              <a:rPr lang="en-CA" dirty="0"/>
              <a:t> inequality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14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49" y="1187390"/>
                <a:ext cx="10794023" cy="4199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The first inequality is called the easy direction, and the second inequality is called the hard direction.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We will only prove </a:t>
                </a:r>
                <a:r>
                  <a:rPr lang="en-CA" sz="2000" dirty="0" err="1"/>
                  <a:t>Cheeger’s</a:t>
                </a:r>
                <a:r>
                  <a:rPr lang="en-CA" sz="2000" dirty="0"/>
                  <a:t> inequality in the case when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is a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CA" sz="2000" dirty="0"/>
                  <a:t>-regular graph.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This simplifies the algebraic manipulation a bit, but all the main ideas are here.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187390"/>
                <a:ext cx="10794023" cy="4199611"/>
              </a:xfrm>
              <a:prstGeom prst="rect">
                <a:avLst/>
              </a:prstGeom>
              <a:blipFill>
                <a:blip r:embed="rId3"/>
                <a:stretch>
                  <a:fillRect l="-565" b="-159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68E1602-3E3C-48B2-91C3-AC41B8664206}"/>
              </a:ext>
            </a:extLst>
          </p:cNvPr>
          <p:cNvSpPr txBox="1"/>
          <p:nvPr/>
        </p:nvSpPr>
        <p:spPr>
          <a:xfrm>
            <a:off x="2790908" y="1297622"/>
            <a:ext cx="59152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latin typeface="+mj-lt"/>
              </a:rPr>
              <a:t>Cheeger’s</a:t>
            </a:r>
            <a:r>
              <a:rPr lang="en-US" sz="2200" b="1" dirty="0">
                <a:latin typeface="+mj-lt"/>
              </a:rPr>
              <a:t> Inequality 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[</a:t>
            </a:r>
            <a:r>
              <a:rPr lang="en-US" sz="2200" dirty="0" err="1">
                <a:solidFill>
                  <a:schemeClr val="tx2"/>
                </a:solidFill>
                <a:latin typeface="+mj-lt"/>
              </a:rPr>
              <a:t>Cheeger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 70, </a:t>
            </a:r>
            <a:r>
              <a:rPr lang="en-US" sz="2200" dirty="0" err="1">
                <a:solidFill>
                  <a:schemeClr val="tx2"/>
                </a:solidFill>
                <a:latin typeface="+mj-lt"/>
              </a:rPr>
              <a:t>Alon-Milman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 85]</a:t>
            </a:r>
            <a:endParaRPr lang="en-US" sz="2200" i="1" baseline="-25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A2A134-B129-4D35-A617-A39B63FE1E4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66" y="1853552"/>
            <a:ext cx="2585466" cy="6263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06E305-ADDC-43A9-8B96-564F957D06E4}"/>
              </a:ext>
            </a:extLst>
          </p:cNvPr>
          <p:cNvSpPr/>
          <p:nvPr/>
        </p:nvSpPr>
        <p:spPr>
          <a:xfrm>
            <a:off x="2656897" y="1187390"/>
            <a:ext cx="6172200" cy="1502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47A11D9-49F6-4D44-AB72-E5088864256E}"/>
                  </a:ext>
                </a:extLst>
              </p14:cNvPr>
              <p14:cNvContentPartPr/>
              <p14:nvPr/>
            </p14:nvContentPartPr>
            <p14:xfrm>
              <a:off x="5204520" y="2939760"/>
              <a:ext cx="5660280" cy="385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47A11D9-49F6-4D44-AB72-E508886425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95160" y="2930400"/>
                <a:ext cx="5679000" cy="40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86508707-CCCE-45A6-84DC-42E2C409438A}"/>
              </a:ext>
            </a:extLst>
          </p:cNvPr>
          <p:cNvGrpSpPr/>
          <p:nvPr/>
        </p:nvGrpSpPr>
        <p:grpSpPr>
          <a:xfrm>
            <a:off x="4731450" y="2438166"/>
            <a:ext cx="418680" cy="676080"/>
            <a:chOff x="4731450" y="2438166"/>
            <a:chExt cx="418680" cy="67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7A2DB34-8AAF-450D-A669-C9323702D6F0}"/>
                    </a:ext>
                  </a:extLst>
                </p14:cNvPr>
                <p14:cNvContentPartPr/>
                <p14:nvPr/>
              </p14:nvContentPartPr>
              <p14:xfrm>
                <a:off x="4731450" y="2497926"/>
                <a:ext cx="326160" cy="616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7A2DB34-8AAF-450D-A669-C9323702D6F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722450" y="2488926"/>
                  <a:ext cx="34380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06E242B-A86F-42B8-9F8C-0999221B418E}"/>
                    </a:ext>
                  </a:extLst>
                </p14:cNvPr>
                <p14:cNvContentPartPr/>
                <p14:nvPr/>
              </p14:nvContentPartPr>
              <p14:xfrm>
                <a:off x="4961130" y="2438166"/>
                <a:ext cx="189000" cy="128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06E242B-A86F-42B8-9F8C-0999221B418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52490" y="2429166"/>
                  <a:ext cx="20664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47FFE4C-D10C-4236-A506-08474D3F0AA2}"/>
              </a:ext>
            </a:extLst>
          </p:cNvPr>
          <p:cNvGrpSpPr/>
          <p:nvPr/>
        </p:nvGrpSpPr>
        <p:grpSpPr>
          <a:xfrm>
            <a:off x="4368570" y="3310446"/>
            <a:ext cx="501120" cy="277920"/>
            <a:chOff x="4368570" y="3310446"/>
            <a:chExt cx="501120" cy="27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5BB20E1-28FC-4F54-A515-B0E3E31126DC}"/>
                    </a:ext>
                  </a:extLst>
                </p14:cNvPr>
                <p14:cNvContentPartPr/>
                <p14:nvPr/>
              </p14:nvContentPartPr>
              <p14:xfrm>
                <a:off x="4368570" y="3310446"/>
                <a:ext cx="107640" cy="1159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5BB20E1-28FC-4F54-A515-B0E3E31126D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59930" y="3301446"/>
                  <a:ext cx="125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726C06D-2EA2-4E3A-8ABD-7CA801A7CBE0}"/>
                    </a:ext>
                  </a:extLst>
                </p14:cNvPr>
                <p14:cNvContentPartPr/>
                <p14:nvPr/>
              </p14:nvContentPartPr>
              <p14:xfrm>
                <a:off x="4553970" y="3344286"/>
                <a:ext cx="115920" cy="104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726C06D-2EA2-4E3A-8ABD-7CA801A7CBE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45330" y="3335286"/>
                  <a:ext cx="133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FC47BFD-024C-4C5F-811D-8D3708B91982}"/>
                    </a:ext>
                  </a:extLst>
                </p14:cNvPr>
                <p14:cNvContentPartPr/>
                <p14:nvPr/>
              </p14:nvContentPartPr>
              <p14:xfrm>
                <a:off x="4696890" y="3348606"/>
                <a:ext cx="48600" cy="109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FC47BFD-024C-4C5F-811D-8D3708B9198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87890" y="3339606"/>
                  <a:ext cx="662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34AF127-817B-433A-B600-BAA64117BFC0}"/>
                    </a:ext>
                  </a:extLst>
                </p14:cNvPr>
                <p14:cNvContentPartPr/>
                <p14:nvPr/>
              </p14:nvContentPartPr>
              <p14:xfrm>
                <a:off x="4742970" y="3358326"/>
                <a:ext cx="126720" cy="2300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34AF127-817B-433A-B600-BAA64117BFC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734330" y="3349686"/>
                  <a:ext cx="14436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090B4B-DCCA-4FCE-8045-A5A01CDE793D}"/>
              </a:ext>
            </a:extLst>
          </p:cNvPr>
          <p:cNvGrpSpPr/>
          <p:nvPr/>
        </p:nvGrpSpPr>
        <p:grpSpPr>
          <a:xfrm>
            <a:off x="6215730" y="2465166"/>
            <a:ext cx="1067400" cy="1245600"/>
            <a:chOff x="6215730" y="2465166"/>
            <a:chExt cx="1067400" cy="124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47DF906-E810-4AB4-9F4E-E604FAC2DAD5}"/>
                    </a:ext>
                  </a:extLst>
                </p14:cNvPr>
                <p14:cNvContentPartPr/>
                <p14:nvPr/>
              </p14:nvContentPartPr>
              <p14:xfrm>
                <a:off x="6245610" y="2511606"/>
                <a:ext cx="448920" cy="864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47DF906-E810-4AB4-9F4E-E604FAC2DAD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236610" y="2502606"/>
                  <a:ext cx="466560" cy="88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76E3FA0-AF00-4E19-8D07-7CCFC648F5C7}"/>
                    </a:ext>
                  </a:extLst>
                </p14:cNvPr>
                <p14:cNvContentPartPr/>
                <p14:nvPr/>
              </p14:nvContentPartPr>
              <p14:xfrm>
                <a:off x="6215730" y="2465166"/>
                <a:ext cx="139320" cy="1404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76E3FA0-AF00-4E19-8D07-7CCFC648F5C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206730" y="2456166"/>
                  <a:ext cx="1569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3C2AF92-F2CE-4226-A306-A78E8DEC96C3}"/>
                    </a:ext>
                  </a:extLst>
                </p14:cNvPr>
                <p14:cNvContentPartPr/>
                <p14:nvPr/>
              </p14:nvContentPartPr>
              <p14:xfrm>
                <a:off x="6796770" y="3489366"/>
                <a:ext cx="87120" cy="1245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3C2AF92-F2CE-4226-A306-A78E8DEC96C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788130" y="3480726"/>
                  <a:ext cx="104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360465F-4EA4-4C91-BA63-FB56EC6B03A4}"/>
                    </a:ext>
                  </a:extLst>
                </p14:cNvPr>
                <p14:cNvContentPartPr/>
                <p14:nvPr/>
              </p14:nvContentPartPr>
              <p14:xfrm>
                <a:off x="6930690" y="3556686"/>
                <a:ext cx="82080" cy="89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360465F-4EA4-4C91-BA63-FB56EC6B03A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921690" y="3548046"/>
                  <a:ext cx="99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D258F41-7340-41C8-8A21-9FE6A1B9B757}"/>
                    </a:ext>
                  </a:extLst>
                </p14:cNvPr>
                <p14:cNvContentPartPr/>
                <p14:nvPr/>
              </p14:nvContentPartPr>
              <p14:xfrm>
                <a:off x="7038690" y="3549126"/>
                <a:ext cx="67320" cy="990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D258F41-7340-41C8-8A21-9FE6A1B9B75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029690" y="3540486"/>
                  <a:ext cx="849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9B7C2EF-51ED-44A0-8981-2486C64B6732}"/>
                    </a:ext>
                  </a:extLst>
                </p14:cNvPr>
                <p14:cNvContentPartPr/>
                <p14:nvPr/>
              </p14:nvContentPartPr>
              <p14:xfrm>
                <a:off x="7143090" y="3513126"/>
                <a:ext cx="140040" cy="1976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9B7C2EF-51ED-44A0-8981-2486C64B673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134090" y="3504486"/>
                  <a:ext cx="157680" cy="215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0881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Second eigenvalue and graph conductance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15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49" y="1187390"/>
                <a:ext cx="10794023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The second eigenvalue of the normalized Laplacian matrix of a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CA" sz="2000" dirty="0"/>
                  <a:t>-regular graph is: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For intuition, consider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187390"/>
                <a:ext cx="10794023" cy="2554545"/>
              </a:xfrm>
              <a:prstGeom prst="rect">
                <a:avLst/>
              </a:prstGeom>
              <a:blipFill>
                <a:blip r:embed="rId2"/>
                <a:stretch>
                  <a:fillRect l="-565" t="-1432" b="-33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1383037C-B092-4E74-86F2-FF54F837F6F7}"/>
              </a:ext>
            </a:extLst>
          </p:cNvPr>
          <p:cNvGrpSpPr/>
          <p:nvPr/>
        </p:nvGrpSpPr>
        <p:grpSpPr>
          <a:xfrm>
            <a:off x="9755970" y="1045326"/>
            <a:ext cx="885240" cy="476280"/>
            <a:chOff x="9755970" y="1045326"/>
            <a:chExt cx="885240" cy="47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6957C5E-6696-4CED-ACF9-B5E7BFF28DBA}"/>
                    </a:ext>
                  </a:extLst>
                </p14:cNvPr>
                <p14:cNvContentPartPr/>
                <p14:nvPr/>
              </p14:nvContentPartPr>
              <p14:xfrm>
                <a:off x="9755970" y="1137846"/>
                <a:ext cx="198720" cy="2268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6957C5E-6696-4CED-ACF9-B5E7BFF28DB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746970" y="1128846"/>
                  <a:ext cx="2163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884FB88-4F80-4B68-8784-7C2AD9F2AF6F}"/>
                    </a:ext>
                  </a:extLst>
                </p14:cNvPr>
                <p14:cNvContentPartPr/>
                <p14:nvPr/>
              </p14:nvContentPartPr>
              <p14:xfrm>
                <a:off x="10053330" y="1221006"/>
                <a:ext cx="102960" cy="16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884FB88-4F80-4B68-8784-7C2AD9F2AF6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044330" y="1212006"/>
                  <a:ext cx="120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93155C2-48E5-4A19-8B37-A5D567673BC4}"/>
                    </a:ext>
                  </a:extLst>
                </p14:cNvPr>
                <p14:cNvContentPartPr/>
                <p14:nvPr/>
              </p14:nvContentPartPr>
              <p14:xfrm>
                <a:off x="10053690" y="1283646"/>
                <a:ext cx="105120" cy="15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93155C2-48E5-4A19-8B37-A5D567673BC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44690" y="1275006"/>
                  <a:ext cx="122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D601A79-583F-43A5-8024-1983CE45C407}"/>
                    </a:ext>
                  </a:extLst>
                </p14:cNvPr>
                <p14:cNvContentPartPr/>
                <p14:nvPr/>
              </p14:nvContentPartPr>
              <p14:xfrm>
                <a:off x="10358250" y="1045326"/>
                <a:ext cx="179280" cy="1465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D601A79-583F-43A5-8024-1983CE45C40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349250" y="1036326"/>
                  <a:ext cx="196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BA47F0D-EFB9-46A6-8195-B5AE92CD224C}"/>
                    </a:ext>
                  </a:extLst>
                </p14:cNvPr>
                <p14:cNvContentPartPr/>
                <p14:nvPr/>
              </p14:nvContentPartPr>
              <p14:xfrm>
                <a:off x="10276890" y="1281846"/>
                <a:ext cx="364320" cy="223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BA47F0D-EFB9-46A6-8195-B5AE92CD224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267890" y="1273206"/>
                  <a:ext cx="3819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B1DA584-9767-4179-A033-8337A88C09AA}"/>
                    </a:ext>
                  </a:extLst>
                </p14:cNvPr>
                <p14:cNvContentPartPr/>
                <p14:nvPr/>
              </p14:nvContentPartPr>
              <p14:xfrm>
                <a:off x="10395690" y="1345926"/>
                <a:ext cx="132120" cy="1756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B1DA584-9767-4179-A033-8337A88C09A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386690" y="1336926"/>
                  <a:ext cx="14976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9F365AC-53DC-44B1-AAF5-401F6AC79B27}"/>
              </a:ext>
            </a:extLst>
          </p:cNvPr>
          <p:cNvGrpSpPr/>
          <p:nvPr/>
        </p:nvGrpSpPr>
        <p:grpSpPr>
          <a:xfrm>
            <a:off x="1632570" y="2162046"/>
            <a:ext cx="290880" cy="232200"/>
            <a:chOff x="1632570" y="2162046"/>
            <a:chExt cx="290880" cy="23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6780349-3220-4B88-84BA-003812BFA097}"/>
                    </a:ext>
                  </a:extLst>
                </p14:cNvPr>
                <p14:cNvContentPartPr/>
                <p14:nvPr/>
              </p14:nvContentPartPr>
              <p14:xfrm>
                <a:off x="1632570" y="2247006"/>
                <a:ext cx="62640" cy="1069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6780349-3220-4B88-84BA-003812BFA09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23570" y="2238006"/>
                  <a:ext cx="802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E5E2434-29A2-4FDD-B9F5-1E50809FDF85}"/>
                    </a:ext>
                  </a:extLst>
                </p14:cNvPr>
                <p14:cNvContentPartPr/>
                <p14:nvPr/>
              </p14:nvContentPartPr>
              <p14:xfrm>
                <a:off x="1663170" y="2162046"/>
                <a:ext cx="96120" cy="178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E5E2434-29A2-4FDD-B9F5-1E50809FDF8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654530" y="2153406"/>
                  <a:ext cx="1137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B722D75-8255-458E-A9F5-015A410BD204}"/>
                    </a:ext>
                  </a:extLst>
                </p14:cNvPr>
                <p14:cNvContentPartPr/>
                <p14:nvPr/>
              </p14:nvContentPartPr>
              <p14:xfrm>
                <a:off x="1813650" y="2303166"/>
                <a:ext cx="109800" cy="91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B722D75-8255-458E-A9F5-015A410BD20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05010" y="2294166"/>
                  <a:ext cx="12744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7D9C488-E8D0-4CE8-9834-AB65C417857A}"/>
              </a:ext>
            </a:extLst>
          </p:cNvPr>
          <p:cNvGrpSpPr/>
          <p:nvPr/>
        </p:nvGrpSpPr>
        <p:grpSpPr>
          <a:xfrm>
            <a:off x="2110650" y="2241606"/>
            <a:ext cx="114840" cy="69120"/>
            <a:chOff x="2110650" y="2241606"/>
            <a:chExt cx="114840" cy="6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9D582AE-92EC-4AE3-9AB4-B37B121A369D}"/>
                    </a:ext>
                  </a:extLst>
                </p14:cNvPr>
                <p14:cNvContentPartPr/>
                <p14:nvPr/>
              </p14:nvContentPartPr>
              <p14:xfrm>
                <a:off x="2110650" y="2241606"/>
                <a:ext cx="101160" cy="169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9D582AE-92EC-4AE3-9AB4-B37B121A369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101650" y="2232966"/>
                  <a:ext cx="118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BE99A31-3CE7-4609-8A33-1E068CE70EF3}"/>
                    </a:ext>
                  </a:extLst>
                </p14:cNvPr>
                <p14:cNvContentPartPr/>
                <p14:nvPr/>
              </p14:nvContentPartPr>
              <p14:xfrm>
                <a:off x="2116050" y="2305686"/>
                <a:ext cx="109440" cy="50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BE99A31-3CE7-4609-8A33-1E068CE70EF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107410" y="2297046"/>
                  <a:ext cx="12708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3153EBA-1869-40AD-B0EC-3CFF49DDFB55}"/>
              </a:ext>
            </a:extLst>
          </p:cNvPr>
          <p:cNvGrpSpPr/>
          <p:nvPr/>
        </p:nvGrpSpPr>
        <p:grpSpPr>
          <a:xfrm>
            <a:off x="2563530" y="2078886"/>
            <a:ext cx="328320" cy="141120"/>
            <a:chOff x="2563530" y="2078886"/>
            <a:chExt cx="328320" cy="14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A000F80-CA92-4028-B9FF-373ED7B9002A}"/>
                    </a:ext>
                  </a:extLst>
                </p14:cNvPr>
                <p14:cNvContentPartPr/>
                <p14:nvPr/>
              </p14:nvContentPartPr>
              <p14:xfrm>
                <a:off x="2563530" y="2121006"/>
                <a:ext cx="134280" cy="85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A000F80-CA92-4028-B9FF-373ED7B9002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54530" y="2112006"/>
                  <a:ext cx="1519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25EC829-85A3-4CDC-8305-F55D4B307A87}"/>
                    </a:ext>
                  </a:extLst>
                </p14:cNvPr>
                <p14:cNvContentPartPr/>
                <p14:nvPr/>
              </p14:nvContentPartPr>
              <p14:xfrm>
                <a:off x="2717250" y="2078886"/>
                <a:ext cx="36720" cy="1152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25EC829-85A3-4CDC-8305-F55D4B307A8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708250" y="2069886"/>
                  <a:ext cx="543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47A2706-7CE0-4821-B018-726FF7676099}"/>
                    </a:ext>
                  </a:extLst>
                </p14:cNvPr>
                <p14:cNvContentPartPr/>
                <p14:nvPr/>
              </p14:nvContentPartPr>
              <p14:xfrm>
                <a:off x="2818770" y="2150166"/>
                <a:ext cx="73080" cy="698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47A2706-7CE0-4821-B018-726FF767609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809770" y="2141526"/>
                  <a:ext cx="9072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24A7B91-F5E0-44CB-B09E-6331D3E16B30}"/>
              </a:ext>
            </a:extLst>
          </p:cNvPr>
          <p:cNvGrpSpPr/>
          <p:nvPr/>
        </p:nvGrpSpPr>
        <p:grpSpPr>
          <a:xfrm>
            <a:off x="2555970" y="2389566"/>
            <a:ext cx="464040" cy="193320"/>
            <a:chOff x="2555970" y="2389566"/>
            <a:chExt cx="464040" cy="19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813D7B9-EBCB-414F-9AB6-C8536EE1CCD0}"/>
                    </a:ext>
                  </a:extLst>
                </p14:cNvPr>
                <p14:cNvContentPartPr/>
                <p14:nvPr/>
              </p14:nvContentPartPr>
              <p14:xfrm>
                <a:off x="2564250" y="2420166"/>
                <a:ext cx="79920" cy="1159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813D7B9-EBCB-414F-9AB6-C8536EE1CCD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555610" y="2411526"/>
                  <a:ext cx="97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1DF3337-D05E-4486-9C30-D5CBED0FE021}"/>
                    </a:ext>
                  </a:extLst>
                </p14:cNvPr>
                <p14:cNvContentPartPr/>
                <p14:nvPr/>
              </p14:nvContentPartPr>
              <p14:xfrm>
                <a:off x="2555970" y="2434926"/>
                <a:ext cx="92160" cy="910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1DF3337-D05E-4486-9C30-D5CBED0FE02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547330" y="2426286"/>
                  <a:ext cx="1098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A4A010A-664B-4F56-8290-718D7F3F203E}"/>
                    </a:ext>
                  </a:extLst>
                </p14:cNvPr>
                <p14:cNvContentPartPr/>
                <p14:nvPr/>
              </p14:nvContentPartPr>
              <p14:xfrm>
                <a:off x="2740650" y="2407206"/>
                <a:ext cx="73440" cy="1209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A4A010A-664B-4F56-8290-718D7F3F203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731650" y="2398566"/>
                  <a:ext cx="91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79AB94A-B214-45D6-BCD7-F34887D24949}"/>
                    </a:ext>
                  </a:extLst>
                </p14:cNvPr>
                <p14:cNvContentPartPr/>
                <p14:nvPr/>
              </p14:nvContentPartPr>
              <p14:xfrm>
                <a:off x="2754690" y="2460486"/>
                <a:ext cx="91440" cy="50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79AB94A-B214-45D6-BCD7-F34887D2494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745690" y="2451486"/>
                  <a:ext cx="109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71A8F4E-9E6D-43A2-8BE4-CCEBF056CA95}"/>
                    </a:ext>
                  </a:extLst>
                </p14:cNvPr>
                <p14:cNvContentPartPr/>
                <p14:nvPr/>
              </p14:nvContentPartPr>
              <p14:xfrm>
                <a:off x="2842170" y="2389566"/>
                <a:ext cx="114480" cy="132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71A8F4E-9E6D-43A2-8BE4-CCEBF056CA9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833530" y="2380926"/>
                  <a:ext cx="1321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C4F9800-5E68-4241-A629-52D01D01B67C}"/>
                    </a:ext>
                  </a:extLst>
                </p14:cNvPr>
                <p14:cNvContentPartPr/>
                <p14:nvPr/>
              </p14:nvContentPartPr>
              <p14:xfrm>
                <a:off x="2987250" y="2487846"/>
                <a:ext cx="32760" cy="95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C4F9800-5E68-4241-A629-52D01D01B67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978610" y="2478846"/>
                  <a:ext cx="5040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64B1563-4A48-4220-8D40-43EB54346A25}"/>
              </a:ext>
            </a:extLst>
          </p:cNvPr>
          <p:cNvGrpSpPr/>
          <p:nvPr/>
        </p:nvGrpSpPr>
        <p:grpSpPr>
          <a:xfrm>
            <a:off x="3162930" y="1870086"/>
            <a:ext cx="519480" cy="267480"/>
            <a:chOff x="3162930" y="1870086"/>
            <a:chExt cx="519480" cy="26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A7AFB7E-1039-404B-B98F-7DB9001FFF8C}"/>
                    </a:ext>
                  </a:extLst>
                </p14:cNvPr>
                <p14:cNvContentPartPr/>
                <p14:nvPr/>
              </p14:nvContentPartPr>
              <p14:xfrm>
                <a:off x="3167610" y="1955766"/>
                <a:ext cx="99360" cy="1306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A7AFB7E-1039-404B-B98F-7DB9001FFF8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158610" y="1946766"/>
                  <a:ext cx="1170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CC53CF7-51B7-4457-BC11-83CF41BAE9F3}"/>
                    </a:ext>
                  </a:extLst>
                </p14:cNvPr>
                <p14:cNvContentPartPr/>
                <p14:nvPr/>
              </p14:nvContentPartPr>
              <p14:xfrm>
                <a:off x="3162930" y="1965846"/>
                <a:ext cx="82440" cy="1188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CC53CF7-51B7-4457-BC11-83CF41BAE9F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154290" y="1956846"/>
                  <a:ext cx="1000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97DFC82-0F02-4D49-B947-E63573AA141D}"/>
                    </a:ext>
                  </a:extLst>
                </p14:cNvPr>
                <p14:cNvContentPartPr/>
                <p14:nvPr/>
              </p14:nvContentPartPr>
              <p14:xfrm>
                <a:off x="3267690" y="1870086"/>
                <a:ext cx="110880" cy="133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97DFC82-0F02-4D49-B947-E63573AA141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258690" y="1861086"/>
                  <a:ext cx="128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AC6735C-9273-4F25-97BB-F109B811F1F8}"/>
                    </a:ext>
                  </a:extLst>
                </p14:cNvPr>
                <p14:cNvContentPartPr/>
                <p14:nvPr/>
              </p14:nvContentPartPr>
              <p14:xfrm>
                <a:off x="3319170" y="1892766"/>
                <a:ext cx="19440" cy="102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AC6735C-9273-4F25-97BB-F109B811F1F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310530" y="1884126"/>
                  <a:ext cx="37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83AD4AE-DAFE-4042-B2F8-C587407C862E}"/>
                    </a:ext>
                  </a:extLst>
                </p14:cNvPr>
                <p14:cNvContentPartPr/>
                <p14:nvPr/>
              </p14:nvContentPartPr>
              <p14:xfrm>
                <a:off x="3359130" y="1928046"/>
                <a:ext cx="188280" cy="2095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83AD4AE-DAFE-4042-B2F8-C587407C862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350490" y="1919046"/>
                  <a:ext cx="2059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8C30527-A946-4357-87D5-673465973E53}"/>
                    </a:ext>
                  </a:extLst>
                </p14:cNvPr>
                <p14:cNvContentPartPr/>
                <p14:nvPr/>
              </p14:nvContentPartPr>
              <p14:xfrm>
                <a:off x="3590250" y="2016966"/>
                <a:ext cx="78480" cy="1202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8C30527-A946-4357-87D5-673465973E5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581610" y="2007966"/>
                  <a:ext cx="961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4AD0D34-920B-4961-B4FF-0C4477D6DB8A}"/>
                    </a:ext>
                  </a:extLst>
                </p14:cNvPr>
                <p14:cNvContentPartPr/>
                <p14:nvPr/>
              </p14:nvContentPartPr>
              <p14:xfrm>
                <a:off x="3601050" y="2031366"/>
                <a:ext cx="81360" cy="892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4AD0D34-920B-4961-B4FF-0C4477D6DB8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592050" y="2022366"/>
                  <a:ext cx="9900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3182FA0-FA77-45C5-95A7-231FF4B4921C}"/>
              </a:ext>
            </a:extLst>
          </p:cNvPr>
          <p:cNvGrpSpPr/>
          <p:nvPr/>
        </p:nvGrpSpPr>
        <p:grpSpPr>
          <a:xfrm>
            <a:off x="3161850" y="2220366"/>
            <a:ext cx="603000" cy="304200"/>
            <a:chOff x="3161850" y="2220366"/>
            <a:chExt cx="603000" cy="30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C9C8D20-0E44-40B3-80D6-FE7589546208}"/>
                    </a:ext>
                  </a:extLst>
                </p14:cNvPr>
                <p14:cNvContentPartPr/>
                <p14:nvPr/>
              </p14:nvContentPartPr>
              <p14:xfrm>
                <a:off x="3161850" y="2220366"/>
                <a:ext cx="603000" cy="291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C9C8D20-0E44-40B3-80D6-FE758954620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152850" y="2211726"/>
                  <a:ext cx="620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871EE18-B26D-4D14-B8B4-EC9B51B8C33A}"/>
                    </a:ext>
                  </a:extLst>
                </p14:cNvPr>
                <p14:cNvContentPartPr/>
                <p14:nvPr/>
              </p14:nvContentPartPr>
              <p14:xfrm>
                <a:off x="3322410" y="2387046"/>
                <a:ext cx="72720" cy="1234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871EE18-B26D-4D14-B8B4-EC9B51B8C33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313770" y="2378046"/>
                  <a:ext cx="903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8881E78-0E60-434F-A9E4-DFDB91DBA3A8}"/>
                    </a:ext>
                  </a:extLst>
                </p14:cNvPr>
                <p14:cNvContentPartPr/>
                <p14:nvPr/>
              </p14:nvContentPartPr>
              <p14:xfrm>
                <a:off x="3304410" y="2407206"/>
                <a:ext cx="94320" cy="1036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8881E78-0E60-434F-A9E4-DFDB91DBA3A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295770" y="2398566"/>
                  <a:ext cx="1119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819BB99-9D05-45B3-B2A9-316ED45613BA}"/>
                    </a:ext>
                  </a:extLst>
                </p14:cNvPr>
                <p14:cNvContentPartPr/>
                <p14:nvPr/>
              </p14:nvContentPartPr>
              <p14:xfrm>
                <a:off x="3395490" y="2312166"/>
                <a:ext cx="110520" cy="1278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819BB99-9D05-45B3-B2A9-316ED45613B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386490" y="2303166"/>
                  <a:ext cx="128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E6B3504-F815-46BC-A30C-B125484169CB}"/>
                    </a:ext>
                  </a:extLst>
                </p14:cNvPr>
                <p14:cNvContentPartPr/>
                <p14:nvPr/>
              </p14:nvContentPartPr>
              <p14:xfrm>
                <a:off x="3527610" y="2398566"/>
                <a:ext cx="55440" cy="1108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E6B3504-F815-46BC-A30C-B125484169C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518970" y="2389926"/>
                  <a:ext cx="73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FF4D6BC-0EB8-4169-9227-70F4CC13B672}"/>
                    </a:ext>
                  </a:extLst>
                </p14:cNvPr>
                <p14:cNvContentPartPr/>
                <p14:nvPr/>
              </p14:nvContentPartPr>
              <p14:xfrm>
                <a:off x="3509970" y="2410806"/>
                <a:ext cx="111600" cy="1137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FF4D6BC-0EB8-4169-9227-70F4CC13B67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500970" y="2401806"/>
                  <a:ext cx="12924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64C2FA6-1E4A-484D-91B5-C9DB6A9069B5}"/>
              </a:ext>
            </a:extLst>
          </p:cNvPr>
          <p:cNvGrpSpPr/>
          <p:nvPr/>
        </p:nvGrpSpPr>
        <p:grpSpPr>
          <a:xfrm>
            <a:off x="3976530" y="2232606"/>
            <a:ext cx="103680" cy="63000"/>
            <a:chOff x="3976530" y="2232606"/>
            <a:chExt cx="103680" cy="6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6D91E1C-5E76-47E6-B3A9-EA4D0BFB492A}"/>
                    </a:ext>
                  </a:extLst>
                </p14:cNvPr>
                <p14:cNvContentPartPr/>
                <p14:nvPr/>
              </p14:nvContentPartPr>
              <p14:xfrm>
                <a:off x="3976530" y="2232606"/>
                <a:ext cx="103680" cy="144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6D91E1C-5E76-47E6-B3A9-EA4D0BFB492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967530" y="2223606"/>
                  <a:ext cx="121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5D40EDE-C789-4A5D-9E41-3AC1848E40C7}"/>
                    </a:ext>
                  </a:extLst>
                </p14:cNvPr>
                <p14:cNvContentPartPr/>
                <p14:nvPr/>
              </p14:nvContentPartPr>
              <p14:xfrm>
                <a:off x="3994530" y="2292726"/>
                <a:ext cx="78120" cy="28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5D40EDE-C789-4A5D-9E41-3AC1848E40C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985890" y="2284086"/>
                  <a:ext cx="9576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313EE56-EB5E-404C-9D33-C9085ECAA0CB}"/>
              </a:ext>
            </a:extLst>
          </p:cNvPr>
          <p:cNvGrpSpPr/>
          <p:nvPr/>
        </p:nvGrpSpPr>
        <p:grpSpPr>
          <a:xfrm>
            <a:off x="4315650" y="2025246"/>
            <a:ext cx="318240" cy="138960"/>
            <a:chOff x="4315650" y="2025246"/>
            <a:chExt cx="318240" cy="13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A270FF2-0D77-45BF-81C6-F6593BA210CE}"/>
                    </a:ext>
                  </a:extLst>
                </p14:cNvPr>
                <p14:cNvContentPartPr/>
                <p14:nvPr/>
              </p14:nvContentPartPr>
              <p14:xfrm>
                <a:off x="4315650" y="2056566"/>
                <a:ext cx="131040" cy="93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A270FF2-0D77-45BF-81C6-F6593BA210C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306650" y="2047566"/>
                  <a:ext cx="148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14D5A3F-7991-49AA-81EF-4F2617D9D554}"/>
                    </a:ext>
                  </a:extLst>
                </p14:cNvPr>
                <p14:cNvContentPartPr/>
                <p14:nvPr/>
              </p14:nvContentPartPr>
              <p14:xfrm>
                <a:off x="4463970" y="2025246"/>
                <a:ext cx="39960" cy="1224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14D5A3F-7991-49AA-81EF-4F2617D9D55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455330" y="2016246"/>
                  <a:ext cx="576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4A880B5-FB97-4954-A607-47BF4E1B764F}"/>
                    </a:ext>
                  </a:extLst>
                </p14:cNvPr>
                <p14:cNvContentPartPr/>
                <p14:nvPr/>
              </p14:nvContentPartPr>
              <p14:xfrm>
                <a:off x="4533450" y="2072046"/>
                <a:ext cx="100440" cy="921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4A880B5-FB97-4954-A607-47BF4E1B764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524810" y="2063046"/>
                  <a:ext cx="118080" cy="10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1005B3F-D874-4365-8036-548B300C8691}"/>
                  </a:ext>
                </a:extLst>
              </p14:cNvPr>
              <p14:cNvContentPartPr/>
              <p14:nvPr/>
            </p14:nvContentPartPr>
            <p14:xfrm>
              <a:off x="4301610" y="2329806"/>
              <a:ext cx="83880" cy="1047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1005B3F-D874-4365-8036-548B300C8691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292970" y="2320806"/>
                <a:ext cx="101520" cy="12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69B97065-C4C9-4B46-B6F1-30E905D38971}"/>
              </a:ext>
            </a:extLst>
          </p:cNvPr>
          <p:cNvGrpSpPr/>
          <p:nvPr/>
        </p:nvGrpSpPr>
        <p:grpSpPr>
          <a:xfrm>
            <a:off x="4445610" y="2305326"/>
            <a:ext cx="250920" cy="204840"/>
            <a:chOff x="4445610" y="2305326"/>
            <a:chExt cx="250920" cy="20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39E54EB-C776-4B31-A379-1B239E846A80}"/>
                    </a:ext>
                  </a:extLst>
                </p14:cNvPr>
                <p14:cNvContentPartPr/>
                <p14:nvPr/>
              </p14:nvContentPartPr>
              <p14:xfrm>
                <a:off x="4445610" y="2319366"/>
                <a:ext cx="57600" cy="1083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39E54EB-C776-4B31-A379-1B239E846A8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436970" y="2310366"/>
                  <a:ext cx="75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D20CA8F-8B7C-43AE-9853-80622C951E76}"/>
                    </a:ext>
                  </a:extLst>
                </p14:cNvPr>
                <p14:cNvContentPartPr/>
                <p14:nvPr/>
              </p14:nvContentPartPr>
              <p14:xfrm>
                <a:off x="4453170" y="2368326"/>
                <a:ext cx="82800" cy="151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D20CA8F-8B7C-43AE-9853-80622C951E7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444170" y="2359686"/>
                  <a:ext cx="100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4D2C465-7E4F-457D-9236-42004485FE16}"/>
                    </a:ext>
                  </a:extLst>
                </p14:cNvPr>
                <p14:cNvContentPartPr/>
                <p14:nvPr/>
              </p14:nvContentPartPr>
              <p14:xfrm>
                <a:off x="4557930" y="2305326"/>
                <a:ext cx="127800" cy="115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4D2C465-7E4F-457D-9236-42004485FE1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548930" y="2296326"/>
                  <a:ext cx="145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6884737-A38C-482C-887B-482848E67698}"/>
                    </a:ext>
                  </a:extLst>
                </p14:cNvPr>
                <p14:cNvContentPartPr/>
                <p14:nvPr/>
              </p14:nvContentPartPr>
              <p14:xfrm>
                <a:off x="4618770" y="2318646"/>
                <a:ext cx="32040" cy="1501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6884737-A38C-482C-887B-482848E6769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609770" y="2309646"/>
                  <a:ext cx="496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712E403-49FE-4B7D-9AD3-05C949ECB7C1}"/>
                    </a:ext>
                  </a:extLst>
                </p14:cNvPr>
                <p14:cNvContentPartPr/>
                <p14:nvPr/>
              </p14:nvContentPartPr>
              <p14:xfrm>
                <a:off x="4683570" y="2447886"/>
                <a:ext cx="12960" cy="622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712E403-49FE-4B7D-9AD3-05C949ECB7C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674570" y="2439246"/>
                  <a:ext cx="3060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5130083-55D5-4A6C-A50E-5D72D3AF1CA1}"/>
              </a:ext>
            </a:extLst>
          </p:cNvPr>
          <p:cNvGrpSpPr/>
          <p:nvPr/>
        </p:nvGrpSpPr>
        <p:grpSpPr>
          <a:xfrm>
            <a:off x="4868610" y="1874766"/>
            <a:ext cx="665280" cy="576000"/>
            <a:chOff x="4868610" y="1874766"/>
            <a:chExt cx="665280" cy="57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286089B-A54B-4B87-9459-2E385CDA2108}"/>
                    </a:ext>
                  </a:extLst>
                </p14:cNvPr>
                <p14:cNvContentPartPr/>
                <p14:nvPr/>
              </p14:nvContentPartPr>
              <p14:xfrm>
                <a:off x="4947450" y="1971246"/>
                <a:ext cx="65520" cy="126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286089B-A54B-4B87-9459-2E385CDA210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938450" y="1962246"/>
                  <a:ext cx="831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FCB0D42-9F00-4361-A8FE-6278E522ACF8}"/>
                    </a:ext>
                  </a:extLst>
                </p14:cNvPr>
                <p14:cNvContentPartPr/>
                <p14:nvPr/>
              </p14:nvContentPartPr>
              <p14:xfrm>
                <a:off x="4932330" y="1989246"/>
                <a:ext cx="87480" cy="1087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FCB0D42-9F00-4361-A8FE-6278E522ACF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923690" y="1980246"/>
                  <a:ext cx="1051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35BA7B5-9A34-4C77-9CCA-68C6EE1E6A5C}"/>
                    </a:ext>
                  </a:extLst>
                </p14:cNvPr>
                <p14:cNvContentPartPr/>
                <p14:nvPr/>
              </p14:nvContentPartPr>
              <p14:xfrm>
                <a:off x="5032050" y="1874766"/>
                <a:ext cx="103320" cy="1036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35BA7B5-9A34-4C77-9CCA-68C6EE1E6A5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023410" y="1865766"/>
                  <a:ext cx="1209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8AB2028-9553-46AB-B394-F80E4814EC6C}"/>
                    </a:ext>
                  </a:extLst>
                </p14:cNvPr>
                <p14:cNvContentPartPr/>
                <p14:nvPr/>
              </p14:nvContentPartPr>
              <p14:xfrm>
                <a:off x="5182170" y="1962606"/>
                <a:ext cx="114840" cy="1346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8AB2028-9553-46AB-B394-F80E4814EC6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173170" y="1953606"/>
                  <a:ext cx="132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94B1039-1EF6-4D90-8A17-E33CA45171FC}"/>
                    </a:ext>
                  </a:extLst>
                </p14:cNvPr>
                <p14:cNvContentPartPr/>
                <p14:nvPr/>
              </p14:nvContentPartPr>
              <p14:xfrm>
                <a:off x="5319330" y="1989966"/>
                <a:ext cx="71280" cy="1274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94B1039-1EF6-4D90-8A17-E33CA45171F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310690" y="1981326"/>
                  <a:ext cx="889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EF9B6EF-4BA2-4925-8F52-D1838F50D591}"/>
                    </a:ext>
                  </a:extLst>
                </p14:cNvPr>
                <p14:cNvContentPartPr/>
                <p14:nvPr/>
              </p14:nvContentPartPr>
              <p14:xfrm>
                <a:off x="4868610" y="2186526"/>
                <a:ext cx="665280" cy="190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EF9B6EF-4BA2-4925-8F52-D1838F50D59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859610" y="2177526"/>
                  <a:ext cx="682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947A000-0D8D-4EC2-9F90-2F5EC2CEAB9A}"/>
                    </a:ext>
                  </a:extLst>
                </p14:cNvPr>
                <p14:cNvContentPartPr/>
                <p14:nvPr/>
              </p14:nvContentPartPr>
              <p14:xfrm>
                <a:off x="5016210" y="2258166"/>
                <a:ext cx="125280" cy="1821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947A000-0D8D-4EC2-9F90-2F5EC2CEAB9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007570" y="2249526"/>
                  <a:ext cx="1429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51A5F09-94A2-4900-A8E1-DAF1D3F79B81}"/>
                    </a:ext>
                  </a:extLst>
                </p14:cNvPr>
                <p14:cNvContentPartPr/>
                <p14:nvPr/>
              </p14:nvContentPartPr>
              <p14:xfrm>
                <a:off x="5157690" y="2334126"/>
                <a:ext cx="86040" cy="936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51A5F09-94A2-4900-A8E1-DAF1D3F79B8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148690" y="2325126"/>
                  <a:ext cx="103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AB97F8C-BFEC-446B-8631-8FA02947255A}"/>
                    </a:ext>
                  </a:extLst>
                </p14:cNvPr>
                <p14:cNvContentPartPr/>
                <p14:nvPr/>
              </p14:nvContentPartPr>
              <p14:xfrm>
                <a:off x="5213490" y="2248806"/>
                <a:ext cx="88560" cy="1033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AB97F8C-BFEC-446B-8631-8FA02947255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204850" y="2239806"/>
                  <a:ext cx="1062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38950D3-FBE2-4571-A708-4E7949090723}"/>
                    </a:ext>
                  </a:extLst>
                </p14:cNvPr>
                <p14:cNvContentPartPr/>
                <p14:nvPr/>
              </p14:nvContentPartPr>
              <p14:xfrm>
                <a:off x="5353890" y="2344206"/>
                <a:ext cx="42840" cy="900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38950D3-FBE2-4571-A708-4E794909072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345250" y="2335206"/>
                  <a:ext cx="60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DB543E5-0F75-4FEC-B989-5E7140BFBA24}"/>
                    </a:ext>
                  </a:extLst>
                </p14:cNvPr>
                <p14:cNvContentPartPr/>
                <p14:nvPr/>
              </p14:nvContentPartPr>
              <p14:xfrm>
                <a:off x="5326170" y="2334126"/>
                <a:ext cx="81000" cy="1166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DB543E5-0F75-4FEC-B989-5E7140BFBA2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317530" y="2325126"/>
                  <a:ext cx="9864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60C028D-9080-4FE7-BC3C-2E5AE37A89D3}"/>
              </a:ext>
            </a:extLst>
          </p:cNvPr>
          <p:cNvGrpSpPr/>
          <p:nvPr/>
        </p:nvGrpSpPr>
        <p:grpSpPr>
          <a:xfrm>
            <a:off x="5804610" y="2190126"/>
            <a:ext cx="105840" cy="74160"/>
            <a:chOff x="5804610" y="2190126"/>
            <a:chExt cx="105840" cy="7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D64E722-816B-4919-AF0A-47D041B74DBA}"/>
                    </a:ext>
                  </a:extLst>
                </p14:cNvPr>
                <p14:cNvContentPartPr/>
                <p14:nvPr/>
              </p14:nvContentPartPr>
              <p14:xfrm>
                <a:off x="5804610" y="2190126"/>
                <a:ext cx="83520" cy="129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D64E722-816B-4919-AF0A-47D041B74DB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795970" y="2181486"/>
                  <a:ext cx="101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D799328-DDE8-4B8D-A6F0-F8200D228CD9}"/>
                    </a:ext>
                  </a:extLst>
                </p14:cNvPr>
                <p14:cNvContentPartPr/>
                <p14:nvPr/>
              </p14:nvContentPartPr>
              <p14:xfrm>
                <a:off x="5810370" y="2247726"/>
                <a:ext cx="100080" cy="165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D799328-DDE8-4B8D-A6F0-F8200D228CD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801730" y="2239086"/>
                  <a:ext cx="11772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A704F6C-A470-41E8-B3AD-76F71546D03A}"/>
              </a:ext>
            </a:extLst>
          </p:cNvPr>
          <p:cNvGrpSpPr/>
          <p:nvPr/>
        </p:nvGrpSpPr>
        <p:grpSpPr>
          <a:xfrm>
            <a:off x="6188010" y="1996446"/>
            <a:ext cx="460080" cy="458640"/>
            <a:chOff x="6188010" y="1996446"/>
            <a:chExt cx="460080" cy="45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071E5D6-1BCF-448F-BE10-7716B24FA3CE}"/>
                    </a:ext>
                  </a:extLst>
                </p14:cNvPr>
                <p14:cNvContentPartPr/>
                <p14:nvPr/>
              </p14:nvContentPartPr>
              <p14:xfrm>
                <a:off x="6196290" y="2043966"/>
                <a:ext cx="135000" cy="939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071E5D6-1BCF-448F-BE10-7716B24FA3C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187650" y="2034966"/>
                  <a:ext cx="152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BEB06E4-BCF7-422C-A82F-79AC216C1495}"/>
                    </a:ext>
                  </a:extLst>
                </p14:cNvPr>
                <p14:cNvContentPartPr/>
                <p14:nvPr/>
              </p14:nvContentPartPr>
              <p14:xfrm>
                <a:off x="6372690" y="1996446"/>
                <a:ext cx="30960" cy="1436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BEB06E4-BCF7-422C-A82F-79AC216C149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364050" y="1987446"/>
                  <a:ext cx="486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50B3E2B-9752-438E-A1BA-B7BB1B4EF128}"/>
                    </a:ext>
                  </a:extLst>
                </p14:cNvPr>
                <p14:cNvContentPartPr/>
                <p14:nvPr/>
              </p14:nvContentPartPr>
              <p14:xfrm>
                <a:off x="6452610" y="2047926"/>
                <a:ext cx="74160" cy="892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50B3E2B-9752-438E-A1BA-B7BB1B4EF12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443970" y="2039286"/>
                  <a:ext cx="918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C3188DF-AA0D-40EC-8C87-47C88C2B27A9}"/>
                    </a:ext>
                  </a:extLst>
                </p14:cNvPr>
                <p14:cNvContentPartPr/>
                <p14:nvPr/>
              </p14:nvContentPartPr>
              <p14:xfrm>
                <a:off x="6194130" y="2324406"/>
                <a:ext cx="64440" cy="1238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C3188DF-AA0D-40EC-8C87-47C88C2B27A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185130" y="2315766"/>
                  <a:ext cx="820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5DA5700-0B70-4784-962C-0328482B53BC}"/>
                    </a:ext>
                  </a:extLst>
                </p14:cNvPr>
                <p14:cNvContentPartPr/>
                <p14:nvPr/>
              </p14:nvContentPartPr>
              <p14:xfrm>
                <a:off x="6188010" y="2334846"/>
                <a:ext cx="62280" cy="1076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5DA5700-0B70-4784-962C-0328482B53B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179010" y="2326206"/>
                  <a:ext cx="79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F072EA7-F8D4-4F41-8521-B059B7C4DAF0}"/>
                    </a:ext>
                  </a:extLst>
                </p14:cNvPr>
                <p14:cNvContentPartPr/>
                <p14:nvPr/>
              </p14:nvContentPartPr>
              <p14:xfrm>
                <a:off x="6375210" y="2344566"/>
                <a:ext cx="23400" cy="1044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F072EA7-F8D4-4F41-8521-B059B7C4DAF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366210" y="2335566"/>
                  <a:ext cx="41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44F4FDB-ED11-4EDA-ABF2-8AB0F2985764}"/>
                    </a:ext>
                  </a:extLst>
                </p14:cNvPr>
                <p14:cNvContentPartPr/>
                <p14:nvPr/>
              </p14:nvContentPartPr>
              <p14:xfrm>
                <a:off x="6365130" y="2424846"/>
                <a:ext cx="77040" cy="118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44F4FDB-ED11-4EDA-ABF2-8AB0F298576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356130" y="2416206"/>
                  <a:ext cx="94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8F396D1-C9EA-4DC0-BB30-26C131AC8269}"/>
                    </a:ext>
                  </a:extLst>
                </p14:cNvPr>
                <p14:cNvContentPartPr/>
                <p14:nvPr/>
              </p14:nvContentPartPr>
              <p14:xfrm>
                <a:off x="6364050" y="2430606"/>
                <a:ext cx="90720" cy="205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8F396D1-C9EA-4DC0-BB30-26C131AC826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355050" y="2421966"/>
                  <a:ext cx="108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0FB7D54-C6DF-4470-9705-2213374CCB79}"/>
                    </a:ext>
                  </a:extLst>
                </p14:cNvPr>
                <p14:cNvContentPartPr/>
                <p14:nvPr/>
              </p14:nvContentPartPr>
              <p14:xfrm>
                <a:off x="6545130" y="2315766"/>
                <a:ext cx="51120" cy="1324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0FB7D54-C6DF-4470-9705-2213374CCB7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536490" y="2307126"/>
                  <a:ext cx="68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DD680FD-29FC-465F-B2F7-1E5441C6130F}"/>
                    </a:ext>
                  </a:extLst>
                </p14:cNvPr>
                <p14:cNvContentPartPr/>
                <p14:nvPr/>
              </p14:nvContentPartPr>
              <p14:xfrm>
                <a:off x="6575370" y="2438526"/>
                <a:ext cx="59400" cy="165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DD680FD-29FC-465F-B2F7-1E5441C6130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566370" y="2429526"/>
                  <a:ext cx="77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EBF180C-B8C8-4818-BA7C-D7B69FED55EA}"/>
                    </a:ext>
                  </a:extLst>
                </p14:cNvPr>
                <p14:cNvContentPartPr/>
                <p14:nvPr/>
              </p14:nvContentPartPr>
              <p14:xfrm>
                <a:off x="6524250" y="2185086"/>
                <a:ext cx="123840" cy="799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EBF180C-B8C8-4818-BA7C-D7B69FED55E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515250" y="2176086"/>
                  <a:ext cx="14148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4C5C407-F87F-44FF-B4A2-26391C22F6D8}"/>
              </a:ext>
            </a:extLst>
          </p:cNvPr>
          <p:cNvGrpSpPr/>
          <p:nvPr/>
        </p:nvGrpSpPr>
        <p:grpSpPr>
          <a:xfrm>
            <a:off x="6820530" y="1844886"/>
            <a:ext cx="636120" cy="645120"/>
            <a:chOff x="6820530" y="1844886"/>
            <a:chExt cx="636120" cy="64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D6E60E6-02B6-41CA-A4F9-74014BF1D47F}"/>
                    </a:ext>
                  </a:extLst>
                </p14:cNvPr>
                <p14:cNvContentPartPr/>
                <p14:nvPr/>
              </p14:nvContentPartPr>
              <p14:xfrm>
                <a:off x="6886050" y="1934886"/>
                <a:ext cx="60840" cy="1148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D6E60E6-02B6-41CA-A4F9-74014BF1D47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877410" y="1926246"/>
                  <a:ext cx="78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7234F96-3629-49D7-8A65-2D78FCEEA732}"/>
                    </a:ext>
                  </a:extLst>
                </p14:cNvPr>
                <p14:cNvContentPartPr/>
                <p14:nvPr/>
              </p14:nvContentPartPr>
              <p14:xfrm>
                <a:off x="6864090" y="1844886"/>
                <a:ext cx="223200" cy="2052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7234F96-3629-49D7-8A65-2D78FCEEA73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855450" y="1836246"/>
                  <a:ext cx="2408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FB364CB-95BC-48DC-B238-DE13C40EB05A}"/>
                    </a:ext>
                  </a:extLst>
                </p14:cNvPr>
                <p14:cNvContentPartPr/>
                <p14:nvPr/>
              </p14:nvContentPartPr>
              <p14:xfrm>
                <a:off x="7036170" y="1865046"/>
                <a:ext cx="23040" cy="1119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FB364CB-95BC-48DC-B238-DE13C40EB05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027170" y="1856406"/>
                  <a:ext cx="406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FFB2E91-CED0-41CE-ACC9-DBFDE0B292E8}"/>
                    </a:ext>
                  </a:extLst>
                </p14:cNvPr>
                <p14:cNvContentPartPr/>
                <p14:nvPr/>
              </p14:nvContentPartPr>
              <p14:xfrm>
                <a:off x="7125810" y="1927326"/>
                <a:ext cx="122040" cy="1396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FFB2E91-CED0-41CE-ACC9-DBFDE0B292E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116810" y="1918686"/>
                  <a:ext cx="139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B3875AE-D503-4250-B7CB-0C8578BD1363}"/>
                    </a:ext>
                  </a:extLst>
                </p14:cNvPr>
                <p14:cNvContentPartPr/>
                <p14:nvPr/>
              </p14:nvContentPartPr>
              <p14:xfrm>
                <a:off x="7265850" y="1954326"/>
                <a:ext cx="87120" cy="1429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B3875AE-D503-4250-B7CB-0C8578BD136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257210" y="1945326"/>
                  <a:ext cx="104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6391DD9-3C7C-495A-A885-731043374D09}"/>
                    </a:ext>
                  </a:extLst>
                </p14:cNvPr>
                <p14:cNvContentPartPr/>
                <p14:nvPr/>
              </p14:nvContentPartPr>
              <p14:xfrm>
                <a:off x="6820530" y="2171046"/>
                <a:ext cx="636120" cy="162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6391DD9-3C7C-495A-A885-731043374D0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811890" y="2162406"/>
                  <a:ext cx="653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164A708-0CBF-4C98-B634-7D2B76012BFD}"/>
                    </a:ext>
                  </a:extLst>
                </p14:cNvPr>
                <p14:cNvContentPartPr/>
                <p14:nvPr/>
              </p14:nvContentPartPr>
              <p14:xfrm>
                <a:off x="6951930" y="2273286"/>
                <a:ext cx="117000" cy="1688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164A708-0CBF-4C98-B634-7D2B76012BF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943290" y="2264286"/>
                  <a:ext cx="1346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C541131-6018-4970-B385-79EF533E823C}"/>
                    </a:ext>
                  </a:extLst>
                </p14:cNvPr>
                <p14:cNvContentPartPr/>
                <p14:nvPr/>
              </p14:nvContentPartPr>
              <p14:xfrm>
                <a:off x="7081170" y="2337366"/>
                <a:ext cx="110520" cy="1220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C541131-6018-4970-B385-79EF533E823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072170" y="2328726"/>
                  <a:ext cx="128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87AD683-0798-485D-AAB7-5CA9E82975C0}"/>
                    </a:ext>
                  </a:extLst>
                </p14:cNvPr>
                <p14:cNvContentPartPr/>
                <p14:nvPr/>
              </p14:nvContentPartPr>
              <p14:xfrm>
                <a:off x="7161450" y="2263926"/>
                <a:ext cx="97200" cy="1137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87AD683-0798-485D-AAB7-5CA9E82975C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152810" y="2255286"/>
                  <a:ext cx="114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91239C9-3A65-4E83-A9A6-F4C2592D5D63}"/>
                    </a:ext>
                  </a:extLst>
                </p14:cNvPr>
                <p14:cNvContentPartPr/>
                <p14:nvPr/>
              </p14:nvContentPartPr>
              <p14:xfrm>
                <a:off x="7272330" y="2357886"/>
                <a:ext cx="116280" cy="1321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91239C9-3A65-4E83-A9A6-F4C2592D5D6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263330" y="2349246"/>
                  <a:ext cx="13392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A94862F-EDF4-4561-A5E4-29F7205CC10C}"/>
              </a:ext>
            </a:extLst>
          </p:cNvPr>
          <p:cNvGrpSpPr/>
          <p:nvPr/>
        </p:nvGrpSpPr>
        <p:grpSpPr>
          <a:xfrm>
            <a:off x="7737810" y="2159526"/>
            <a:ext cx="100440" cy="83880"/>
            <a:chOff x="7737810" y="2159526"/>
            <a:chExt cx="100440" cy="8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87EE402-9F42-4074-9BE9-0D8F71365091}"/>
                    </a:ext>
                  </a:extLst>
                </p14:cNvPr>
                <p14:cNvContentPartPr/>
                <p14:nvPr/>
              </p14:nvContentPartPr>
              <p14:xfrm>
                <a:off x="7740330" y="2159526"/>
                <a:ext cx="81360" cy="68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87EE402-9F42-4074-9BE9-0D8F7136509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731330" y="2150886"/>
                  <a:ext cx="99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08F0EEB-FD5A-431D-987F-348114E5FF87}"/>
                    </a:ext>
                  </a:extLst>
                </p14:cNvPr>
                <p14:cNvContentPartPr/>
                <p14:nvPr/>
              </p14:nvContentPartPr>
              <p14:xfrm>
                <a:off x="7737810" y="2220366"/>
                <a:ext cx="100440" cy="230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08F0EEB-FD5A-431D-987F-348114E5FF8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729170" y="2211726"/>
                  <a:ext cx="11808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CD4EE1D-197F-49AC-9952-94404BE4D995}"/>
              </a:ext>
            </a:extLst>
          </p:cNvPr>
          <p:cNvGrpSpPr/>
          <p:nvPr/>
        </p:nvGrpSpPr>
        <p:grpSpPr>
          <a:xfrm>
            <a:off x="8098890" y="2014446"/>
            <a:ext cx="464400" cy="442440"/>
            <a:chOff x="8098890" y="2014446"/>
            <a:chExt cx="464400" cy="44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0E37A0B-930D-4182-AB12-9A6D30E1262A}"/>
                    </a:ext>
                  </a:extLst>
                </p14:cNvPr>
                <p14:cNvContentPartPr/>
                <p14:nvPr/>
              </p14:nvContentPartPr>
              <p14:xfrm>
                <a:off x="8098890" y="2077446"/>
                <a:ext cx="140040" cy="774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0E37A0B-930D-4182-AB12-9A6D30E1262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090250" y="2068446"/>
                  <a:ext cx="1576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DB2BC3C-AAAD-45EE-8ACD-17EF8E10DE77}"/>
                    </a:ext>
                  </a:extLst>
                </p14:cNvPr>
                <p14:cNvContentPartPr/>
                <p14:nvPr/>
              </p14:nvContentPartPr>
              <p14:xfrm>
                <a:off x="8278170" y="2014446"/>
                <a:ext cx="42840" cy="1407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DB2BC3C-AAAD-45EE-8ACD-17EF8E10DE7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269170" y="2005806"/>
                  <a:ext cx="60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87250EA-2AEF-43C4-B06A-D156AC39D42E}"/>
                    </a:ext>
                  </a:extLst>
                </p14:cNvPr>
                <p14:cNvContentPartPr/>
                <p14:nvPr/>
              </p14:nvContentPartPr>
              <p14:xfrm>
                <a:off x="8391930" y="2086446"/>
                <a:ext cx="74160" cy="1004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87250EA-2AEF-43C4-B06A-D156AC39D42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383290" y="2077806"/>
                  <a:ext cx="918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259BE79-85F2-497E-81F4-D334BC7762E7}"/>
                    </a:ext>
                  </a:extLst>
                </p14:cNvPr>
                <p14:cNvContentPartPr/>
                <p14:nvPr/>
              </p14:nvContentPartPr>
              <p14:xfrm>
                <a:off x="8138130" y="2343486"/>
                <a:ext cx="71280" cy="802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259BE79-85F2-497E-81F4-D334BC7762E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129490" y="2334846"/>
                  <a:ext cx="889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C5D59E9-F40F-49C0-AC8E-C9FFFD90B580}"/>
                    </a:ext>
                  </a:extLst>
                </p14:cNvPr>
                <p14:cNvContentPartPr/>
                <p14:nvPr/>
              </p14:nvContentPartPr>
              <p14:xfrm>
                <a:off x="8136690" y="2331966"/>
                <a:ext cx="69480" cy="1058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C5D59E9-F40F-49C0-AC8E-C9FFFD90B58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128050" y="2323326"/>
                  <a:ext cx="87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74B1408-2A85-4780-A42E-4D12421E2362}"/>
                    </a:ext>
                  </a:extLst>
                </p14:cNvPr>
                <p14:cNvContentPartPr/>
                <p14:nvPr/>
              </p14:nvContentPartPr>
              <p14:xfrm>
                <a:off x="8277090" y="2325846"/>
                <a:ext cx="64080" cy="1310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74B1408-2A85-4780-A42E-4D12421E236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268450" y="2317206"/>
                  <a:ext cx="81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F2F2196-091F-4CF6-AB8B-8315B3138195}"/>
                    </a:ext>
                  </a:extLst>
                </p14:cNvPr>
                <p14:cNvContentPartPr/>
                <p14:nvPr/>
              </p14:nvContentPartPr>
              <p14:xfrm>
                <a:off x="8431170" y="2314326"/>
                <a:ext cx="56160" cy="1173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F2F2196-091F-4CF6-AB8B-8315B313819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422530" y="2305326"/>
                  <a:ext cx="738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E8093F9-A556-4634-82EB-32C5F812DB1B}"/>
                    </a:ext>
                  </a:extLst>
                </p14:cNvPr>
                <p14:cNvContentPartPr/>
                <p14:nvPr/>
              </p14:nvContentPartPr>
              <p14:xfrm>
                <a:off x="8456010" y="2438166"/>
                <a:ext cx="86040" cy="151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E8093F9-A556-4634-82EB-32C5F812DB1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447010" y="2429166"/>
                  <a:ext cx="1036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C219DFF-3C38-4957-ABD8-97A3CBB74008}"/>
                    </a:ext>
                  </a:extLst>
                </p14:cNvPr>
                <p14:cNvContentPartPr/>
                <p14:nvPr/>
              </p14:nvContentPartPr>
              <p14:xfrm>
                <a:off x="8456370" y="2258886"/>
                <a:ext cx="78480" cy="284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C219DFF-3C38-4957-ABD8-97A3CBB7400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447730" y="2250246"/>
                  <a:ext cx="96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DB18CA5-1071-4FF0-A9C9-885E36215786}"/>
                    </a:ext>
                  </a:extLst>
                </p14:cNvPr>
                <p14:cNvContentPartPr/>
                <p14:nvPr/>
              </p14:nvContentPartPr>
              <p14:xfrm>
                <a:off x="8494890" y="2217126"/>
                <a:ext cx="68400" cy="806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DB18CA5-1071-4FF0-A9C9-885E3621578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486250" y="2208486"/>
                  <a:ext cx="8604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623A1A5-AD38-4C94-AA54-B92A395381F5}"/>
              </a:ext>
            </a:extLst>
          </p:cNvPr>
          <p:cNvGrpSpPr/>
          <p:nvPr/>
        </p:nvGrpSpPr>
        <p:grpSpPr>
          <a:xfrm>
            <a:off x="8765970" y="1803486"/>
            <a:ext cx="1698840" cy="946800"/>
            <a:chOff x="8765970" y="1803486"/>
            <a:chExt cx="1698840" cy="94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048EE45-8B23-4A99-8D6C-9C60DCCB7FEC}"/>
                    </a:ext>
                  </a:extLst>
                </p14:cNvPr>
                <p14:cNvContentPartPr/>
                <p14:nvPr/>
              </p14:nvContentPartPr>
              <p14:xfrm>
                <a:off x="8903850" y="1865046"/>
                <a:ext cx="149400" cy="118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048EE45-8B23-4A99-8D6C-9C60DCCB7FE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894850" y="1856046"/>
                  <a:ext cx="167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66172ED-58D5-4170-B178-970FC2929F94}"/>
                    </a:ext>
                  </a:extLst>
                </p14:cNvPr>
                <p14:cNvContentPartPr/>
                <p14:nvPr/>
              </p14:nvContentPartPr>
              <p14:xfrm>
                <a:off x="8908530" y="1862526"/>
                <a:ext cx="156600" cy="1634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66172ED-58D5-4170-B178-970FC2929F9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899530" y="1853526"/>
                  <a:ext cx="1742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06B5408-A968-4385-9A4F-83F712296386}"/>
                    </a:ext>
                  </a:extLst>
                </p14:cNvPr>
                <p14:cNvContentPartPr/>
                <p14:nvPr/>
              </p14:nvContentPartPr>
              <p14:xfrm>
                <a:off x="8890530" y="2108046"/>
                <a:ext cx="15120" cy="586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06B5408-A968-4385-9A4F-83F71229638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881890" y="2099046"/>
                  <a:ext cx="32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E4CBB76-6C7C-4D3D-9D70-34321B2D532A}"/>
                    </a:ext>
                  </a:extLst>
                </p14:cNvPr>
                <p14:cNvContentPartPr/>
                <p14:nvPr/>
              </p14:nvContentPartPr>
              <p14:xfrm>
                <a:off x="8871090" y="2059086"/>
                <a:ext cx="102240" cy="2242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E4CBB76-6C7C-4D3D-9D70-34321B2D532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862090" y="2050446"/>
                  <a:ext cx="1198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CA34DDD-8E40-4FA5-84DF-F5B9CA9A0806}"/>
                    </a:ext>
                  </a:extLst>
                </p14:cNvPr>
                <p14:cNvContentPartPr/>
                <p14:nvPr/>
              </p14:nvContentPartPr>
              <p14:xfrm>
                <a:off x="9021930" y="2095086"/>
                <a:ext cx="58320" cy="892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CA34DDD-8E40-4FA5-84DF-F5B9CA9A080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013290" y="2086086"/>
                  <a:ext cx="75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D477CDA-EE56-4E02-AFBF-8C38BD32D08D}"/>
                    </a:ext>
                  </a:extLst>
                </p14:cNvPr>
                <p14:cNvContentPartPr/>
                <p14:nvPr/>
              </p14:nvContentPartPr>
              <p14:xfrm>
                <a:off x="9108330" y="2070606"/>
                <a:ext cx="82800" cy="75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D477CDA-EE56-4E02-AFBF-8C38BD32D08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099330" y="2061606"/>
                  <a:ext cx="100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71E04E3-97DA-43F7-B7FA-CE398D964DBF}"/>
                    </a:ext>
                  </a:extLst>
                </p14:cNvPr>
                <p14:cNvContentPartPr/>
                <p14:nvPr/>
              </p14:nvContentPartPr>
              <p14:xfrm>
                <a:off x="9120570" y="2076006"/>
                <a:ext cx="77040" cy="1411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71E04E3-97DA-43F7-B7FA-CE398D964DB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111930" y="2067006"/>
                  <a:ext cx="94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4DB8ADB-110B-4506-A61D-F831E5DAC121}"/>
                    </a:ext>
                  </a:extLst>
                </p14:cNvPr>
                <p14:cNvContentPartPr/>
                <p14:nvPr/>
              </p14:nvContentPartPr>
              <p14:xfrm>
                <a:off x="9384450" y="1881606"/>
                <a:ext cx="74160" cy="1828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4DB8ADB-110B-4506-A61D-F831E5DAC12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375810" y="1872966"/>
                  <a:ext cx="918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2E90889-1267-4067-9BDA-96EC273A1D7A}"/>
                    </a:ext>
                  </a:extLst>
                </p14:cNvPr>
                <p14:cNvContentPartPr/>
                <p14:nvPr/>
              </p14:nvContentPartPr>
              <p14:xfrm>
                <a:off x="9517290" y="1923726"/>
                <a:ext cx="72720" cy="1260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2E90889-1267-4067-9BDA-96EC273A1D7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508290" y="1914726"/>
                  <a:ext cx="903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87BF54E-0E3C-42C2-9DF8-56728E9F0CFA}"/>
                    </a:ext>
                  </a:extLst>
                </p14:cNvPr>
                <p14:cNvContentPartPr/>
                <p14:nvPr/>
              </p14:nvContentPartPr>
              <p14:xfrm>
                <a:off x="9498210" y="1952886"/>
                <a:ext cx="132120" cy="1555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87BF54E-0E3C-42C2-9DF8-56728E9F0CF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489210" y="1943886"/>
                  <a:ext cx="1497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3ABC3E9-3E26-4E29-83C5-D3D2F51C5B16}"/>
                    </a:ext>
                  </a:extLst>
                </p14:cNvPr>
                <p14:cNvContentPartPr/>
                <p14:nvPr/>
              </p14:nvContentPartPr>
              <p14:xfrm>
                <a:off x="9610170" y="1993566"/>
                <a:ext cx="170280" cy="172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3ABC3E9-3E26-4E29-83C5-D3D2F51C5B1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601170" y="1984566"/>
                  <a:ext cx="187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CB04555-DD8E-40EF-85F4-5929CFAED809}"/>
                    </a:ext>
                  </a:extLst>
                </p14:cNvPr>
                <p14:cNvContentPartPr/>
                <p14:nvPr/>
              </p14:nvContentPartPr>
              <p14:xfrm>
                <a:off x="9848490" y="1924446"/>
                <a:ext cx="69840" cy="1224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CB04555-DD8E-40EF-85F4-5929CFAED80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839850" y="1915806"/>
                  <a:ext cx="874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FDA03DB-8F78-4B7F-9412-BD94E5BD6089}"/>
                    </a:ext>
                  </a:extLst>
                </p14:cNvPr>
                <p14:cNvContentPartPr/>
                <p14:nvPr/>
              </p14:nvContentPartPr>
              <p14:xfrm>
                <a:off x="9828690" y="1947846"/>
                <a:ext cx="211680" cy="2181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FDA03DB-8F78-4B7F-9412-BD94E5BD608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819690" y="1939206"/>
                  <a:ext cx="2293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DB0402B-6F39-4548-AB1F-939436E8349A}"/>
                    </a:ext>
                  </a:extLst>
                </p14:cNvPr>
                <p14:cNvContentPartPr/>
                <p14:nvPr/>
              </p14:nvContentPartPr>
              <p14:xfrm>
                <a:off x="10067010" y="1887006"/>
                <a:ext cx="109440" cy="2242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DB0402B-6F39-4548-AB1F-939436E8349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058370" y="1878366"/>
                  <a:ext cx="1270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FFF873E-C096-40F8-808C-1BB6A5AD1D2F}"/>
                    </a:ext>
                  </a:extLst>
                </p14:cNvPr>
                <p14:cNvContentPartPr/>
                <p14:nvPr/>
              </p14:nvContentPartPr>
              <p14:xfrm>
                <a:off x="10144770" y="1803486"/>
                <a:ext cx="131760" cy="590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FFF873E-C096-40F8-808C-1BB6A5AD1D2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135770" y="1794846"/>
                  <a:ext cx="1494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1375F86-751E-4BE0-B124-DA22F1533C8B}"/>
                    </a:ext>
                  </a:extLst>
                </p14:cNvPr>
                <p14:cNvContentPartPr/>
                <p14:nvPr/>
              </p14:nvContentPartPr>
              <p14:xfrm>
                <a:off x="8765970" y="2245206"/>
                <a:ext cx="1698840" cy="612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1375F86-751E-4BE0-B124-DA22F1533C8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756970" y="2236566"/>
                  <a:ext cx="17164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F503F99-4306-45E6-94E8-4DF1A26F0551}"/>
                    </a:ext>
                  </a:extLst>
                </p14:cNvPr>
                <p14:cNvContentPartPr/>
                <p14:nvPr/>
              </p14:nvContentPartPr>
              <p14:xfrm>
                <a:off x="9135330" y="2345286"/>
                <a:ext cx="232920" cy="2361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F503F99-4306-45E6-94E8-4DF1A26F055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126690" y="2336646"/>
                  <a:ext cx="2505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3EC6E2C-D06D-48D7-922C-36138C9F438A}"/>
                    </a:ext>
                  </a:extLst>
                </p14:cNvPr>
                <p14:cNvContentPartPr/>
                <p14:nvPr/>
              </p14:nvContentPartPr>
              <p14:xfrm>
                <a:off x="9512250" y="2391366"/>
                <a:ext cx="161640" cy="259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3EC6E2C-D06D-48D7-922C-36138C9F438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503610" y="2382726"/>
                  <a:ext cx="179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8F5985C-33E2-48A5-AD42-5535BE9EB908}"/>
                    </a:ext>
                  </a:extLst>
                </p14:cNvPr>
                <p14:cNvContentPartPr/>
                <p14:nvPr/>
              </p14:nvContentPartPr>
              <p14:xfrm>
                <a:off x="9540330" y="2391006"/>
                <a:ext cx="133560" cy="1936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8F5985C-33E2-48A5-AD42-5535BE9EB90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531690" y="2382366"/>
                  <a:ext cx="1512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2ED0E71-CE81-4511-B36C-A29413F32606}"/>
                    </a:ext>
                  </a:extLst>
                </p14:cNvPr>
                <p14:cNvContentPartPr/>
                <p14:nvPr/>
              </p14:nvContentPartPr>
              <p14:xfrm>
                <a:off x="9500370" y="2623926"/>
                <a:ext cx="49320" cy="1152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2ED0E71-CE81-4511-B36C-A29413F3260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491730" y="2614926"/>
                  <a:ext cx="66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20FB4B6-944B-4316-BB10-A044D815D985}"/>
                    </a:ext>
                  </a:extLst>
                </p14:cNvPr>
                <p14:cNvContentPartPr/>
                <p14:nvPr/>
              </p14:nvContentPartPr>
              <p14:xfrm>
                <a:off x="9616650" y="2652726"/>
                <a:ext cx="55440" cy="936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20FB4B6-944B-4316-BB10-A044D815D98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608010" y="2644086"/>
                  <a:ext cx="73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F4609F4-8A51-4B59-ADE9-91927D49724F}"/>
                    </a:ext>
                  </a:extLst>
                </p14:cNvPr>
                <p14:cNvContentPartPr/>
                <p14:nvPr/>
              </p14:nvContentPartPr>
              <p14:xfrm>
                <a:off x="9721410" y="2652366"/>
                <a:ext cx="87840" cy="979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F4609F4-8A51-4B59-ADE9-91927D49724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712410" y="2643726"/>
                  <a:ext cx="105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449FA61-E932-4AEE-92AE-DFF4C0AA3A09}"/>
                    </a:ext>
                  </a:extLst>
                </p14:cNvPr>
                <p14:cNvContentPartPr/>
                <p14:nvPr/>
              </p14:nvContentPartPr>
              <p14:xfrm>
                <a:off x="9861090" y="2477766"/>
                <a:ext cx="105840" cy="1515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449FA61-E932-4AEE-92AE-DFF4C0AA3A0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852450" y="2468766"/>
                  <a:ext cx="123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480D639-A425-4A77-A93E-8F353F1E322A}"/>
                    </a:ext>
                  </a:extLst>
                </p14:cNvPr>
                <p14:cNvContentPartPr/>
                <p14:nvPr/>
              </p14:nvContentPartPr>
              <p14:xfrm>
                <a:off x="9858210" y="2520966"/>
                <a:ext cx="169560" cy="1353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480D639-A425-4A77-A93E-8F353F1E322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849570" y="2511966"/>
                  <a:ext cx="1872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5D38726-2689-4CCA-9A41-2DB827DAFD06}"/>
                    </a:ext>
                  </a:extLst>
                </p14:cNvPr>
                <p14:cNvContentPartPr/>
                <p14:nvPr/>
              </p14:nvContentPartPr>
              <p14:xfrm>
                <a:off x="10017690" y="2541486"/>
                <a:ext cx="29520" cy="36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5D38726-2689-4CCA-9A41-2DB827DAFD0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009050" y="2532486"/>
                  <a:ext cx="471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F6945AD-BBFD-46F3-B425-82A162F3AF36}"/>
                    </a:ext>
                  </a:extLst>
                </p14:cNvPr>
                <p14:cNvContentPartPr/>
                <p14:nvPr/>
              </p14:nvContentPartPr>
              <p14:xfrm>
                <a:off x="10069890" y="2387406"/>
                <a:ext cx="102960" cy="489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F6945AD-BBFD-46F3-B425-82A162F3AF3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061250" y="2378406"/>
                  <a:ext cx="12060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0A201B7C-861D-44C0-B80F-2B1BFD2DC970}"/>
              </a:ext>
            </a:extLst>
          </p:cNvPr>
          <p:cNvGrpSpPr/>
          <p:nvPr/>
        </p:nvGrpSpPr>
        <p:grpSpPr>
          <a:xfrm>
            <a:off x="5627850" y="3062406"/>
            <a:ext cx="572400" cy="218520"/>
            <a:chOff x="5627850" y="3062406"/>
            <a:chExt cx="572400" cy="21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D7DECED-EA46-457F-925C-B72E74D07E85}"/>
                    </a:ext>
                  </a:extLst>
                </p14:cNvPr>
                <p14:cNvContentPartPr/>
                <p14:nvPr/>
              </p14:nvContentPartPr>
              <p14:xfrm>
                <a:off x="5627850" y="3062406"/>
                <a:ext cx="110160" cy="1245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D7DECED-EA46-457F-925C-B72E74D07E8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619210" y="3053766"/>
                  <a:ext cx="1278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D8FFB60-65FF-4E3F-8A23-ECC11B488153}"/>
                    </a:ext>
                  </a:extLst>
                </p14:cNvPr>
                <p14:cNvContentPartPr/>
                <p14:nvPr/>
              </p14:nvContentPartPr>
              <p14:xfrm>
                <a:off x="5750250" y="3093006"/>
                <a:ext cx="102240" cy="748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D8FFB60-65FF-4E3F-8A23-ECC11B48815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741250" y="3084366"/>
                  <a:ext cx="1198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86876C6-AFEC-4DF4-8E9D-085F02C75F64}"/>
                    </a:ext>
                  </a:extLst>
                </p14:cNvPr>
                <p14:cNvContentPartPr/>
                <p14:nvPr/>
              </p14:nvContentPartPr>
              <p14:xfrm>
                <a:off x="5884890" y="3065646"/>
                <a:ext cx="41760" cy="918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86876C6-AFEC-4DF4-8E9D-085F02C75F6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876250" y="3056646"/>
                  <a:ext cx="594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3DAF4BC-885C-4F94-8007-76D29031ADD6}"/>
                    </a:ext>
                  </a:extLst>
                </p14:cNvPr>
                <p14:cNvContentPartPr/>
                <p14:nvPr/>
              </p14:nvContentPartPr>
              <p14:xfrm>
                <a:off x="5970570" y="3082206"/>
                <a:ext cx="100080" cy="1987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3DAF4BC-885C-4F94-8007-76D29031ADD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961570" y="3073206"/>
                  <a:ext cx="1177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0BF7AB0-7C4D-40C7-B217-08FE625F6DE8}"/>
                    </a:ext>
                  </a:extLst>
                </p14:cNvPr>
                <p14:cNvContentPartPr/>
                <p14:nvPr/>
              </p14:nvContentPartPr>
              <p14:xfrm>
                <a:off x="6172170" y="3114606"/>
                <a:ext cx="28080" cy="554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0BF7AB0-7C4D-40C7-B217-08FE625F6DE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163170" y="3105966"/>
                  <a:ext cx="4572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6AD8B8B4-78FC-4B2F-B78A-CC3455414708}"/>
              </a:ext>
            </a:extLst>
          </p:cNvPr>
          <p:cNvGrpSpPr/>
          <p:nvPr/>
        </p:nvGrpSpPr>
        <p:grpSpPr>
          <a:xfrm>
            <a:off x="6463410" y="2947206"/>
            <a:ext cx="1195560" cy="463320"/>
            <a:chOff x="6463410" y="2947206"/>
            <a:chExt cx="1195560" cy="46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76B361B-F1D1-46E1-8132-5E435747DB1F}"/>
                    </a:ext>
                  </a:extLst>
                </p14:cNvPr>
                <p14:cNvContentPartPr/>
                <p14:nvPr/>
              </p14:nvContentPartPr>
              <p14:xfrm>
                <a:off x="6541170" y="3050526"/>
                <a:ext cx="40680" cy="932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76B361B-F1D1-46E1-8132-5E435747DB1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532170" y="3041886"/>
                  <a:ext cx="58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DF1A51D-8C17-4A54-AB6F-A4A577F99B88}"/>
                    </a:ext>
                  </a:extLst>
                </p14:cNvPr>
                <p14:cNvContentPartPr/>
                <p14:nvPr/>
              </p14:nvContentPartPr>
              <p14:xfrm>
                <a:off x="6565650" y="2947206"/>
                <a:ext cx="73800" cy="2109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DF1A51D-8C17-4A54-AB6F-A4A577F99B8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557010" y="2938206"/>
                  <a:ext cx="914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50E461E-3BF1-40FB-AF4A-CEF51CA62586}"/>
                    </a:ext>
                  </a:extLst>
                </p14:cNvPr>
                <p14:cNvContentPartPr/>
                <p14:nvPr/>
              </p14:nvContentPartPr>
              <p14:xfrm>
                <a:off x="6669330" y="3116046"/>
                <a:ext cx="96840" cy="723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50E461E-3BF1-40FB-AF4A-CEF51CA6258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660330" y="3107406"/>
                  <a:ext cx="114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7C6DAA8-F8D3-4693-BF0B-678193D3922A}"/>
                    </a:ext>
                  </a:extLst>
                </p14:cNvPr>
                <p14:cNvContentPartPr/>
                <p14:nvPr/>
              </p14:nvContentPartPr>
              <p14:xfrm>
                <a:off x="6463410" y="3249246"/>
                <a:ext cx="338040" cy="162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7C6DAA8-F8D3-4693-BF0B-678193D3922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454770" y="3240246"/>
                  <a:ext cx="355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1D034F1-C6EC-4EE8-A5CC-227DD53EBFA1}"/>
                    </a:ext>
                  </a:extLst>
                </p14:cNvPr>
                <p14:cNvContentPartPr/>
                <p14:nvPr/>
              </p14:nvContentPartPr>
              <p14:xfrm>
                <a:off x="6631170" y="3154926"/>
                <a:ext cx="385200" cy="2556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1D034F1-C6EC-4EE8-A5CC-227DD53EBFA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622170" y="3146286"/>
                  <a:ext cx="4028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96E7DFB-6D81-4F3F-986C-D7B95E53DC1A}"/>
                    </a:ext>
                  </a:extLst>
                </p14:cNvPr>
                <p14:cNvContentPartPr/>
                <p14:nvPr/>
              </p14:nvContentPartPr>
              <p14:xfrm>
                <a:off x="6946530" y="3256806"/>
                <a:ext cx="81720" cy="205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96E7DFB-6D81-4F3F-986C-D7B95E53DC1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937890" y="3248166"/>
                  <a:ext cx="99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C2BB843-F5BF-4247-A3AF-69739B369142}"/>
                    </a:ext>
                  </a:extLst>
                </p14:cNvPr>
                <p14:cNvContentPartPr/>
                <p14:nvPr/>
              </p14:nvContentPartPr>
              <p14:xfrm>
                <a:off x="7153170" y="3128646"/>
                <a:ext cx="113040" cy="1209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C2BB843-F5BF-4247-A3AF-69739B36914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144170" y="3119646"/>
                  <a:ext cx="1306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CD6E508-FF4B-4CAC-A539-C08DCAEB3D00}"/>
                    </a:ext>
                  </a:extLst>
                </p14:cNvPr>
                <p14:cNvContentPartPr/>
                <p14:nvPr/>
              </p14:nvContentPartPr>
              <p14:xfrm>
                <a:off x="7217610" y="3060246"/>
                <a:ext cx="34920" cy="2390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CD6E508-FF4B-4CAC-A539-C08DCAEB3D0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208970" y="3051246"/>
                  <a:ext cx="52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5BFAC95-BDC6-46F6-A15A-08B256ACB402}"/>
                    </a:ext>
                  </a:extLst>
                </p14:cNvPr>
                <p14:cNvContentPartPr/>
                <p14:nvPr/>
              </p14:nvContentPartPr>
              <p14:xfrm>
                <a:off x="7317690" y="3084366"/>
                <a:ext cx="82440" cy="1850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5BFAC95-BDC6-46F6-A15A-08B256ACB40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308690" y="3075366"/>
                  <a:ext cx="1000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9576EEE-0AAE-4131-AD18-4C2E7A832937}"/>
                    </a:ext>
                  </a:extLst>
                </p14:cNvPr>
                <p14:cNvContentPartPr/>
                <p14:nvPr/>
              </p14:nvContentPartPr>
              <p14:xfrm>
                <a:off x="7433970" y="3130806"/>
                <a:ext cx="59040" cy="1256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9576EEE-0AAE-4131-AD18-4C2E7A83293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424970" y="3121806"/>
                  <a:ext cx="76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5147142-67BE-4F2C-B879-D14404C8894B}"/>
                    </a:ext>
                  </a:extLst>
                </p14:cNvPr>
                <p14:cNvContentPartPr/>
                <p14:nvPr/>
              </p14:nvContentPartPr>
              <p14:xfrm>
                <a:off x="7453770" y="3189486"/>
                <a:ext cx="114120" cy="964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5147142-67BE-4F2C-B879-D14404C8894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445130" y="3180846"/>
                  <a:ext cx="131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5BCA2F1-02CF-4F3E-968C-9EAF45CF8A5D}"/>
                    </a:ext>
                  </a:extLst>
                </p14:cNvPr>
                <p14:cNvContentPartPr/>
                <p14:nvPr/>
              </p14:nvContentPartPr>
              <p14:xfrm>
                <a:off x="7563930" y="3037566"/>
                <a:ext cx="95040" cy="2631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5BCA2F1-02CF-4F3E-968C-9EAF45CF8A5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555290" y="3028926"/>
                  <a:ext cx="112680" cy="28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19FEB02A-2B91-4C20-9BD3-1135E48AF925}"/>
              </a:ext>
            </a:extLst>
          </p:cNvPr>
          <p:cNvGrpSpPr/>
          <p:nvPr/>
        </p:nvGrpSpPr>
        <p:grpSpPr>
          <a:xfrm>
            <a:off x="8014650" y="3126846"/>
            <a:ext cx="179640" cy="194400"/>
            <a:chOff x="8014650" y="3126846"/>
            <a:chExt cx="179640" cy="19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6BA3606-6FAB-4ABC-95C4-372D3D20CCF4}"/>
                    </a:ext>
                  </a:extLst>
                </p14:cNvPr>
                <p14:cNvContentPartPr/>
                <p14:nvPr/>
              </p14:nvContentPartPr>
              <p14:xfrm>
                <a:off x="8027610" y="3176526"/>
                <a:ext cx="101520" cy="291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6BA3606-6FAB-4ABC-95C4-372D3D20CCF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018610" y="3167526"/>
                  <a:ext cx="119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790C45B-DDC3-4DBA-B582-9EEBD437956B}"/>
                    </a:ext>
                  </a:extLst>
                </p14:cNvPr>
                <p14:cNvContentPartPr/>
                <p14:nvPr/>
              </p14:nvContentPartPr>
              <p14:xfrm>
                <a:off x="8023290" y="3261846"/>
                <a:ext cx="94320" cy="72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790C45B-DDC3-4DBA-B582-9EEBD437956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014290" y="3252846"/>
                  <a:ext cx="111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34439E7-5716-4296-BFFB-17A1B8E49E3E}"/>
                    </a:ext>
                  </a:extLst>
                </p14:cNvPr>
                <p14:cNvContentPartPr/>
                <p14:nvPr/>
              </p14:nvContentPartPr>
              <p14:xfrm>
                <a:off x="8014650" y="3126846"/>
                <a:ext cx="179640" cy="1944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34439E7-5716-4296-BFFB-17A1B8E49E3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006010" y="3117846"/>
                  <a:ext cx="19728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B1206E56-EBF8-4445-BE97-F573FB717E4E}"/>
              </a:ext>
            </a:extLst>
          </p:cNvPr>
          <p:cNvGrpSpPr/>
          <p:nvPr/>
        </p:nvGrpSpPr>
        <p:grpSpPr>
          <a:xfrm>
            <a:off x="8454930" y="3083646"/>
            <a:ext cx="1157040" cy="268920"/>
            <a:chOff x="8454930" y="3083646"/>
            <a:chExt cx="1157040" cy="26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197C06A-F940-45DF-ACD6-9B6872174A98}"/>
                    </a:ext>
                  </a:extLst>
                </p14:cNvPr>
                <p14:cNvContentPartPr/>
                <p14:nvPr/>
              </p14:nvContentPartPr>
              <p14:xfrm>
                <a:off x="8454930" y="3195246"/>
                <a:ext cx="79920" cy="774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197C06A-F940-45DF-ACD6-9B6872174A9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445930" y="3186246"/>
                  <a:ext cx="975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B7BC4E2-8B17-49B6-A6E1-1B5A4A0B9649}"/>
                    </a:ext>
                  </a:extLst>
                </p14:cNvPr>
                <p14:cNvContentPartPr/>
                <p14:nvPr/>
              </p14:nvContentPartPr>
              <p14:xfrm>
                <a:off x="8484450" y="3115326"/>
                <a:ext cx="84600" cy="1915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B7BC4E2-8B17-49B6-A6E1-1B5A4A0B964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475810" y="3106326"/>
                  <a:ext cx="1022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9D58040-B04E-41CB-B1CA-13F9D14BDE18}"/>
                    </a:ext>
                  </a:extLst>
                </p14:cNvPr>
                <p14:cNvContentPartPr/>
                <p14:nvPr/>
              </p14:nvContentPartPr>
              <p14:xfrm>
                <a:off x="8581290" y="3189486"/>
                <a:ext cx="244080" cy="1353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9D58040-B04E-41CB-B1CA-13F9D14BDE1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572290" y="3180486"/>
                  <a:ext cx="261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209C8A2-289A-45E3-9829-A9F05B6456D0}"/>
                    </a:ext>
                  </a:extLst>
                </p14:cNvPr>
                <p14:cNvContentPartPr/>
                <p14:nvPr/>
              </p14:nvContentPartPr>
              <p14:xfrm>
                <a:off x="8703690" y="3083646"/>
                <a:ext cx="129960" cy="1285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209C8A2-289A-45E3-9829-A9F05B6456D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695050" y="3075006"/>
                  <a:ext cx="1476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802EB50-040F-4874-A030-620D9588FD48}"/>
                    </a:ext>
                  </a:extLst>
                </p14:cNvPr>
                <p14:cNvContentPartPr/>
                <p14:nvPr/>
              </p14:nvContentPartPr>
              <p14:xfrm>
                <a:off x="8747970" y="3256446"/>
                <a:ext cx="105120" cy="79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802EB50-040F-4874-A030-620D9588FD4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738970" y="3247806"/>
                  <a:ext cx="122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0061BF2-62CF-42F7-AA9A-41C1979C6B90}"/>
                    </a:ext>
                  </a:extLst>
                </p14:cNvPr>
                <p14:cNvContentPartPr/>
                <p14:nvPr/>
              </p14:nvContentPartPr>
              <p14:xfrm>
                <a:off x="8929050" y="3160686"/>
                <a:ext cx="263880" cy="1116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0061BF2-62CF-42F7-AA9A-41C1979C6B9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920050" y="3152046"/>
                  <a:ext cx="281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AFC1DBA-477F-43ED-BE36-0FA81062C888}"/>
                    </a:ext>
                  </a:extLst>
                </p14:cNvPr>
                <p14:cNvContentPartPr/>
                <p14:nvPr/>
              </p14:nvContentPartPr>
              <p14:xfrm>
                <a:off x="9142530" y="3111366"/>
                <a:ext cx="30960" cy="2412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AFC1DBA-477F-43ED-BE36-0FA81062C88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133890" y="3102366"/>
                  <a:ext cx="486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BA20BEE-59F7-480F-82C3-8994D1891966}"/>
                    </a:ext>
                  </a:extLst>
                </p14:cNvPr>
                <p14:cNvContentPartPr/>
                <p14:nvPr/>
              </p14:nvContentPartPr>
              <p14:xfrm>
                <a:off x="9240450" y="3105966"/>
                <a:ext cx="135360" cy="1828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BA20BEE-59F7-480F-82C3-8994D189196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231450" y="3097326"/>
                  <a:ext cx="1530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DACE160-E2C7-4C88-B48A-B843342C45EC}"/>
                    </a:ext>
                  </a:extLst>
                </p14:cNvPr>
                <p14:cNvContentPartPr/>
                <p14:nvPr/>
              </p14:nvContentPartPr>
              <p14:xfrm>
                <a:off x="9323610" y="3203166"/>
                <a:ext cx="99720" cy="828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DACE160-E2C7-4C88-B48A-B843342C45E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314970" y="3194166"/>
                  <a:ext cx="1173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4D02254-E100-4043-A266-3F07BE7F8459}"/>
                    </a:ext>
                  </a:extLst>
                </p14:cNvPr>
                <p14:cNvContentPartPr/>
                <p14:nvPr/>
              </p14:nvContentPartPr>
              <p14:xfrm>
                <a:off x="9455370" y="3085086"/>
                <a:ext cx="156600" cy="2232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4D02254-E100-4043-A266-3F07BE7F845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446730" y="3076086"/>
                  <a:ext cx="174240" cy="24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FB41C78B-ECFC-47D9-92B1-669F19DD1ECA}"/>
                  </a:ext>
                </a:extLst>
              </p14:cNvPr>
              <p14:cNvContentPartPr/>
              <p14:nvPr/>
            </p14:nvContentPartPr>
            <p14:xfrm>
              <a:off x="1051530" y="4351206"/>
              <a:ext cx="770400" cy="79992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FB41C78B-ECFC-47D9-92B1-669F19DD1ECA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1042530" y="4342206"/>
                <a:ext cx="788040" cy="81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07442D6C-F95C-4F77-82CA-8D4DC6CAC94D}"/>
                  </a:ext>
                </a:extLst>
              </p14:cNvPr>
              <p14:cNvContentPartPr/>
              <p14:nvPr/>
            </p14:nvContentPartPr>
            <p14:xfrm>
              <a:off x="1249890" y="5354166"/>
              <a:ext cx="126720" cy="15912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07442D6C-F95C-4F77-82CA-8D4DC6CAC94D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1241250" y="5345526"/>
                <a:ext cx="144360" cy="17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61FBF350-89B5-4140-BE55-E8D9162C83A5}"/>
              </a:ext>
            </a:extLst>
          </p:cNvPr>
          <p:cNvGrpSpPr/>
          <p:nvPr/>
        </p:nvGrpSpPr>
        <p:grpSpPr>
          <a:xfrm>
            <a:off x="1182930" y="5669526"/>
            <a:ext cx="586080" cy="300960"/>
            <a:chOff x="1182930" y="5669526"/>
            <a:chExt cx="586080" cy="30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63D9E70-403D-4D55-A8B9-E4A84512DFA4}"/>
                    </a:ext>
                  </a:extLst>
                </p14:cNvPr>
                <p14:cNvContentPartPr/>
                <p14:nvPr/>
              </p14:nvContentPartPr>
              <p14:xfrm>
                <a:off x="1182930" y="5710566"/>
                <a:ext cx="35280" cy="1713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63D9E70-403D-4D55-A8B9-E4A84512DFA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74290" y="5701566"/>
                  <a:ext cx="529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83114D0-E05F-4C18-9872-8A9E39123DDE}"/>
                    </a:ext>
                  </a:extLst>
                </p14:cNvPr>
                <p14:cNvContentPartPr/>
                <p14:nvPr/>
              </p14:nvContentPartPr>
              <p14:xfrm>
                <a:off x="1277610" y="5740446"/>
                <a:ext cx="85320" cy="1357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83114D0-E05F-4C18-9872-8A9E39123DD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268610" y="5731806"/>
                  <a:ext cx="102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C1D4597-5F46-4D11-8BBB-40271F5825F5}"/>
                    </a:ext>
                  </a:extLst>
                </p14:cNvPr>
                <p14:cNvContentPartPr/>
                <p14:nvPr/>
              </p14:nvContentPartPr>
              <p14:xfrm>
                <a:off x="1404330" y="5699766"/>
                <a:ext cx="35280" cy="1947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C1D4597-5F46-4D11-8BBB-40271F5825F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395690" y="5690766"/>
                  <a:ext cx="529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78F499C-186D-468E-8466-DB32A1EBFCA0}"/>
                    </a:ext>
                  </a:extLst>
                </p14:cNvPr>
                <p14:cNvContentPartPr/>
                <p14:nvPr/>
              </p14:nvContentPartPr>
              <p14:xfrm>
                <a:off x="1462650" y="5768166"/>
                <a:ext cx="56880" cy="435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78F499C-186D-468E-8466-DB32A1EBFCA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454010" y="5759166"/>
                  <a:ext cx="745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2CADDF5-5699-423D-9E07-D7A21A5351C3}"/>
                    </a:ext>
                  </a:extLst>
                </p14:cNvPr>
                <p14:cNvContentPartPr/>
                <p14:nvPr/>
              </p14:nvContentPartPr>
              <p14:xfrm>
                <a:off x="1588650" y="5669526"/>
                <a:ext cx="64440" cy="1026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2CADDF5-5699-423D-9E07-D7A21A5351C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580010" y="5660526"/>
                  <a:ext cx="820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D03F50C-77B3-4C88-860D-92F5CC4B1A6A}"/>
                    </a:ext>
                  </a:extLst>
                </p14:cNvPr>
                <p14:cNvContentPartPr/>
                <p14:nvPr/>
              </p14:nvContentPartPr>
              <p14:xfrm>
                <a:off x="1582890" y="5786166"/>
                <a:ext cx="186120" cy="147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D03F50C-77B3-4C88-860D-92F5CC4B1A6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574250" y="5777526"/>
                  <a:ext cx="203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3EA4F16-719C-4A66-8E5C-1CC44454B5A4}"/>
                    </a:ext>
                  </a:extLst>
                </p14:cNvPr>
                <p14:cNvContentPartPr/>
                <p14:nvPr/>
              </p14:nvContentPartPr>
              <p14:xfrm>
                <a:off x="1637250" y="5870766"/>
                <a:ext cx="108360" cy="997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3EA4F16-719C-4A66-8E5C-1CC44454B5A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628610" y="5861766"/>
                  <a:ext cx="12600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D3EFAD95-571B-44A2-9335-A28EFDE19E6E}"/>
              </a:ext>
            </a:extLst>
          </p:cNvPr>
          <p:cNvGrpSpPr/>
          <p:nvPr/>
        </p:nvGrpSpPr>
        <p:grpSpPr>
          <a:xfrm>
            <a:off x="1320090" y="3785286"/>
            <a:ext cx="1556640" cy="1000080"/>
            <a:chOff x="1320090" y="3785286"/>
            <a:chExt cx="1556640" cy="100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F5A9A49-B304-4F7B-9307-36560713D486}"/>
                    </a:ext>
                  </a:extLst>
                </p14:cNvPr>
                <p14:cNvContentPartPr/>
                <p14:nvPr/>
              </p14:nvContentPartPr>
              <p14:xfrm>
                <a:off x="1320090" y="4718046"/>
                <a:ext cx="123120" cy="331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F5A9A49-B304-4F7B-9307-36560713D48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311450" y="4709406"/>
                  <a:ext cx="140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8B71920-A7B3-47C3-B05A-2EF8A1065F37}"/>
                    </a:ext>
                  </a:extLst>
                </p14:cNvPr>
                <p14:cNvContentPartPr/>
                <p14:nvPr/>
              </p14:nvContentPartPr>
              <p14:xfrm>
                <a:off x="1380210" y="4661886"/>
                <a:ext cx="34560" cy="1234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8B71920-A7B3-47C3-B05A-2EF8A1065F3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371210" y="4652886"/>
                  <a:ext cx="522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2FDFB78-E376-4F08-9708-D5D5DF0DE9CF}"/>
                    </a:ext>
                  </a:extLst>
                </p14:cNvPr>
                <p14:cNvContentPartPr/>
                <p14:nvPr/>
              </p14:nvContentPartPr>
              <p14:xfrm>
                <a:off x="1490730" y="4645686"/>
                <a:ext cx="16560" cy="1357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2FDFB78-E376-4F08-9708-D5D5DF0DE9C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481730" y="4636686"/>
                  <a:ext cx="342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28EAB34-9887-4C47-81EE-74A279015294}"/>
                    </a:ext>
                  </a:extLst>
                </p14:cNvPr>
                <p14:cNvContentPartPr/>
                <p14:nvPr/>
              </p14:nvContentPartPr>
              <p14:xfrm>
                <a:off x="1637610" y="3785286"/>
                <a:ext cx="833760" cy="8809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28EAB34-9887-4C47-81EE-74A27901529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628970" y="3776646"/>
                  <a:ext cx="851400" cy="89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0BB1ABD-CDDA-47D9-A169-856CCA30CAD6}"/>
                    </a:ext>
                  </a:extLst>
                </p14:cNvPr>
                <p14:cNvContentPartPr/>
                <p14:nvPr/>
              </p14:nvContentPartPr>
              <p14:xfrm>
                <a:off x="2505210" y="3887166"/>
                <a:ext cx="111240" cy="1069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0BB1ABD-CDDA-47D9-A169-856CCA30CAD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496210" y="3878526"/>
                  <a:ext cx="1288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9AFC563-5565-450A-AEB5-4C24EAAEA120}"/>
                    </a:ext>
                  </a:extLst>
                </p14:cNvPr>
                <p14:cNvContentPartPr/>
                <p14:nvPr/>
              </p14:nvContentPartPr>
              <p14:xfrm>
                <a:off x="2673330" y="3919206"/>
                <a:ext cx="78480" cy="237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9AFC563-5565-450A-AEB5-4C24EAAEA12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664330" y="3910566"/>
                  <a:ext cx="961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D7F3A58-9B81-4AAD-82A5-A2607046EF9B}"/>
                    </a:ext>
                  </a:extLst>
                </p14:cNvPr>
                <p14:cNvContentPartPr/>
                <p14:nvPr/>
              </p14:nvContentPartPr>
              <p14:xfrm>
                <a:off x="2793570" y="3815166"/>
                <a:ext cx="83160" cy="1594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D7F3A58-9B81-4AAD-82A5-A2607046EF9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784570" y="3806166"/>
                  <a:ext cx="10080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BEF5CBC0-3608-475A-A2A2-E648E34DF70C}"/>
              </a:ext>
            </a:extLst>
          </p:cNvPr>
          <p:cNvGrpSpPr/>
          <p:nvPr/>
        </p:nvGrpSpPr>
        <p:grpSpPr>
          <a:xfrm>
            <a:off x="1940370" y="4087326"/>
            <a:ext cx="263160" cy="156600"/>
            <a:chOff x="1940370" y="4087326"/>
            <a:chExt cx="263160" cy="15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4DEB7BB-4F90-4531-A2D5-E00C904D878D}"/>
                    </a:ext>
                  </a:extLst>
                </p14:cNvPr>
                <p14:cNvContentPartPr/>
                <p14:nvPr/>
              </p14:nvContentPartPr>
              <p14:xfrm>
                <a:off x="1940370" y="4185246"/>
                <a:ext cx="114840" cy="338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4DEB7BB-4F90-4531-A2D5-E00C904D878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931730" y="4176246"/>
                  <a:ext cx="132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1679E06-45A3-42A7-8624-8FE9EEEFD93E}"/>
                    </a:ext>
                  </a:extLst>
                </p14:cNvPr>
                <p14:cNvContentPartPr/>
                <p14:nvPr/>
              </p14:nvContentPartPr>
              <p14:xfrm>
                <a:off x="2143770" y="4087326"/>
                <a:ext cx="59760" cy="1566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1679E06-45A3-42A7-8624-8FE9EEEFD93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134770" y="4078686"/>
                  <a:ext cx="7740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C7BB7145-40F6-4E9B-A043-6A61B583EF99}"/>
              </a:ext>
            </a:extLst>
          </p:cNvPr>
          <p:cNvGrpSpPr/>
          <p:nvPr/>
        </p:nvGrpSpPr>
        <p:grpSpPr>
          <a:xfrm>
            <a:off x="3874290" y="3924606"/>
            <a:ext cx="525960" cy="147240"/>
            <a:chOff x="3874290" y="3924606"/>
            <a:chExt cx="525960" cy="14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5414D11-CF19-44B5-80A3-0A633EEDDB9A}"/>
                    </a:ext>
                  </a:extLst>
                </p14:cNvPr>
                <p14:cNvContentPartPr/>
                <p14:nvPr/>
              </p14:nvContentPartPr>
              <p14:xfrm>
                <a:off x="3874290" y="3953046"/>
                <a:ext cx="107280" cy="1188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5414D11-CF19-44B5-80A3-0A633EEDDB9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865650" y="3944406"/>
                  <a:ext cx="124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A2F9E61-390C-4CFE-8DE6-4DC459D49B00}"/>
                    </a:ext>
                  </a:extLst>
                </p14:cNvPr>
                <p14:cNvContentPartPr/>
                <p14:nvPr/>
              </p14:nvContentPartPr>
              <p14:xfrm>
                <a:off x="4017210" y="3924606"/>
                <a:ext cx="32040" cy="1220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A2F9E61-390C-4CFE-8DE6-4DC459D49B0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008210" y="3915966"/>
                  <a:ext cx="49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54A23FE-F7E0-463B-AE0B-90971E71FEF6}"/>
                    </a:ext>
                  </a:extLst>
                </p14:cNvPr>
                <p14:cNvContentPartPr/>
                <p14:nvPr/>
              </p14:nvContentPartPr>
              <p14:xfrm>
                <a:off x="4136730" y="3970686"/>
                <a:ext cx="60840" cy="583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54A23FE-F7E0-463B-AE0B-90971E71FEF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128090" y="3961686"/>
                  <a:ext cx="78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7ECB90A-B2AE-448B-B8A3-3CD5F5905B4F}"/>
                    </a:ext>
                  </a:extLst>
                </p14:cNvPr>
                <p14:cNvContentPartPr/>
                <p14:nvPr/>
              </p14:nvContentPartPr>
              <p14:xfrm>
                <a:off x="4266330" y="3947646"/>
                <a:ext cx="133920" cy="853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7ECB90A-B2AE-448B-B8A3-3CD5F5905B4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257330" y="3939006"/>
                  <a:ext cx="15156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19A4299F-315D-47AD-B4E2-1226AF7EAE05}"/>
              </a:ext>
            </a:extLst>
          </p:cNvPr>
          <p:cNvGrpSpPr/>
          <p:nvPr/>
        </p:nvGrpSpPr>
        <p:grpSpPr>
          <a:xfrm>
            <a:off x="4704090" y="3868446"/>
            <a:ext cx="964080" cy="256680"/>
            <a:chOff x="4704090" y="3868446"/>
            <a:chExt cx="964080" cy="25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F85B4CB-63E5-4913-B918-E94AE42D692D}"/>
                    </a:ext>
                  </a:extLst>
                </p14:cNvPr>
                <p14:cNvContentPartPr/>
                <p14:nvPr/>
              </p14:nvContentPartPr>
              <p14:xfrm>
                <a:off x="4704090" y="3912006"/>
                <a:ext cx="18000" cy="1609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F85B4CB-63E5-4913-B918-E94AE42D692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695090" y="3903366"/>
                  <a:ext cx="356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E79AED3-1FDE-45D0-AF1F-155A4B93DD20}"/>
                    </a:ext>
                  </a:extLst>
                </p14:cNvPr>
                <p14:cNvContentPartPr/>
                <p14:nvPr/>
              </p14:nvContentPartPr>
              <p14:xfrm>
                <a:off x="4763850" y="3940806"/>
                <a:ext cx="97200" cy="1303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E79AED3-1FDE-45D0-AF1F-155A4B93DD2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755210" y="3931806"/>
                  <a:ext cx="1148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0A5B0D0-78FD-47CF-9BE7-11317588E3BB}"/>
                    </a:ext>
                  </a:extLst>
                </p14:cNvPr>
                <p14:cNvContentPartPr/>
                <p14:nvPr/>
              </p14:nvContentPartPr>
              <p14:xfrm>
                <a:off x="4871130" y="3914526"/>
                <a:ext cx="56520" cy="1656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0A5B0D0-78FD-47CF-9BE7-11317588E3B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862490" y="3905886"/>
                  <a:ext cx="74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3D05F0B-5DF5-4365-9A7E-EF16BB805BF3}"/>
                    </a:ext>
                  </a:extLst>
                </p14:cNvPr>
                <p14:cNvContentPartPr/>
                <p14:nvPr/>
              </p14:nvContentPartPr>
              <p14:xfrm>
                <a:off x="4958970" y="3964926"/>
                <a:ext cx="91800" cy="680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3D05F0B-5DF5-4365-9A7E-EF16BB805BF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949970" y="3955926"/>
                  <a:ext cx="109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FFE4CB8-1E56-4D57-AE31-8A001672A963}"/>
                    </a:ext>
                  </a:extLst>
                </p14:cNvPr>
                <p14:cNvContentPartPr/>
                <p14:nvPr/>
              </p14:nvContentPartPr>
              <p14:xfrm>
                <a:off x="5157690" y="3922086"/>
                <a:ext cx="103680" cy="1429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FFE4CB8-1E56-4D57-AE31-8A001672A96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148690" y="3913446"/>
                  <a:ext cx="1213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3DC671A-7966-4746-8875-A344C2DA6A96}"/>
                    </a:ext>
                  </a:extLst>
                </p14:cNvPr>
                <p14:cNvContentPartPr/>
                <p14:nvPr/>
              </p14:nvContentPartPr>
              <p14:xfrm>
                <a:off x="5302410" y="3868446"/>
                <a:ext cx="43920" cy="2502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3DC671A-7966-4746-8875-A344C2DA6A9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293410" y="3859806"/>
                  <a:ext cx="615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5C8C71C-9AA6-464F-B03B-7CC6918004F5}"/>
                    </a:ext>
                  </a:extLst>
                </p14:cNvPr>
                <p14:cNvContentPartPr/>
                <p14:nvPr/>
              </p14:nvContentPartPr>
              <p14:xfrm>
                <a:off x="5389890" y="3997686"/>
                <a:ext cx="278280" cy="1274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5C8C71C-9AA6-464F-B03B-7CC6918004F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380890" y="3989046"/>
                  <a:ext cx="29592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697C9320-F731-4BF8-B9F1-946C169F3B6C}"/>
              </a:ext>
            </a:extLst>
          </p:cNvPr>
          <p:cNvGrpSpPr/>
          <p:nvPr/>
        </p:nvGrpSpPr>
        <p:grpSpPr>
          <a:xfrm>
            <a:off x="5985330" y="3942246"/>
            <a:ext cx="560520" cy="158760"/>
            <a:chOff x="5985330" y="3942246"/>
            <a:chExt cx="560520" cy="15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7C2A871-F186-4862-91EF-3E08389BD9B4}"/>
                    </a:ext>
                  </a:extLst>
                </p14:cNvPr>
                <p14:cNvContentPartPr/>
                <p14:nvPr/>
              </p14:nvContentPartPr>
              <p14:xfrm>
                <a:off x="6001890" y="3970326"/>
                <a:ext cx="75960" cy="1152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7C2A871-F186-4862-91EF-3E08389BD9B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993250" y="3961686"/>
                  <a:ext cx="936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1B55A2F-E325-46D1-9874-CA02A1DD9B5C}"/>
                    </a:ext>
                  </a:extLst>
                </p14:cNvPr>
                <p14:cNvContentPartPr/>
                <p14:nvPr/>
              </p14:nvContentPartPr>
              <p14:xfrm>
                <a:off x="5985330" y="3993006"/>
                <a:ext cx="88560" cy="10620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1B55A2F-E325-46D1-9874-CA02A1DD9B5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976330" y="3984366"/>
                  <a:ext cx="106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9714F6F-1330-41D8-9675-891621B0BD68}"/>
                    </a:ext>
                  </a:extLst>
                </p14:cNvPr>
                <p14:cNvContentPartPr/>
                <p14:nvPr/>
              </p14:nvContentPartPr>
              <p14:xfrm>
                <a:off x="6252090" y="3967806"/>
                <a:ext cx="14760" cy="10908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9714F6F-1330-41D8-9675-891621B0BD68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243090" y="3958806"/>
                  <a:ext cx="32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71337FD-72E1-4396-8E9F-4DE4BF84775D}"/>
                    </a:ext>
                  </a:extLst>
                </p14:cNvPr>
                <p14:cNvContentPartPr/>
                <p14:nvPr/>
              </p14:nvContentPartPr>
              <p14:xfrm>
                <a:off x="6209250" y="4081206"/>
                <a:ext cx="112320" cy="1296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71337FD-72E1-4396-8E9F-4DE4BF84775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200610" y="4072566"/>
                  <a:ext cx="129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7834F8C-DFDA-4DAE-BF40-DAC97F53D1D8}"/>
                    </a:ext>
                  </a:extLst>
                </p14:cNvPr>
                <p14:cNvContentPartPr/>
                <p14:nvPr/>
              </p14:nvContentPartPr>
              <p14:xfrm>
                <a:off x="6412650" y="3942246"/>
                <a:ext cx="133200" cy="1587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7834F8C-DFDA-4DAE-BF40-DAC97F53D1D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403650" y="3933606"/>
                  <a:ext cx="150840" cy="1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4030515A-4A59-4B80-9CCF-899FDD8A5AD0}"/>
              </a:ext>
            </a:extLst>
          </p:cNvPr>
          <p:cNvGrpSpPr/>
          <p:nvPr/>
        </p:nvGrpSpPr>
        <p:grpSpPr>
          <a:xfrm>
            <a:off x="6834570" y="3890046"/>
            <a:ext cx="295560" cy="204480"/>
            <a:chOff x="6834570" y="3890046"/>
            <a:chExt cx="295560" cy="20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EC165EE-8F89-443A-9C52-8C320CEDA3F1}"/>
                    </a:ext>
                  </a:extLst>
                </p14:cNvPr>
                <p14:cNvContentPartPr/>
                <p14:nvPr/>
              </p14:nvContentPartPr>
              <p14:xfrm>
                <a:off x="6859770" y="3976446"/>
                <a:ext cx="126720" cy="2376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EC165EE-8F89-443A-9C52-8C320CEDA3F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851130" y="3967446"/>
                  <a:ext cx="144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6AE3D84-449E-4457-9EC8-C2E3707ECBB0}"/>
                    </a:ext>
                  </a:extLst>
                </p14:cNvPr>
                <p14:cNvContentPartPr/>
                <p14:nvPr/>
              </p14:nvContentPartPr>
              <p14:xfrm>
                <a:off x="6886050" y="4020006"/>
                <a:ext cx="126720" cy="133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6AE3D84-449E-4457-9EC8-C2E3707ECBB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877410" y="4011006"/>
                  <a:ext cx="144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7893060F-CE46-4272-A2F2-C8A0171820F4}"/>
                    </a:ext>
                  </a:extLst>
                </p14:cNvPr>
                <p14:cNvContentPartPr/>
                <p14:nvPr/>
              </p14:nvContentPartPr>
              <p14:xfrm>
                <a:off x="6834570" y="3890046"/>
                <a:ext cx="148320" cy="1976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7893060F-CE46-4272-A2F2-C8A0171820F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825570" y="3881406"/>
                  <a:ext cx="1659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49C3350-1EAD-4AB9-BCCF-D50762C22F97}"/>
                    </a:ext>
                  </a:extLst>
                </p14:cNvPr>
                <p14:cNvContentPartPr/>
                <p14:nvPr/>
              </p14:nvContentPartPr>
              <p14:xfrm>
                <a:off x="7004130" y="3910926"/>
                <a:ext cx="126000" cy="1836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49C3350-1EAD-4AB9-BCCF-D50762C22F9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995130" y="3902286"/>
                  <a:ext cx="14364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16625FA6-77FF-4C1A-BD28-29310EDBEC07}"/>
              </a:ext>
            </a:extLst>
          </p:cNvPr>
          <p:cNvGrpSpPr/>
          <p:nvPr/>
        </p:nvGrpSpPr>
        <p:grpSpPr>
          <a:xfrm>
            <a:off x="7318770" y="3777006"/>
            <a:ext cx="869760" cy="497160"/>
            <a:chOff x="7318770" y="3777006"/>
            <a:chExt cx="869760" cy="49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FD7A4B3F-9DE4-4DF1-9307-DD754C8D4B2C}"/>
                    </a:ext>
                  </a:extLst>
                </p14:cNvPr>
                <p14:cNvContentPartPr/>
                <p14:nvPr/>
              </p14:nvContentPartPr>
              <p14:xfrm>
                <a:off x="7318770" y="3895086"/>
                <a:ext cx="151200" cy="370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FD7A4B3F-9DE4-4DF1-9307-DD754C8D4B2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309770" y="3886086"/>
                  <a:ext cx="1688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34C0770-EA2D-42F6-8545-3B32A73BC7BC}"/>
                    </a:ext>
                  </a:extLst>
                </p14:cNvPr>
                <p14:cNvContentPartPr/>
                <p14:nvPr/>
              </p14:nvContentPartPr>
              <p14:xfrm>
                <a:off x="7333170" y="3919566"/>
                <a:ext cx="334800" cy="15660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34C0770-EA2D-42F6-8545-3B32A73BC7B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324170" y="3910926"/>
                  <a:ext cx="352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9A7263F-0C77-4018-842C-8C12A0D5105F}"/>
                    </a:ext>
                  </a:extLst>
                </p14:cNvPr>
                <p14:cNvContentPartPr/>
                <p14:nvPr/>
              </p14:nvContentPartPr>
              <p14:xfrm>
                <a:off x="7568610" y="3960966"/>
                <a:ext cx="159480" cy="1623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9A7263F-0C77-4018-842C-8C12A0D5105F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559970" y="3952326"/>
                  <a:ext cx="1771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5C9CF6C-3DE2-43D1-B953-36CDB2302CE2}"/>
                    </a:ext>
                  </a:extLst>
                </p14:cNvPr>
                <p14:cNvContentPartPr/>
                <p14:nvPr/>
              </p14:nvContentPartPr>
              <p14:xfrm>
                <a:off x="7842210" y="3998406"/>
                <a:ext cx="79920" cy="2628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5C9CF6C-3DE2-43D1-B953-36CDB2302CE2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833570" y="3989406"/>
                  <a:ext cx="97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E8A4F5A-2F94-4316-852D-0AB601256C15}"/>
                    </a:ext>
                  </a:extLst>
                </p14:cNvPr>
                <p14:cNvContentPartPr/>
                <p14:nvPr/>
              </p14:nvContentPartPr>
              <p14:xfrm>
                <a:off x="7870650" y="4046646"/>
                <a:ext cx="87480" cy="2736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E8A4F5A-2F94-4316-852D-0AB601256C15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861650" y="4038006"/>
                  <a:ext cx="105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50832AF-1EBC-4FD8-9143-2D6C034E16ED}"/>
                    </a:ext>
                  </a:extLst>
                </p14:cNvPr>
                <p14:cNvContentPartPr/>
                <p14:nvPr/>
              </p14:nvContentPartPr>
              <p14:xfrm>
                <a:off x="8068650" y="4007766"/>
                <a:ext cx="119880" cy="1029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50832AF-1EBC-4FD8-9143-2D6C034E16E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060010" y="3998766"/>
                  <a:ext cx="137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E4A538D-409B-494D-B13E-D8C7451CB03C}"/>
                    </a:ext>
                  </a:extLst>
                </p14:cNvPr>
                <p14:cNvContentPartPr/>
                <p14:nvPr/>
              </p14:nvContentPartPr>
              <p14:xfrm>
                <a:off x="7350450" y="4169766"/>
                <a:ext cx="27360" cy="961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E4A538D-409B-494D-B13E-D8C7451CB03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341450" y="4161126"/>
                  <a:ext cx="45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4B75485-1EE9-436F-9295-6A8FFE63BFB7}"/>
                    </a:ext>
                  </a:extLst>
                </p14:cNvPr>
                <p14:cNvContentPartPr/>
                <p14:nvPr/>
              </p14:nvContentPartPr>
              <p14:xfrm>
                <a:off x="7332090" y="4133406"/>
                <a:ext cx="37800" cy="1080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4B75485-1EE9-436F-9295-6A8FFE63BFB7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323450" y="4124766"/>
                  <a:ext cx="55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EFCB9D4-1539-4AAD-B319-E4DD9ED13540}"/>
                    </a:ext>
                  </a:extLst>
                </p14:cNvPr>
                <p14:cNvContentPartPr/>
                <p14:nvPr/>
              </p14:nvContentPartPr>
              <p14:xfrm>
                <a:off x="7423530" y="4197126"/>
                <a:ext cx="84240" cy="622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EFCB9D4-1539-4AAD-B319-E4DD9ED13540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414890" y="4188486"/>
                  <a:ext cx="1018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F97D065-4232-4E30-9DD8-95958E827103}"/>
                    </a:ext>
                  </a:extLst>
                </p14:cNvPr>
                <p14:cNvContentPartPr/>
                <p14:nvPr/>
              </p14:nvContentPartPr>
              <p14:xfrm>
                <a:off x="7583010" y="4195326"/>
                <a:ext cx="5040" cy="7884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F97D065-4232-4E30-9DD8-95958E82710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574370" y="4186326"/>
                  <a:ext cx="226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493C004-27CF-4DD6-881D-66C9F8D0EE74}"/>
                    </a:ext>
                  </a:extLst>
                </p14:cNvPr>
                <p14:cNvContentPartPr/>
                <p14:nvPr/>
              </p14:nvContentPartPr>
              <p14:xfrm>
                <a:off x="7369530" y="3777006"/>
                <a:ext cx="84240" cy="7740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493C004-27CF-4DD6-881D-66C9F8D0EE7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360530" y="3768006"/>
                  <a:ext cx="10188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5516C504-BEBD-4953-AE41-78B998620E6D}"/>
              </a:ext>
            </a:extLst>
          </p:cNvPr>
          <p:cNvGrpSpPr/>
          <p:nvPr/>
        </p:nvGrpSpPr>
        <p:grpSpPr>
          <a:xfrm>
            <a:off x="3064650" y="4516086"/>
            <a:ext cx="277560" cy="128160"/>
            <a:chOff x="3064650" y="4516086"/>
            <a:chExt cx="277560" cy="12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261D9ACB-7428-4E13-ABF4-4DE2853539FE}"/>
                    </a:ext>
                  </a:extLst>
                </p14:cNvPr>
                <p14:cNvContentPartPr/>
                <p14:nvPr/>
              </p14:nvContentPartPr>
              <p14:xfrm>
                <a:off x="3086610" y="4517526"/>
                <a:ext cx="73800" cy="1213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261D9ACB-7428-4E13-ABF4-4DE2853539FE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077970" y="4508886"/>
                  <a:ext cx="91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71152FC-85EC-4F76-920F-E2D367316605}"/>
                    </a:ext>
                  </a:extLst>
                </p14:cNvPr>
                <p14:cNvContentPartPr/>
                <p14:nvPr/>
              </p14:nvContentPartPr>
              <p14:xfrm>
                <a:off x="3064650" y="4516086"/>
                <a:ext cx="98640" cy="12816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71152FC-85EC-4F76-920F-E2D36731660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055650" y="4507446"/>
                  <a:ext cx="1162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3550F7C-0782-4AA8-B617-928CD4ADD4FB}"/>
                    </a:ext>
                  </a:extLst>
                </p14:cNvPr>
                <p14:cNvContentPartPr/>
                <p14:nvPr/>
              </p14:nvContentPartPr>
              <p14:xfrm>
                <a:off x="3233130" y="4534446"/>
                <a:ext cx="109080" cy="795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3550F7C-0782-4AA8-B617-928CD4ADD4F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224130" y="4525446"/>
                  <a:ext cx="12672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D146FDBC-7068-4722-B7EF-E223F93E50D9}"/>
              </a:ext>
            </a:extLst>
          </p:cNvPr>
          <p:cNvGrpSpPr/>
          <p:nvPr/>
        </p:nvGrpSpPr>
        <p:grpSpPr>
          <a:xfrm>
            <a:off x="3501690" y="4298286"/>
            <a:ext cx="380880" cy="525960"/>
            <a:chOff x="3501690" y="4298286"/>
            <a:chExt cx="380880" cy="52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97B89496-EB2D-4BBC-A266-3D1B3D638345}"/>
                    </a:ext>
                  </a:extLst>
                </p14:cNvPr>
                <p14:cNvContentPartPr/>
                <p14:nvPr/>
              </p14:nvContentPartPr>
              <p14:xfrm>
                <a:off x="3501690" y="4314486"/>
                <a:ext cx="96840" cy="49644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97B89496-EB2D-4BBC-A266-3D1B3D638345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492690" y="4305846"/>
                  <a:ext cx="11448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F0ED535-928F-4C85-BE16-84F67020ED26}"/>
                    </a:ext>
                  </a:extLst>
                </p14:cNvPr>
                <p14:cNvContentPartPr/>
                <p14:nvPr/>
              </p14:nvContentPartPr>
              <p14:xfrm>
                <a:off x="3704370" y="4382166"/>
                <a:ext cx="115920" cy="1620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F0ED535-928F-4C85-BE16-84F67020ED2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695730" y="4373166"/>
                  <a:ext cx="133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9A7669F-CE9A-4EF0-8EA6-053532273281}"/>
                    </a:ext>
                  </a:extLst>
                </p14:cNvPr>
                <p14:cNvContentPartPr/>
                <p14:nvPr/>
              </p14:nvContentPartPr>
              <p14:xfrm>
                <a:off x="3764850" y="4311606"/>
                <a:ext cx="17640" cy="1411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9A7669F-CE9A-4EF0-8EA6-05353227328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755850" y="4302966"/>
                  <a:ext cx="35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60668A7-C843-4222-AF6D-1CED40C9D61B}"/>
                    </a:ext>
                  </a:extLst>
                </p14:cNvPr>
                <p14:cNvContentPartPr/>
                <p14:nvPr/>
              </p14:nvContentPartPr>
              <p14:xfrm>
                <a:off x="3872130" y="4298286"/>
                <a:ext cx="10440" cy="15156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60668A7-C843-4222-AF6D-1CED40C9D61B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863130" y="4289286"/>
                  <a:ext cx="280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3820AD4-3CEA-45DB-85C7-1D19B88207AF}"/>
                    </a:ext>
                  </a:extLst>
                </p14:cNvPr>
                <p14:cNvContentPartPr/>
                <p14:nvPr/>
              </p14:nvContentPartPr>
              <p14:xfrm>
                <a:off x="3718770" y="4737846"/>
                <a:ext cx="64440" cy="151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3820AD4-3CEA-45DB-85C7-1D19B88207AF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709770" y="4729206"/>
                  <a:ext cx="82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6836A4C-3973-434C-828B-CC83280E91B8}"/>
                    </a:ext>
                  </a:extLst>
                </p14:cNvPr>
                <p14:cNvContentPartPr/>
                <p14:nvPr/>
              </p14:nvContentPartPr>
              <p14:xfrm>
                <a:off x="3873570" y="4698966"/>
                <a:ext cx="7560" cy="12528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6836A4C-3973-434C-828B-CC83280E91B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864570" y="4690326"/>
                  <a:ext cx="2520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8C2531E1-C27E-4654-A686-D23AE0CF1409}"/>
              </a:ext>
            </a:extLst>
          </p:cNvPr>
          <p:cNvGrpSpPr/>
          <p:nvPr/>
        </p:nvGrpSpPr>
        <p:grpSpPr>
          <a:xfrm>
            <a:off x="4118730" y="4268046"/>
            <a:ext cx="200520" cy="216360"/>
            <a:chOff x="4118730" y="4268046"/>
            <a:chExt cx="200520" cy="21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C8EC6C8-87DE-47ED-88FD-D94E78CFB830}"/>
                    </a:ext>
                  </a:extLst>
                </p14:cNvPr>
                <p14:cNvContentPartPr/>
                <p14:nvPr/>
              </p14:nvContentPartPr>
              <p14:xfrm>
                <a:off x="4118730" y="4296846"/>
                <a:ext cx="56880" cy="14544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C8EC6C8-87DE-47ED-88FD-D94E78CFB830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109730" y="4287846"/>
                  <a:ext cx="74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66B182E-51D7-4021-A1A8-A8238A4BF668}"/>
                    </a:ext>
                  </a:extLst>
                </p14:cNvPr>
                <p14:cNvContentPartPr/>
                <p14:nvPr/>
              </p14:nvContentPartPr>
              <p14:xfrm>
                <a:off x="4231410" y="4268046"/>
                <a:ext cx="87840" cy="21636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66B182E-51D7-4021-A1A8-A8238A4BF668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222410" y="4259046"/>
                  <a:ext cx="105480" cy="23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D7D86505-17A0-402A-996E-804EB0978BD6}"/>
              </a:ext>
            </a:extLst>
          </p:cNvPr>
          <p:cNvGrpSpPr/>
          <p:nvPr/>
        </p:nvGrpSpPr>
        <p:grpSpPr>
          <a:xfrm>
            <a:off x="4510050" y="4256166"/>
            <a:ext cx="344520" cy="162720"/>
            <a:chOff x="4510050" y="4256166"/>
            <a:chExt cx="344520" cy="16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ED8FC52-FE3E-4C51-A875-B9DAFE593FB9}"/>
                    </a:ext>
                  </a:extLst>
                </p14:cNvPr>
                <p14:cNvContentPartPr/>
                <p14:nvPr/>
              </p14:nvContentPartPr>
              <p14:xfrm>
                <a:off x="4510050" y="4284246"/>
                <a:ext cx="56520" cy="1177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ED8FC52-FE3E-4C51-A875-B9DAFE593FB9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501050" y="4275606"/>
                  <a:ext cx="741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3CE633A-B5A7-4503-A097-7E137DC55A7B}"/>
                    </a:ext>
                  </a:extLst>
                </p14:cNvPr>
                <p14:cNvContentPartPr/>
                <p14:nvPr/>
              </p14:nvContentPartPr>
              <p14:xfrm>
                <a:off x="4633530" y="4297566"/>
                <a:ext cx="99000" cy="10044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3CE633A-B5A7-4503-A097-7E137DC55A7B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624890" y="4288926"/>
                  <a:ext cx="1166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570F855-273E-496D-935D-090D6B15FF31}"/>
                    </a:ext>
                  </a:extLst>
                </p14:cNvPr>
                <p14:cNvContentPartPr/>
                <p14:nvPr/>
              </p14:nvContentPartPr>
              <p14:xfrm>
                <a:off x="4762050" y="4256166"/>
                <a:ext cx="92520" cy="16272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570F855-273E-496D-935D-090D6B15FF3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753050" y="4247526"/>
                  <a:ext cx="11016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E9703A82-2463-46EF-A968-A819E9499153}"/>
              </a:ext>
            </a:extLst>
          </p:cNvPr>
          <p:cNvGrpSpPr/>
          <p:nvPr/>
        </p:nvGrpSpPr>
        <p:grpSpPr>
          <a:xfrm>
            <a:off x="4179930" y="4602846"/>
            <a:ext cx="1092960" cy="235080"/>
            <a:chOff x="4179930" y="4602846"/>
            <a:chExt cx="1092960" cy="23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C7E7347B-FCC8-4651-B896-A6F4EDED2928}"/>
                    </a:ext>
                  </a:extLst>
                </p14:cNvPr>
                <p14:cNvContentPartPr/>
                <p14:nvPr/>
              </p14:nvContentPartPr>
              <p14:xfrm>
                <a:off x="4179930" y="4616886"/>
                <a:ext cx="49680" cy="14508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C7E7347B-FCC8-4651-B896-A6F4EDED2928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171290" y="4607886"/>
                  <a:ext cx="673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EC88246A-6086-40E8-B625-DC1BE6A8BE22}"/>
                    </a:ext>
                  </a:extLst>
                </p14:cNvPr>
                <p14:cNvContentPartPr/>
                <p14:nvPr/>
              </p14:nvContentPartPr>
              <p14:xfrm>
                <a:off x="4308810" y="4615806"/>
                <a:ext cx="75600" cy="22212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EC88246A-6086-40E8-B625-DC1BE6A8BE2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300170" y="4606806"/>
                  <a:ext cx="932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ABAA81B-9520-4D9A-91A3-209D264CD1D8}"/>
                    </a:ext>
                  </a:extLst>
                </p14:cNvPr>
                <p14:cNvContentPartPr/>
                <p14:nvPr/>
              </p14:nvContentPartPr>
              <p14:xfrm>
                <a:off x="4270650" y="4688166"/>
                <a:ext cx="316080" cy="7560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ABAA81B-9520-4D9A-91A3-209D264CD1D8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261650" y="4679166"/>
                  <a:ext cx="333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9E7FF5E-11A0-4B9B-8658-C630BCDAFD30}"/>
                    </a:ext>
                  </a:extLst>
                </p14:cNvPr>
                <p14:cNvContentPartPr/>
                <p14:nvPr/>
              </p14:nvContentPartPr>
              <p14:xfrm>
                <a:off x="4526610" y="4626246"/>
                <a:ext cx="224640" cy="1123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9E7FF5E-11A0-4B9B-8658-C630BCDAFD30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517970" y="4617606"/>
                  <a:ext cx="242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65ADC28-C453-42F3-A14F-6ABD2315E8B7}"/>
                    </a:ext>
                  </a:extLst>
                </p14:cNvPr>
                <p14:cNvContentPartPr/>
                <p14:nvPr/>
              </p14:nvContentPartPr>
              <p14:xfrm>
                <a:off x="4700490" y="4603926"/>
                <a:ext cx="199440" cy="13716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65ADC28-C453-42F3-A14F-6ABD2315E8B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691850" y="4594926"/>
                  <a:ext cx="2170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FB664F2-A0D8-4491-9882-BE1864567BCD}"/>
                    </a:ext>
                  </a:extLst>
                </p14:cNvPr>
                <p14:cNvContentPartPr/>
                <p14:nvPr/>
              </p14:nvContentPartPr>
              <p14:xfrm>
                <a:off x="4987410" y="4649646"/>
                <a:ext cx="61560" cy="1800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FB664F2-A0D8-4491-9882-BE1864567BC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978770" y="4641006"/>
                  <a:ext cx="79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DA649A4-1454-47A1-9B07-AF247EC6D295}"/>
                    </a:ext>
                  </a:extLst>
                </p14:cNvPr>
                <p14:cNvContentPartPr/>
                <p14:nvPr/>
              </p14:nvContentPartPr>
              <p14:xfrm>
                <a:off x="5087130" y="4602846"/>
                <a:ext cx="185760" cy="13644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DA649A4-1454-47A1-9B07-AF247EC6D29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078490" y="4593846"/>
                  <a:ext cx="20340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BE278B51-D9EF-4658-B5B7-46D36280CDD6}"/>
              </a:ext>
            </a:extLst>
          </p:cNvPr>
          <p:cNvGrpSpPr/>
          <p:nvPr/>
        </p:nvGrpSpPr>
        <p:grpSpPr>
          <a:xfrm>
            <a:off x="3180930" y="5272806"/>
            <a:ext cx="268200" cy="225720"/>
            <a:chOff x="3180930" y="5272806"/>
            <a:chExt cx="268200" cy="22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48B2BF2E-68DC-46FF-BBFC-4C069FE341B1}"/>
                    </a:ext>
                  </a:extLst>
                </p14:cNvPr>
                <p14:cNvContentPartPr/>
                <p14:nvPr/>
              </p14:nvContentPartPr>
              <p14:xfrm>
                <a:off x="3180930" y="5364606"/>
                <a:ext cx="43560" cy="11016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48B2BF2E-68DC-46FF-BBFC-4C069FE341B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171930" y="5355966"/>
                  <a:ext cx="612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B979B072-1D9C-4390-AE55-060B6FC6C032}"/>
                    </a:ext>
                  </a:extLst>
                </p14:cNvPr>
                <p14:cNvContentPartPr/>
                <p14:nvPr/>
              </p14:nvContentPartPr>
              <p14:xfrm>
                <a:off x="3189570" y="5272806"/>
                <a:ext cx="107280" cy="20376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B979B072-1D9C-4390-AE55-060B6FC6C03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180570" y="5264166"/>
                  <a:ext cx="1249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C9DC2BD0-BABC-4960-8E87-AC8DAFA1B04A}"/>
                    </a:ext>
                  </a:extLst>
                </p14:cNvPr>
                <p14:cNvContentPartPr/>
                <p14:nvPr/>
              </p14:nvContentPartPr>
              <p14:xfrm>
                <a:off x="3329250" y="5421126"/>
                <a:ext cx="119880" cy="7740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C9DC2BD0-BABC-4960-8E87-AC8DAFA1B04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320610" y="5412126"/>
                  <a:ext cx="13752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C551D739-7FCD-4050-9B5B-4D46288CDF43}"/>
              </a:ext>
            </a:extLst>
          </p:cNvPr>
          <p:cNvGrpSpPr/>
          <p:nvPr/>
        </p:nvGrpSpPr>
        <p:grpSpPr>
          <a:xfrm>
            <a:off x="3614730" y="5282166"/>
            <a:ext cx="173160" cy="167760"/>
            <a:chOff x="3614730" y="5282166"/>
            <a:chExt cx="173160" cy="16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00AF28B-E0E9-4B35-8C35-D82D1A79F8C7}"/>
                    </a:ext>
                  </a:extLst>
                </p14:cNvPr>
                <p14:cNvContentPartPr/>
                <p14:nvPr/>
              </p14:nvContentPartPr>
              <p14:xfrm>
                <a:off x="3614730" y="5282166"/>
                <a:ext cx="160560" cy="10368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00AF28B-E0E9-4B35-8C35-D82D1A79F8C7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605730" y="5273166"/>
                  <a:ext cx="1782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0EE9AB5D-202C-4052-8112-EC3BFAE7427E}"/>
                    </a:ext>
                  </a:extLst>
                </p14:cNvPr>
                <p14:cNvContentPartPr/>
                <p14:nvPr/>
              </p14:nvContentPartPr>
              <p14:xfrm>
                <a:off x="3656130" y="5428686"/>
                <a:ext cx="131760" cy="2124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0EE9AB5D-202C-4052-8112-EC3BFAE7427E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647130" y="5419686"/>
                  <a:ext cx="14940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3EE8D6B0-F102-44E8-85C7-E86F8D2AB3F9}"/>
              </a:ext>
            </a:extLst>
          </p:cNvPr>
          <p:cNvGrpSpPr/>
          <p:nvPr/>
        </p:nvGrpSpPr>
        <p:grpSpPr>
          <a:xfrm>
            <a:off x="3969690" y="5287566"/>
            <a:ext cx="434520" cy="255960"/>
            <a:chOff x="3969690" y="5287566"/>
            <a:chExt cx="434520" cy="25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AD1567FA-92B5-4F11-BCF3-DF63E725870B}"/>
                    </a:ext>
                  </a:extLst>
                </p14:cNvPr>
                <p14:cNvContentPartPr/>
                <p14:nvPr/>
              </p14:nvContentPartPr>
              <p14:xfrm>
                <a:off x="3988410" y="5292966"/>
                <a:ext cx="34560" cy="19476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AD1567FA-92B5-4F11-BCF3-DF63E725870B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979410" y="5284326"/>
                  <a:ext cx="522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96AD04F-23B4-4A3A-A882-307691556D84}"/>
                    </a:ext>
                  </a:extLst>
                </p14:cNvPr>
                <p14:cNvContentPartPr/>
                <p14:nvPr/>
              </p14:nvContentPartPr>
              <p14:xfrm>
                <a:off x="3969690" y="5299806"/>
                <a:ext cx="141840" cy="20124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96AD04F-23B4-4A3A-A882-307691556D84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961050" y="5291166"/>
                  <a:ext cx="1594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C2A491CB-F1FA-4221-A2A7-923F9E5B2407}"/>
                    </a:ext>
                  </a:extLst>
                </p14:cNvPr>
                <p14:cNvContentPartPr/>
                <p14:nvPr/>
              </p14:nvContentPartPr>
              <p14:xfrm>
                <a:off x="4121610" y="5321046"/>
                <a:ext cx="111960" cy="16020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C2A491CB-F1FA-4221-A2A7-923F9E5B2407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112610" y="5312406"/>
                  <a:ext cx="1296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D4A7BC7-49FF-4ADE-A440-5CACB7ED58A4}"/>
                    </a:ext>
                  </a:extLst>
                </p14:cNvPr>
                <p14:cNvContentPartPr/>
                <p14:nvPr/>
              </p14:nvContentPartPr>
              <p14:xfrm>
                <a:off x="4219890" y="5356686"/>
                <a:ext cx="97200" cy="10908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D4A7BC7-49FF-4ADE-A440-5CACB7ED58A4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210890" y="5348046"/>
                  <a:ext cx="114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47DBFE72-F54A-4B42-B567-C71EAE311E1A}"/>
                    </a:ext>
                  </a:extLst>
                </p14:cNvPr>
                <p14:cNvContentPartPr/>
                <p14:nvPr/>
              </p14:nvContentPartPr>
              <p14:xfrm>
                <a:off x="4317810" y="5287566"/>
                <a:ext cx="86400" cy="25596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47DBFE72-F54A-4B42-B567-C71EAE311E1A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309170" y="5278926"/>
                  <a:ext cx="10404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D2B43285-1D91-4049-8E97-C8427578AF24}"/>
              </a:ext>
            </a:extLst>
          </p:cNvPr>
          <p:cNvGrpSpPr/>
          <p:nvPr/>
        </p:nvGrpSpPr>
        <p:grpSpPr>
          <a:xfrm>
            <a:off x="9186090" y="3967086"/>
            <a:ext cx="1716840" cy="1524240"/>
            <a:chOff x="9186090" y="3967086"/>
            <a:chExt cx="1716840" cy="152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F6319BEB-5797-46F6-8FD1-36AAFF4343E4}"/>
                    </a:ext>
                  </a:extLst>
                </p14:cNvPr>
                <p14:cNvContentPartPr/>
                <p14:nvPr/>
              </p14:nvContentPartPr>
              <p14:xfrm>
                <a:off x="9186090" y="4404846"/>
                <a:ext cx="894960" cy="74520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F6319BEB-5797-46F6-8FD1-36AAFF4343E4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177090" y="4396206"/>
                  <a:ext cx="912600" cy="76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1F1CB52D-052D-4905-A1DE-52F46AADC32F}"/>
                    </a:ext>
                  </a:extLst>
                </p14:cNvPr>
                <p14:cNvContentPartPr/>
                <p14:nvPr/>
              </p14:nvContentPartPr>
              <p14:xfrm>
                <a:off x="9399570" y="4620126"/>
                <a:ext cx="72000" cy="7236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1F1CB52D-052D-4905-A1DE-52F46AADC32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9390570" y="4611486"/>
                  <a:ext cx="896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35ADA32-1AB5-4A3C-99CD-2B1CD54496DF}"/>
                    </a:ext>
                  </a:extLst>
                </p14:cNvPr>
                <p14:cNvContentPartPr/>
                <p14:nvPr/>
              </p14:nvContentPartPr>
              <p14:xfrm>
                <a:off x="9449970" y="4695006"/>
                <a:ext cx="204120" cy="29124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35ADA32-1AB5-4A3C-99CD-2B1CD54496DF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9440970" y="4686366"/>
                  <a:ext cx="2217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FB6DE31-DF04-40B2-862D-FB92B6880B40}"/>
                    </a:ext>
                  </a:extLst>
                </p14:cNvPr>
                <p14:cNvContentPartPr/>
                <p14:nvPr/>
              </p14:nvContentPartPr>
              <p14:xfrm>
                <a:off x="9644010" y="4934406"/>
                <a:ext cx="76320" cy="9432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FB6DE31-DF04-40B2-862D-FB92B6880B40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635370" y="4925766"/>
                  <a:ext cx="93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BD221319-9F94-44D9-857D-1A07002E093E}"/>
                    </a:ext>
                  </a:extLst>
                </p14:cNvPr>
                <p14:cNvContentPartPr/>
                <p14:nvPr/>
              </p14:nvContentPartPr>
              <p14:xfrm>
                <a:off x="9317490" y="4700406"/>
                <a:ext cx="18000" cy="6552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BD221319-9F94-44D9-857D-1A07002E093E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308490" y="4691766"/>
                  <a:ext cx="356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806D80F5-75D8-44D1-8224-A4EA7F0A2B0A}"/>
                    </a:ext>
                  </a:extLst>
                </p14:cNvPr>
                <p14:cNvContentPartPr/>
                <p14:nvPr/>
              </p14:nvContentPartPr>
              <p14:xfrm>
                <a:off x="9318930" y="4625166"/>
                <a:ext cx="10800" cy="720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806D80F5-75D8-44D1-8224-A4EA7F0A2B0A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309930" y="4616526"/>
                  <a:ext cx="28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0C356CC4-E727-49D1-BEEC-81DAB16EFED1}"/>
                    </a:ext>
                  </a:extLst>
                </p14:cNvPr>
                <p14:cNvContentPartPr/>
                <p14:nvPr/>
              </p14:nvContentPartPr>
              <p14:xfrm>
                <a:off x="9464370" y="5043126"/>
                <a:ext cx="77040" cy="18216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0C356CC4-E727-49D1-BEEC-81DAB16EFED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9455730" y="5034126"/>
                  <a:ext cx="946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226D9BB4-2ED0-4A9B-A734-1BD99EEEB1C2}"/>
                    </a:ext>
                  </a:extLst>
                </p14:cNvPr>
                <p14:cNvContentPartPr/>
                <p14:nvPr/>
              </p14:nvContentPartPr>
              <p14:xfrm>
                <a:off x="9504690" y="4953846"/>
                <a:ext cx="23760" cy="2160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226D9BB4-2ED0-4A9B-A734-1BD99EEEB1C2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9496050" y="4945206"/>
                  <a:ext cx="414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0370101C-B18D-4947-BAA9-8197253A07D4}"/>
                    </a:ext>
                  </a:extLst>
                </p14:cNvPr>
                <p14:cNvContentPartPr/>
                <p14:nvPr/>
              </p14:nvContentPartPr>
              <p14:xfrm>
                <a:off x="9806370" y="5273886"/>
                <a:ext cx="146520" cy="21744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0370101C-B18D-4947-BAA9-8197253A07D4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9797730" y="5264886"/>
                  <a:ext cx="1641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A71E6F1A-6D46-467F-B1EC-5CD7F63D7AAA}"/>
                    </a:ext>
                  </a:extLst>
                </p14:cNvPr>
                <p14:cNvContentPartPr/>
                <p14:nvPr/>
              </p14:nvContentPartPr>
              <p14:xfrm>
                <a:off x="10086810" y="3967086"/>
                <a:ext cx="816120" cy="92844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A71E6F1A-6D46-467F-B1EC-5CD7F63D7AAA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077810" y="3958086"/>
                  <a:ext cx="833760" cy="9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597BF892-6EA7-470F-8272-6A97E918168F}"/>
                    </a:ext>
                  </a:extLst>
                </p14:cNvPr>
                <p14:cNvContentPartPr/>
                <p14:nvPr/>
              </p14:nvContentPartPr>
              <p14:xfrm>
                <a:off x="10351050" y="4255446"/>
                <a:ext cx="77760" cy="7596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597BF892-6EA7-470F-8272-6A97E918168F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0342050" y="4246446"/>
                  <a:ext cx="954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677160F6-BED9-4D3D-A602-986D5AB12B20}"/>
                    </a:ext>
                  </a:extLst>
                </p14:cNvPr>
                <p14:cNvContentPartPr/>
                <p14:nvPr/>
              </p14:nvContentPartPr>
              <p14:xfrm>
                <a:off x="10439250" y="4322766"/>
                <a:ext cx="180720" cy="28836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677160F6-BED9-4D3D-A602-986D5AB12B20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430250" y="4314126"/>
                  <a:ext cx="1983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EC1CB1E7-6134-4398-9659-574967DC2674}"/>
                    </a:ext>
                  </a:extLst>
                </p14:cNvPr>
                <p14:cNvContentPartPr/>
                <p14:nvPr/>
              </p14:nvContentPartPr>
              <p14:xfrm>
                <a:off x="10616370" y="4571886"/>
                <a:ext cx="53280" cy="7848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EC1CB1E7-6134-4398-9659-574967DC2674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0607370" y="4563246"/>
                  <a:ext cx="709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23D80AF2-14F3-4836-9501-08C8E4BA8415}"/>
                    </a:ext>
                  </a:extLst>
                </p14:cNvPr>
                <p14:cNvContentPartPr/>
                <p14:nvPr/>
              </p14:nvContentPartPr>
              <p14:xfrm>
                <a:off x="10515930" y="4181286"/>
                <a:ext cx="20160" cy="14256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23D80AF2-14F3-4836-9501-08C8E4BA8415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0506930" y="4172646"/>
                  <a:ext cx="378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B47C9336-EDFD-4864-A4DB-9E7E2E2B6C4A}"/>
                    </a:ext>
                  </a:extLst>
                </p14:cNvPr>
                <p14:cNvContentPartPr/>
                <p14:nvPr/>
              </p14:nvContentPartPr>
              <p14:xfrm>
                <a:off x="10676490" y="4457766"/>
                <a:ext cx="91800" cy="22680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B47C9336-EDFD-4864-A4DB-9E7E2E2B6C4A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0667490" y="4448766"/>
                  <a:ext cx="1094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261B0E55-FDD5-47F8-B638-F6AA70E2BCC5}"/>
                    </a:ext>
                  </a:extLst>
                </p14:cNvPr>
                <p14:cNvContentPartPr/>
                <p14:nvPr/>
              </p14:nvContentPartPr>
              <p14:xfrm>
                <a:off x="9743370" y="4490526"/>
                <a:ext cx="544320" cy="18252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261B0E55-FDD5-47F8-B638-F6AA70E2BCC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9734370" y="4481526"/>
                  <a:ext cx="5619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02AF86A6-A6B0-4D23-A438-45774645F810}"/>
                    </a:ext>
                  </a:extLst>
                </p14:cNvPr>
                <p14:cNvContentPartPr/>
                <p14:nvPr/>
              </p14:nvContentPartPr>
              <p14:xfrm>
                <a:off x="9924450" y="4608606"/>
                <a:ext cx="431280" cy="17424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02AF86A6-A6B0-4D23-A438-45774645F810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9915810" y="4599966"/>
                  <a:ext cx="4489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562F5444-B66F-49BD-B49C-EC4324F72388}"/>
                    </a:ext>
                  </a:extLst>
                </p14:cNvPr>
                <p14:cNvContentPartPr/>
                <p14:nvPr/>
              </p14:nvContentPartPr>
              <p14:xfrm>
                <a:off x="9702330" y="4620846"/>
                <a:ext cx="99000" cy="9432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562F5444-B66F-49BD-B49C-EC4324F72388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693330" y="4611846"/>
                  <a:ext cx="1166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13B1BA83-4DCB-4285-B3F3-C5F1EC523019}"/>
                    </a:ext>
                  </a:extLst>
                </p14:cNvPr>
                <p14:cNvContentPartPr/>
                <p14:nvPr/>
              </p14:nvContentPartPr>
              <p14:xfrm>
                <a:off x="9739410" y="4806966"/>
                <a:ext cx="7560" cy="5256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13B1BA83-4DCB-4285-B3F3-C5F1EC523019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730770" y="4797966"/>
                  <a:ext cx="252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8906260B-2835-4454-8611-3BB22D49B6FF}"/>
                    </a:ext>
                  </a:extLst>
                </p14:cNvPr>
                <p14:cNvContentPartPr/>
                <p14:nvPr/>
              </p14:nvContentPartPr>
              <p14:xfrm>
                <a:off x="9741210" y="4752246"/>
                <a:ext cx="7560" cy="324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8906260B-2835-4454-8611-3BB22D49B6FF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732570" y="4743606"/>
                  <a:ext cx="25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71BC1714-3B5A-47E6-BC41-9BBB8B67E22F}"/>
                    </a:ext>
                  </a:extLst>
                </p14:cNvPr>
                <p14:cNvContentPartPr/>
                <p14:nvPr/>
              </p14:nvContentPartPr>
              <p14:xfrm>
                <a:off x="10288410" y="4438326"/>
                <a:ext cx="49680" cy="7380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71BC1714-3B5A-47E6-BC41-9BBB8B67E22F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0279770" y="4429326"/>
                  <a:ext cx="67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C64D2E84-B3DC-422E-8EF6-8804CBD4DAC4}"/>
                    </a:ext>
                  </a:extLst>
                </p14:cNvPr>
                <p14:cNvContentPartPr/>
                <p14:nvPr/>
              </p14:nvContentPartPr>
              <p14:xfrm>
                <a:off x="10351410" y="4451286"/>
                <a:ext cx="65520" cy="15624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C64D2E84-B3DC-422E-8EF6-8804CBD4DAC4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342770" y="4442286"/>
                  <a:ext cx="831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42852C2D-6415-48AD-AB33-12C7FAC34B75}"/>
                    </a:ext>
                  </a:extLst>
                </p14:cNvPr>
                <p14:cNvContentPartPr/>
                <p14:nvPr/>
              </p14:nvContentPartPr>
              <p14:xfrm>
                <a:off x="10395690" y="4401606"/>
                <a:ext cx="29880" cy="936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42852C2D-6415-48AD-AB33-12C7FAC34B75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386690" y="4392966"/>
                  <a:ext cx="4752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1F8D8E62-E555-42A2-B222-D3AF4625AD02}"/>
              </a:ext>
            </a:extLst>
          </p:cNvPr>
          <p:cNvGrpSpPr/>
          <p:nvPr/>
        </p:nvGrpSpPr>
        <p:grpSpPr>
          <a:xfrm>
            <a:off x="4584570" y="5378646"/>
            <a:ext cx="168840" cy="108360"/>
            <a:chOff x="4584570" y="5378646"/>
            <a:chExt cx="168840" cy="10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BF20FEE-96BD-4032-AA72-94F36DE2AA94}"/>
                    </a:ext>
                  </a:extLst>
                </p14:cNvPr>
                <p14:cNvContentPartPr/>
                <p14:nvPr/>
              </p14:nvContentPartPr>
              <p14:xfrm>
                <a:off x="4613370" y="5378646"/>
                <a:ext cx="76680" cy="2376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BF20FEE-96BD-4032-AA72-94F36DE2AA94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4604730" y="5370006"/>
                  <a:ext cx="943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7DA26AE-D603-4742-AD94-7EB3FA307869}"/>
                    </a:ext>
                  </a:extLst>
                </p14:cNvPr>
                <p14:cNvContentPartPr/>
                <p14:nvPr/>
              </p14:nvContentPartPr>
              <p14:xfrm>
                <a:off x="4584570" y="5458566"/>
                <a:ext cx="141120" cy="2844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7DA26AE-D603-4742-AD94-7EB3FA307869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575930" y="5449926"/>
                  <a:ext cx="158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A3953D19-9F0A-4A55-B013-7C13828D1C29}"/>
                    </a:ext>
                  </a:extLst>
                </p14:cNvPr>
                <p14:cNvContentPartPr/>
                <p14:nvPr/>
              </p14:nvContentPartPr>
              <p14:xfrm>
                <a:off x="4609050" y="5393046"/>
                <a:ext cx="129240" cy="2448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A3953D19-9F0A-4A55-B013-7C13828D1C2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4600410" y="5384406"/>
                  <a:ext cx="146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A9284B11-E463-4296-8AAD-CE6E1FA90410}"/>
                    </a:ext>
                  </a:extLst>
                </p14:cNvPr>
                <p14:cNvContentPartPr/>
                <p14:nvPr/>
              </p14:nvContentPartPr>
              <p14:xfrm>
                <a:off x="4609050" y="5448486"/>
                <a:ext cx="144360" cy="2304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A9284B11-E463-4296-8AAD-CE6E1FA90410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4600410" y="5439846"/>
                  <a:ext cx="16200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0CD7D443-020F-4B63-8898-DAA93320A3D5}"/>
              </a:ext>
            </a:extLst>
          </p:cNvPr>
          <p:cNvGrpSpPr/>
          <p:nvPr/>
        </p:nvGrpSpPr>
        <p:grpSpPr>
          <a:xfrm>
            <a:off x="5028090" y="5073726"/>
            <a:ext cx="830160" cy="297720"/>
            <a:chOff x="5028090" y="5073726"/>
            <a:chExt cx="830160" cy="29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3DD8479F-CAF4-4AE3-B835-D0F4E3870915}"/>
                    </a:ext>
                  </a:extLst>
                </p14:cNvPr>
                <p14:cNvContentPartPr/>
                <p14:nvPr/>
              </p14:nvContentPartPr>
              <p14:xfrm>
                <a:off x="5028090" y="5165526"/>
                <a:ext cx="145080" cy="8388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3DD8479F-CAF4-4AE3-B835-D0F4E3870915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019450" y="5156526"/>
                  <a:ext cx="162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457A753F-0F4A-41B1-8798-1B31A61E3DB5}"/>
                    </a:ext>
                  </a:extLst>
                </p14:cNvPr>
                <p14:cNvContentPartPr/>
                <p14:nvPr/>
              </p14:nvContentPartPr>
              <p14:xfrm>
                <a:off x="5105130" y="5161926"/>
                <a:ext cx="20160" cy="13608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457A753F-0F4A-41B1-8798-1B31A61E3DB5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5096490" y="5152926"/>
                  <a:ext cx="37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F0459DB1-0EB8-4D42-8411-D69E87620D59}"/>
                    </a:ext>
                  </a:extLst>
                </p14:cNvPr>
                <p14:cNvContentPartPr/>
                <p14:nvPr/>
              </p14:nvContentPartPr>
              <p14:xfrm>
                <a:off x="5256690" y="5141406"/>
                <a:ext cx="18000" cy="18180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F0459DB1-0EB8-4D42-8411-D69E87620D59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248050" y="5132406"/>
                  <a:ext cx="356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1345CDE4-D4F5-432C-B46E-D2DFE759D6A6}"/>
                    </a:ext>
                  </a:extLst>
                </p14:cNvPr>
                <p14:cNvContentPartPr/>
                <p14:nvPr/>
              </p14:nvContentPartPr>
              <p14:xfrm>
                <a:off x="5338410" y="5100006"/>
                <a:ext cx="108360" cy="23436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1345CDE4-D4F5-432C-B46E-D2DFE759D6A6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5329770" y="5091366"/>
                  <a:ext cx="1260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8CCA3EC4-FD34-47A8-8D58-627730A1B56A}"/>
                    </a:ext>
                  </a:extLst>
                </p14:cNvPr>
                <p14:cNvContentPartPr/>
                <p14:nvPr/>
              </p14:nvContentPartPr>
              <p14:xfrm>
                <a:off x="5513730" y="5134566"/>
                <a:ext cx="86760" cy="18144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8CCA3EC4-FD34-47A8-8D58-627730A1B56A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5505090" y="5125566"/>
                  <a:ext cx="1044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48AE1E64-8321-40F3-94BB-E867108B370D}"/>
                    </a:ext>
                  </a:extLst>
                </p14:cNvPr>
                <p14:cNvContentPartPr/>
                <p14:nvPr/>
              </p14:nvContentPartPr>
              <p14:xfrm>
                <a:off x="5594730" y="5161926"/>
                <a:ext cx="100800" cy="14724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48AE1E64-8321-40F3-94BB-E867108B370D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5585730" y="5152926"/>
                  <a:ext cx="1184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95DF7024-F6FD-4C91-8D5A-E297D7185ED8}"/>
                    </a:ext>
                  </a:extLst>
                </p14:cNvPr>
                <p14:cNvContentPartPr/>
                <p14:nvPr/>
              </p14:nvContentPartPr>
              <p14:xfrm>
                <a:off x="5704530" y="5134206"/>
                <a:ext cx="74880" cy="18684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95DF7024-F6FD-4C91-8D5A-E297D7185ED8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5695890" y="5125566"/>
                  <a:ext cx="925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69E98F02-FB90-4340-AA4E-5073FF89182E}"/>
                    </a:ext>
                  </a:extLst>
                </p14:cNvPr>
                <p14:cNvContentPartPr/>
                <p14:nvPr/>
              </p14:nvContentPartPr>
              <p14:xfrm>
                <a:off x="5821890" y="5073726"/>
                <a:ext cx="36360" cy="29772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69E98F02-FB90-4340-AA4E-5073FF89182E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813250" y="5065086"/>
                  <a:ext cx="54000" cy="31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EB79BC86-8CA2-4B63-A1BC-DA0D1D7B3283}"/>
              </a:ext>
            </a:extLst>
          </p:cNvPr>
          <p:cNvGrpSpPr/>
          <p:nvPr/>
        </p:nvGrpSpPr>
        <p:grpSpPr>
          <a:xfrm>
            <a:off x="4960410" y="5417166"/>
            <a:ext cx="1095120" cy="352800"/>
            <a:chOff x="4960410" y="5417166"/>
            <a:chExt cx="1095120" cy="35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662DC5F1-4DD4-42FA-A39B-D49C52C867EF}"/>
                    </a:ext>
                  </a:extLst>
                </p14:cNvPr>
                <p14:cNvContentPartPr/>
                <p14:nvPr/>
              </p14:nvContentPartPr>
              <p14:xfrm>
                <a:off x="4960410" y="5417166"/>
                <a:ext cx="1095120" cy="5256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662DC5F1-4DD4-42FA-A39B-D49C52C867EF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4951410" y="5408166"/>
                  <a:ext cx="11127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483E971A-70C0-470A-8292-F656CFC1B46B}"/>
                    </a:ext>
                  </a:extLst>
                </p14:cNvPr>
                <p14:cNvContentPartPr/>
                <p14:nvPr/>
              </p14:nvContentPartPr>
              <p14:xfrm>
                <a:off x="5220330" y="5537406"/>
                <a:ext cx="188640" cy="23256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483E971A-70C0-470A-8292-F656CFC1B46B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211690" y="5528406"/>
                  <a:ext cx="206280" cy="25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9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0A8BC1EC-4747-4047-B2F3-77D8807D82C5}"/>
                  </a:ext>
                </a:extLst>
              </p14:cNvPr>
              <p14:cNvContentPartPr/>
              <p14:nvPr/>
            </p14:nvContentPartPr>
            <p14:xfrm>
              <a:off x="5518410" y="5631726"/>
              <a:ext cx="111600" cy="121680"/>
            </p14:xfrm>
          </p:contentPart>
        </mc:Choice>
        <mc:Fallback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0A8BC1EC-4747-4047-B2F3-77D8807D82C5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5509770" y="5623086"/>
                <a:ext cx="129240" cy="13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1" name="Group 330">
            <a:extLst>
              <a:ext uri="{FF2B5EF4-FFF2-40B4-BE49-F238E27FC236}">
                <a16:creationId xmlns:a16="http://schemas.microsoft.com/office/drawing/2014/main" id="{E46A99E3-43EA-45CC-B3FE-87D0B89E0B9E}"/>
              </a:ext>
            </a:extLst>
          </p:cNvPr>
          <p:cNvGrpSpPr/>
          <p:nvPr/>
        </p:nvGrpSpPr>
        <p:grpSpPr>
          <a:xfrm>
            <a:off x="6260370" y="5389086"/>
            <a:ext cx="167400" cy="72000"/>
            <a:chOff x="6260370" y="5389086"/>
            <a:chExt cx="167400" cy="7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896C332F-9CC1-4E6A-BEE7-E448E12A3757}"/>
                    </a:ext>
                  </a:extLst>
                </p14:cNvPr>
                <p14:cNvContentPartPr/>
                <p14:nvPr/>
              </p14:nvContentPartPr>
              <p14:xfrm>
                <a:off x="6260370" y="5389086"/>
                <a:ext cx="137160" cy="1368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896C332F-9CC1-4E6A-BEE7-E448E12A3757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251730" y="5380446"/>
                  <a:ext cx="154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7D26E856-F0E3-4F6E-9867-0AF9311A74D9}"/>
                    </a:ext>
                  </a:extLst>
                </p14:cNvPr>
                <p14:cNvContentPartPr/>
                <p14:nvPr/>
              </p14:nvContentPartPr>
              <p14:xfrm>
                <a:off x="6296010" y="5449206"/>
                <a:ext cx="131760" cy="1188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7D26E856-F0E3-4F6E-9867-0AF9311A74D9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287010" y="5440206"/>
                  <a:ext cx="1494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E6934563-04C2-4097-979B-6408C1B72E50}"/>
              </a:ext>
            </a:extLst>
          </p:cNvPr>
          <p:cNvGrpSpPr/>
          <p:nvPr/>
        </p:nvGrpSpPr>
        <p:grpSpPr>
          <a:xfrm>
            <a:off x="6686970" y="5021166"/>
            <a:ext cx="924120" cy="760680"/>
            <a:chOff x="6686970" y="5021166"/>
            <a:chExt cx="924120" cy="76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0FB0278A-8AAF-42AC-B84A-E6DE155C51FF}"/>
                    </a:ext>
                  </a:extLst>
                </p14:cNvPr>
                <p14:cNvContentPartPr/>
                <p14:nvPr/>
              </p14:nvContentPartPr>
              <p14:xfrm>
                <a:off x="6696690" y="5210526"/>
                <a:ext cx="156960" cy="12096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0FB0278A-8AAF-42AC-B84A-E6DE155C51FF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687690" y="5201526"/>
                  <a:ext cx="1746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BC6CE376-626F-4EFF-B651-D1F6F71B575E}"/>
                    </a:ext>
                  </a:extLst>
                </p14:cNvPr>
                <p14:cNvContentPartPr/>
                <p14:nvPr/>
              </p14:nvContentPartPr>
              <p14:xfrm>
                <a:off x="6944010" y="5126286"/>
                <a:ext cx="35280" cy="18756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BC6CE376-626F-4EFF-B651-D1F6F71B575E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935370" y="5117646"/>
                  <a:ext cx="529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E0422C48-F15C-4186-A34C-BAFCD86A6662}"/>
                    </a:ext>
                  </a:extLst>
                </p14:cNvPr>
                <p14:cNvContentPartPr/>
                <p14:nvPr/>
              </p14:nvContentPartPr>
              <p14:xfrm>
                <a:off x="7041570" y="5095686"/>
                <a:ext cx="68400" cy="20916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E0422C48-F15C-4186-A34C-BAFCD86A6662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7032930" y="5086686"/>
                  <a:ext cx="860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11091E58-23A4-44A6-ADDA-C17EB51A63D9}"/>
                    </a:ext>
                  </a:extLst>
                </p14:cNvPr>
                <p14:cNvContentPartPr/>
                <p14:nvPr/>
              </p14:nvContentPartPr>
              <p14:xfrm>
                <a:off x="7205370" y="5146086"/>
                <a:ext cx="70560" cy="15624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11091E58-23A4-44A6-ADDA-C17EB51A63D9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196370" y="5137086"/>
                  <a:ext cx="882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A256700C-0D20-4ABE-B034-8E9849660B0E}"/>
                    </a:ext>
                  </a:extLst>
                </p14:cNvPr>
                <p14:cNvContentPartPr/>
                <p14:nvPr/>
              </p14:nvContentPartPr>
              <p14:xfrm>
                <a:off x="7281690" y="5169846"/>
                <a:ext cx="95040" cy="10836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A256700C-0D20-4ABE-B034-8E9849660B0E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273050" y="5161206"/>
                  <a:ext cx="112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3CCF01F3-DE22-413C-9629-3DBF334FECA1}"/>
                    </a:ext>
                  </a:extLst>
                </p14:cNvPr>
                <p14:cNvContentPartPr/>
                <p14:nvPr/>
              </p14:nvContentPartPr>
              <p14:xfrm>
                <a:off x="7396170" y="5094606"/>
                <a:ext cx="75600" cy="21204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3CCF01F3-DE22-413C-9629-3DBF334FECA1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387530" y="5085966"/>
                  <a:ext cx="932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4E13EC1A-B68C-4E6E-9E06-5E7AB1044735}"/>
                    </a:ext>
                  </a:extLst>
                </p14:cNvPr>
                <p14:cNvContentPartPr/>
                <p14:nvPr/>
              </p14:nvContentPartPr>
              <p14:xfrm>
                <a:off x="6686970" y="5417166"/>
                <a:ext cx="924120" cy="2664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4E13EC1A-B68C-4E6E-9E06-5E7AB1044735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6677970" y="5408166"/>
                  <a:ext cx="9417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D0E66C09-CBD4-4361-987C-C7A217D5F6CB}"/>
                    </a:ext>
                  </a:extLst>
                </p14:cNvPr>
                <p14:cNvContentPartPr/>
                <p14:nvPr/>
              </p14:nvContentPartPr>
              <p14:xfrm>
                <a:off x="7523970" y="5021166"/>
                <a:ext cx="46800" cy="32508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D0E66C09-CBD4-4361-987C-C7A217D5F6CB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514970" y="5012166"/>
                  <a:ext cx="644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80441FD7-0D7F-4F1A-B4AF-42BBF08DE4FD}"/>
                    </a:ext>
                  </a:extLst>
                </p14:cNvPr>
                <p14:cNvContentPartPr/>
                <p14:nvPr/>
              </p14:nvContentPartPr>
              <p14:xfrm>
                <a:off x="6929610" y="5573766"/>
                <a:ext cx="201240" cy="20340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80441FD7-0D7F-4F1A-B4AF-42BBF08DE4FD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6920970" y="5564766"/>
                  <a:ext cx="2188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7FD7E68D-3C9D-4635-8B27-F9370B6B3E58}"/>
                    </a:ext>
                  </a:extLst>
                </p14:cNvPr>
                <p14:cNvContentPartPr/>
                <p14:nvPr/>
              </p14:nvContentPartPr>
              <p14:xfrm>
                <a:off x="7186290" y="5537766"/>
                <a:ext cx="44280" cy="24408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7FD7E68D-3C9D-4635-8B27-F9370B6B3E58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7177290" y="5529126"/>
                  <a:ext cx="619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E83C0BD1-80A6-47A1-93BB-945107E47A91}"/>
                    </a:ext>
                  </a:extLst>
                </p14:cNvPr>
                <p14:cNvContentPartPr/>
                <p14:nvPr/>
              </p14:nvContentPartPr>
              <p14:xfrm>
                <a:off x="7315170" y="5573046"/>
                <a:ext cx="74880" cy="14976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E83C0BD1-80A6-47A1-93BB-945107E47A91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306530" y="5564406"/>
                  <a:ext cx="92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7EC4C061-D6D4-4ECB-80CC-F18D924FE195}"/>
                    </a:ext>
                  </a:extLst>
                </p14:cNvPr>
                <p14:cNvContentPartPr/>
                <p14:nvPr/>
              </p14:nvContentPartPr>
              <p14:xfrm>
                <a:off x="7464930" y="5513646"/>
                <a:ext cx="26280" cy="25668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7EC4C061-D6D4-4ECB-80CC-F18D924FE195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7455930" y="5505006"/>
                  <a:ext cx="43920" cy="27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5D4687FB-2B8B-49D0-9112-1202B3E935CB}"/>
              </a:ext>
            </a:extLst>
          </p:cNvPr>
          <p:cNvGrpSpPr/>
          <p:nvPr/>
        </p:nvGrpSpPr>
        <p:grpSpPr>
          <a:xfrm>
            <a:off x="7764810" y="5404926"/>
            <a:ext cx="129600" cy="87480"/>
            <a:chOff x="7764810" y="5404926"/>
            <a:chExt cx="129600" cy="8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72265CE8-83A4-4C5E-9986-9FC52C323CEF}"/>
                    </a:ext>
                  </a:extLst>
                </p14:cNvPr>
                <p14:cNvContentPartPr/>
                <p14:nvPr/>
              </p14:nvContentPartPr>
              <p14:xfrm>
                <a:off x="7764810" y="5404926"/>
                <a:ext cx="111240" cy="1944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72265CE8-83A4-4C5E-9986-9FC52C323CEF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7756170" y="5396286"/>
                  <a:ext cx="128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4D08AEFC-6122-449C-86B6-08A22566B11D}"/>
                    </a:ext>
                  </a:extLst>
                </p14:cNvPr>
                <p14:cNvContentPartPr/>
                <p14:nvPr/>
              </p14:nvContentPartPr>
              <p14:xfrm>
                <a:off x="7770930" y="5473326"/>
                <a:ext cx="123480" cy="1908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4D08AEFC-6122-449C-86B6-08A22566B11D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7761930" y="5464686"/>
                  <a:ext cx="1411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4FEC47D8-49C7-48B9-8BB6-0D15270A94EA}"/>
              </a:ext>
            </a:extLst>
          </p:cNvPr>
          <p:cNvGrpSpPr/>
          <p:nvPr/>
        </p:nvGrpSpPr>
        <p:grpSpPr>
          <a:xfrm>
            <a:off x="8261610" y="6063006"/>
            <a:ext cx="1457280" cy="570240"/>
            <a:chOff x="8261610" y="6063006"/>
            <a:chExt cx="1457280" cy="57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FADEF60E-78E7-4358-9A58-3C5F35CE3197}"/>
                    </a:ext>
                  </a:extLst>
                </p14:cNvPr>
                <p14:cNvContentPartPr/>
                <p14:nvPr/>
              </p14:nvContentPartPr>
              <p14:xfrm>
                <a:off x="8261610" y="6289446"/>
                <a:ext cx="124200" cy="14940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FADEF60E-78E7-4358-9A58-3C5F35CE3197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8252610" y="6280806"/>
                  <a:ext cx="1418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B16F990D-CD21-4530-9F6C-DCFFC70124C5}"/>
                    </a:ext>
                  </a:extLst>
                </p14:cNvPr>
                <p14:cNvContentPartPr/>
                <p14:nvPr/>
              </p14:nvContentPartPr>
              <p14:xfrm>
                <a:off x="8342610" y="6232566"/>
                <a:ext cx="32400" cy="29736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B16F990D-CD21-4530-9F6C-DCFFC70124C5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8333970" y="6223926"/>
                  <a:ext cx="500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CEABE195-93D9-4A97-85FC-AD75AB8817B8}"/>
                    </a:ext>
                  </a:extLst>
                </p14:cNvPr>
                <p14:cNvContentPartPr/>
                <p14:nvPr/>
              </p14:nvContentPartPr>
              <p14:xfrm>
                <a:off x="8454570" y="6289446"/>
                <a:ext cx="81000" cy="18360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CEABE195-93D9-4A97-85FC-AD75AB8817B8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8445930" y="6280806"/>
                  <a:ext cx="986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7F3CB602-E0F3-4529-9F7A-4025056782C5}"/>
                    </a:ext>
                  </a:extLst>
                </p14:cNvPr>
                <p14:cNvContentPartPr/>
                <p14:nvPr/>
              </p14:nvContentPartPr>
              <p14:xfrm>
                <a:off x="8585250" y="6258126"/>
                <a:ext cx="387720" cy="20448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7F3CB602-E0F3-4529-9F7A-4025056782C5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8576610" y="6249126"/>
                  <a:ext cx="4053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F189AF3B-899E-4C07-9304-461A75A43AD4}"/>
                    </a:ext>
                  </a:extLst>
                </p14:cNvPr>
                <p14:cNvContentPartPr/>
                <p14:nvPr/>
              </p14:nvContentPartPr>
              <p14:xfrm>
                <a:off x="8870730" y="6372966"/>
                <a:ext cx="106200" cy="1296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F189AF3B-899E-4C07-9304-461A75A43AD4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8861730" y="6364326"/>
                  <a:ext cx="1238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441E7EA1-FDBF-4752-ADF4-C7193927F5F8}"/>
                    </a:ext>
                  </a:extLst>
                </p14:cNvPr>
                <p14:cNvContentPartPr/>
                <p14:nvPr/>
              </p14:nvContentPartPr>
              <p14:xfrm>
                <a:off x="9154770" y="6117726"/>
                <a:ext cx="16560" cy="15660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441E7EA1-FDBF-4752-ADF4-C7193927F5F8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9145770" y="6109086"/>
                  <a:ext cx="34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ED60542A-22B2-48F7-AA85-3BE0441BB745}"/>
                    </a:ext>
                  </a:extLst>
                </p14:cNvPr>
                <p14:cNvContentPartPr/>
                <p14:nvPr/>
              </p14:nvContentPartPr>
              <p14:xfrm>
                <a:off x="9227130" y="6073806"/>
                <a:ext cx="75600" cy="20088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ED60542A-22B2-48F7-AA85-3BE0441BB745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9218490" y="6064806"/>
                  <a:ext cx="932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DCF525EC-B8D6-486A-BAF3-76DB187FB904}"/>
                    </a:ext>
                  </a:extLst>
                </p14:cNvPr>
                <p14:cNvContentPartPr/>
                <p14:nvPr/>
              </p14:nvContentPartPr>
              <p14:xfrm>
                <a:off x="9373650" y="6130686"/>
                <a:ext cx="59400" cy="13176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DCF525EC-B8D6-486A-BAF3-76DB187FB904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9364650" y="6121686"/>
                  <a:ext cx="770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88146502-2C16-455F-93A3-57167BBBD857}"/>
                    </a:ext>
                  </a:extLst>
                </p14:cNvPr>
                <p14:cNvContentPartPr/>
                <p14:nvPr/>
              </p14:nvContentPartPr>
              <p14:xfrm>
                <a:off x="9441330" y="6158406"/>
                <a:ext cx="70200" cy="11340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88146502-2C16-455F-93A3-57167BBBD857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9432690" y="6149766"/>
                  <a:ext cx="878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AB3AF26C-D537-4B11-A9F9-4D1F151E946C}"/>
                    </a:ext>
                  </a:extLst>
                </p14:cNvPr>
                <p14:cNvContentPartPr/>
                <p14:nvPr/>
              </p14:nvContentPartPr>
              <p14:xfrm>
                <a:off x="9566610" y="6091446"/>
                <a:ext cx="75240" cy="23472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AB3AF26C-D537-4B11-A9F9-4D1F151E946C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9557610" y="6082446"/>
                  <a:ext cx="928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D8E66E75-6ABA-4376-B0B6-04112FEE95B3}"/>
                    </a:ext>
                  </a:extLst>
                </p14:cNvPr>
                <p14:cNvContentPartPr/>
                <p14:nvPr/>
              </p14:nvContentPartPr>
              <p14:xfrm>
                <a:off x="9079530" y="6325446"/>
                <a:ext cx="634320" cy="3204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D8E66E75-6ABA-4376-B0B6-04112FEE95B3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9070530" y="6316446"/>
                  <a:ext cx="6519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AE1008A1-1667-467B-A0BE-DF975F763FA0}"/>
                    </a:ext>
                  </a:extLst>
                </p14:cNvPr>
                <p14:cNvContentPartPr/>
                <p14:nvPr/>
              </p14:nvContentPartPr>
              <p14:xfrm>
                <a:off x="9690450" y="6063006"/>
                <a:ext cx="28440" cy="31068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AE1008A1-1667-467B-A0BE-DF975F763FA0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9681810" y="6054366"/>
                  <a:ext cx="460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130F5E52-47C1-4B3F-8146-DDA711A37985}"/>
                    </a:ext>
                  </a:extLst>
                </p14:cNvPr>
                <p14:cNvContentPartPr/>
                <p14:nvPr/>
              </p14:nvContentPartPr>
              <p14:xfrm>
                <a:off x="9214530" y="6423366"/>
                <a:ext cx="114120" cy="20520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130F5E52-47C1-4B3F-8146-DDA711A37985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9205890" y="6414366"/>
                  <a:ext cx="1317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555A0936-96FD-43A0-9FA2-B9CEDA7D9F6B}"/>
                    </a:ext>
                  </a:extLst>
                </p14:cNvPr>
                <p14:cNvContentPartPr/>
                <p14:nvPr/>
              </p14:nvContentPartPr>
              <p14:xfrm>
                <a:off x="9407850" y="6564126"/>
                <a:ext cx="11520" cy="1008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555A0936-96FD-43A0-9FA2-B9CEDA7D9F6B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9399210" y="6555486"/>
                  <a:ext cx="29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F6A3127F-4B9D-4B15-A2BD-8E5E802A7CEC}"/>
                    </a:ext>
                  </a:extLst>
                </p14:cNvPr>
                <p14:cNvContentPartPr/>
                <p14:nvPr/>
              </p14:nvContentPartPr>
              <p14:xfrm>
                <a:off x="9473730" y="6462246"/>
                <a:ext cx="24840" cy="16092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F6A3127F-4B9D-4B15-A2BD-8E5E802A7CEC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9464730" y="6453246"/>
                  <a:ext cx="424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2963990F-77C0-450F-AC1B-9DF331A63272}"/>
                    </a:ext>
                  </a:extLst>
                </p14:cNvPr>
                <p14:cNvContentPartPr/>
                <p14:nvPr/>
              </p14:nvContentPartPr>
              <p14:xfrm>
                <a:off x="9554010" y="6476646"/>
                <a:ext cx="72000" cy="14904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2963990F-77C0-450F-AC1B-9DF331A63272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9545370" y="6467646"/>
                  <a:ext cx="896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93CD68AC-0A13-48C8-9C9A-122FBFA0EB11}"/>
                    </a:ext>
                  </a:extLst>
                </p14:cNvPr>
                <p14:cNvContentPartPr/>
                <p14:nvPr/>
              </p14:nvContentPartPr>
              <p14:xfrm>
                <a:off x="9679650" y="6450006"/>
                <a:ext cx="20880" cy="18324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93CD68AC-0A13-48C8-9C9A-122FBFA0EB11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9670650" y="6441366"/>
                  <a:ext cx="3852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7B736014-91E7-47BB-9728-B76DC3942EF9}"/>
              </a:ext>
            </a:extLst>
          </p:cNvPr>
          <p:cNvGrpSpPr/>
          <p:nvPr/>
        </p:nvGrpSpPr>
        <p:grpSpPr>
          <a:xfrm>
            <a:off x="8117610" y="5296566"/>
            <a:ext cx="1022760" cy="464040"/>
            <a:chOff x="8117610" y="5296566"/>
            <a:chExt cx="1022760" cy="46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8CF4A306-7AF9-4855-BDC4-808F15C6C495}"/>
                    </a:ext>
                  </a:extLst>
                </p14:cNvPr>
                <p14:cNvContentPartPr/>
                <p14:nvPr/>
              </p14:nvContentPartPr>
              <p14:xfrm>
                <a:off x="8117610" y="5389086"/>
                <a:ext cx="151920" cy="11952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8CF4A306-7AF9-4855-BDC4-808F15C6C495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8108610" y="5380446"/>
                  <a:ext cx="169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8C952F92-5B34-4F0F-B15F-A8CE20F49097}"/>
                    </a:ext>
                  </a:extLst>
                </p14:cNvPr>
                <p14:cNvContentPartPr/>
                <p14:nvPr/>
              </p14:nvContentPartPr>
              <p14:xfrm>
                <a:off x="8345850" y="5365326"/>
                <a:ext cx="130320" cy="13176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8C952F92-5B34-4F0F-B15F-A8CE20F49097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8336850" y="5356326"/>
                  <a:ext cx="1479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B696089E-1EC8-4F69-9EC4-4B0770C6E643}"/>
                    </a:ext>
                  </a:extLst>
                </p14:cNvPr>
                <p14:cNvContentPartPr/>
                <p14:nvPr/>
              </p14:nvContentPartPr>
              <p14:xfrm>
                <a:off x="8401290" y="5296566"/>
                <a:ext cx="35640" cy="30636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B696089E-1EC8-4F69-9EC4-4B0770C6E643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8392290" y="5287566"/>
                  <a:ext cx="532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800C11AE-CB02-457A-AE4D-378A9977A1F6}"/>
                    </a:ext>
                  </a:extLst>
                </p14:cNvPr>
                <p14:cNvContentPartPr/>
                <p14:nvPr/>
              </p14:nvContentPartPr>
              <p14:xfrm>
                <a:off x="8534130" y="5353086"/>
                <a:ext cx="70920" cy="17136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800C11AE-CB02-457A-AE4D-378A9977A1F6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8525490" y="5344446"/>
                  <a:ext cx="885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848B458E-417E-4460-82AC-8F968CECCC2F}"/>
                    </a:ext>
                  </a:extLst>
                </p14:cNvPr>
                <p14:cNvContentPartPr/>
                <p14:nvPr/>
              </p14:nvContentPartPr>
              <p14:xfrm>
                <a:off x="8620890" y="5327526"/>
                <a:ext cx="239040" cy="26244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848B458E-417E-4460-82AC-8F968CECCC2F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8612250" y="5318526"/>
                  <a:ext cx="2566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B59E8950-ED00-4005-8BE6-143C315FF1F9}"/>
                    </a:ext>
                  </a:extLst>
                </p14:cNvPr>
                <p14:cNvContentPartPr/>
                <p14:nvPr/>
              </p14:nvContentPartPr>
              <p14:xfrm>
                <a:off x="9010050" y="5640366"/>
                <a:ext cx="18360" cy="12024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B59E8950-ED00-4005-8BE6-143C315FF1F9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9001410" y="5631366"/>
                  <a:ext cx="36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0DB0AD0B-4F9B-47F2-BA04-9199681136F7}"/>
                    </a:ext>
                  </a:extLst>
                </p14:cNvPr>
                <p14:cNvContentPartPr/>
                <p14:nvPr/>
              </p14:nvContentPartPr>
              <p14:xfrm>
                <a:off x="9023370" y="5611206"/>
                <a:ext cx="117000" cy="14760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0DB0AD0B-4F9B-47F2-BA04-9199681136F7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9014730" y="5602206"/>
                  <a:ext cx="134640" cy="165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6054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Proof of the easy direction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16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49" y="1187390"/>
                <a:ext cx="10794023" cy="532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We should think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dirty="0"/>
                  <a:t> is a “relaxation” of the graph conductance problem.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One consequence of the easy direction is that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dirty="0"/>
                  <a:t> is large, then the graph is an expander graph.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187390"/>
                <a:ext cx="10794023" cy="5324535"/>
              </a:xfrm>
              <a:prstGeom prst="rect">
                <a:avLst/>
              </a:prstGeom>
              <a:blipFill>
                <a:blip r:embed="rId2"/>
                <a:stretch>
                  <a:fillRect l="-565" b="-114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CBC45415-050F-4A78-86FE-3E171A61E147}"/>
              </a:ext>
            </a:extLst>
          </p:cNvPr>
          <p:cNvGrpSpPr/>
          <p:nvPr/>
        </p:nvGrpSpPr>
        <p:grpSpPr>
          <a:xfrm>
            <a:off x="7773450" y="446286"/>
            <a:ext cx="1436400" cy="283680"/>
            <a:chOff x="7773450" y="446286"/>
            <a:chExt cx="1436400" cy="28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05C8BBC-9FED-4315-83F6-54207117C2BB}"/>
                    </a:ext>
                  </a:extLst>
                </p14:cNvPr>
                <p14:cNvContentPartPr/>
                <p14:nvPr/>
              </p14:nvContentPartPr>
              <p14:xfrm>
                <a:off x="7773450" y="516126"/>
                <a:ext cx="154800" cy="1170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05C8BBC-9FED-4315-83F6-54207117C2B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64810" y="507126"/>
                  <a:ext cx="172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29B097C-0111-4263-8EAF-9FE3A0F3BB56}"/>
                    </a:ext>
                  </a:extLst>
                </p14:cNvPr>
                <p14:cNvContentPartPr/>
                <p14:nvPr/>
              </p14:nvContentPartPr>
              <p14:xfrm>
                <a:off x="7866330" y="478326"/>
                <a:ext cx="15840" cy="2516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29B097C-0111-4263-8EAF-9FE3A0F3BB5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857330" y="469686"/>
                  <a:ext cx="334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6425EDE-AAD0-41BA-AB6C-6C9F58FCA992}"/>
                    </a:ext>
                  </a:extLst>
                </p14:cNvPr>
                <p14:cNvContentPartPr/>
                <p14:nvPr/>
              </p14:nvContentPartPr>
              <p14:xfrm>
                <a:off x="7989450" y="480486"/>
                <a:ext cx="82800" cy="1814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6425EDE-AAD0-41BA-AB6C-6C9F58FCA99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80810" y="471486"/>
                  <a:ext cx="1004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C9D5436-1778-4139-8B78-EB514FC3E120}"/>
                    </a:ext>
                  </a:extLst>
                </p14:cNvPr>
                <p14:cNvContentPartPr/>
                <p14:nvPr/>
              </p14:nvContentPartPr>
              <p14:xfrm>
                <a:off x="8072610" y="507126"/>
                <a:ext cx="87480" cy="147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C9D5436-1778-4139-8B78-EB514FC3E12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063610" y="498486"/>
                  <a:ext cx="105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6F38948-0353-422F-A3BC-502C53BF713F}"/>
                    </a:ext>
                  </a:extLst>
                </p14:cNvPr>
                <p14:cNvContentPartPr/>
                <p14:nvPr/>
              </p14:nvContentPartPr>
              <p14:xfrm>
                <a:off x="8094570" y="587766"/>
                <a:ext cx="83880" cy="1317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6F38948-0353-422F-A3BC-502C53BF713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85570" y="579126"/>
                  <a:ext cx="101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1A5625A-84BD-45A3-90AF-4CC87591CD87}"/>
                    </a:ext>
                  </a:extLst>
                </p14:cNvPr>
                <p14:cNvContentPartPr/>
                <p14:nvPr/>
              </p14:nvContentPartPr>
              <p14:xfrm>
                <a:off x="8223810" y="479046"/>
                <a:ext cx="109440" cy="172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1A5625A-84BD-45A3-90AF-4CC87591CD8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15170" y="470046"/>
                  <a:ext cx="1270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17BC28C-D0AC-48AA-9731-DFE5D71017E3}"/>
                    </a:ext>
                  </a:extLst>
                </p14:cNvPr>
                <p14:cNvContentPartPr/>
                <p14:nvPr/>
              </p14:nvContentPartPr>
              <p14:xfrm>
                <a:off x="8441970" y="525846"/>
                <a:ext cx="100800" cy="583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17BC28C-D0AC-48AA-9731-DFE5D71017E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432970" y="517206"/>
                  <a:ext cx="1184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C8F2EE7-8B0F-482F-B07A-371D6D172C21}"/>
                    </a:ext>
                  </a:extLst>
                </p14:cNvPr>
                <p14:cNvContentPartPr/>
                <p14:nvPr/>
              </p14:nvContentPartPr>
              <p14:xfrm>
                <a:off x="8672730" y="501726"/>
                <a:ext cx="129960" cy="1292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C8F2EE7-8B0F-482F-B07A-371D6D172C2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663730" y="493086"/>
                  <a:ext cx="147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350B6D7-7B30-496E-B92C-EDD69B8C25D5}"/>
                    </a:ext>
                  </a:extLst>
                </p14:cNvPr>
                <p14:cNvContentPartPr/>
                <p14:nvPr/>
              </p14:nvContentPartPr>
              <p14:xfrm>
                <a:off x="8757330" y="446286"/>
                <a:ext cx="7200" cy="269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350B6D7-7B30-496E-B92C-EDD69B8C25D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748330" y="437646"/>
                  <a:ext cx="248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FC4BA1D-5755-423F-8611-676BC18F21E8}"/>
                    </a:ext>
                  </a:extLst>
                </p14:cNvPr>
                <p14:cNvContentPartPr/>
                <p14:nvPr/>
              </p14:nvContentPartPr>
              <p14:xfrm>
                <a:off x="8855970" y="497046"/>
                <a:ext cx="65520" cy="1566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FC4BA1D-5755-423F-8611-676BC18F21E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847330" y="488406"/>
                  <a:ext cx="831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A60BB61-5F3F-47C8-9D15-238BCDE17DBA}"/>
                    </a:ext>
                  </a:extLst>
                </p14:cNvPr>
                <p14:cNvContentPartPr/>
                <p14:nvPr/>
              </p14:nvContentPartPr>
              <p14:xfrm>
                <a:off x="8981250" y="460686"/>
                <a:ext cx="228600" cy="2350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A60BB61-5F3F-47C8-9D15-238BCDE17DB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972250" y="452046"/>
                  <a:ext cx="246240" cy="25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28D6998-3B91-4CD4-AE90-A7B194E2C842}"/>
              </a:ext>
            </a:extLst>
          </p:cNvPr>
          <p:cNvGrpSpPr/>
          <p:nvPr/>
        </p:nvGrpSpPr>
        <p:grpSpPr>
          <a:xfrm>
            <a:off x="1222890" y="776046"/>
            <a:ext cx="954360" cy="818280"/>
            <a:chOff x="1222890" y="776046"/>
            <a:chExt cx="954360" cy="81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505CC6E-394D-4C09-88D6-CB1964E4CA0E}"/>
                    </a:ext>
                  </a:extLst>
                </p14:cNvPr>
                <p14:cNvContentPartPr/>
                <p14:nvPr/>
              </p14:nvContentPartPr>
              <p14:xfrm>
                <a:off x="1222890" y="1226406"/>
                <a:ext cx="366120" cy="367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505CC6E-394D-4C09-88D6-CB1964E4CA0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214250" y="1217766"/>
                  <a:ext cx="38376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849DFA5-7456-42EC-9538-46B15DCB1014}"/>
                    </a:ext>
                  </a:extLst>
                </p14:cNvPr>
                <p14:cNvContentPartPr/>
                <p14:nvPr/>
              </p14:nvContentPartPr>
              <p14:xfrm>
                <a:off x="1558410" y="776046"/>
                <a:ext cx="618840" cy="657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849DFA5-7456-42EC-9538-46B15DCB101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549770" y="767046"/>
                  <a:ext cx="636480" cy="67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535CFAB-44D6-4B95-8061-F26CC558FB3C}"/>
                  </a:ext>
                </a:extLst>
              </p14:cNvPr>
              <p14:cNvContentPartPr/>
              <p14:nvPr/>
            </p14:nvContentPartPr>
            <p14:xfrm>
              <a:off x="952890" y="1340166"/>
              <a:ext cx="131760" cy="153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535CFAB-44D6-4B95-8061-F26CC558FB3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44250" y="1331526"/>
                <a:ext cx="149400" cy="17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D28029DE-8D87-4EFB-BC11-E41AFE5734A1}"/>
              </a:ext>
            </a:extLst>
          </p:cNvPr>
          <p:cNvGrpSpPr/>
          <p:nvPr/>
        </p:nvGrpSpPr>
        <p:grpSpPr>
          <a:xfrm>
            <a:off x="2233770" y="876846"/>
            <a:ext cx="409680" cy="153360"/>
            <a:chOff x="2233770" y="876846"/>
            <a:chExt cx="409680" cy="15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6F446DC-9016-4121-85FC-E470C54759D1}"/>
                    </a:ext>
                  </a:extLst>
                </p14:cNvPr>
                <p14:cNvContentPartPr/>
                <p14:nvPr/>
              </p14:nvContentPartPr>
              <p14:xfrm>
                <a:off x="2233770" y="893406"/>
                <a:ext cx="102240" cy="1368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6F446DC-9016-4121-85FC-E470C54759D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225130" y="884406"/>
                  <a:ext cx="119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ED8AAA2-4374-47AF-8540-EE4D5B2DDC09}"/>
                    </a:ext>
                  </a:extLst>
                </p14:cNvPr>
                <p14:cNvContentPartPr/>
                <p14:nvPr/>
              </p14:nvContentPartPr>
              <p14:xfrm>
                <a:off x="2393610" y="975846"/>
                <a:ext cx="97560" cy="180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ED8AAA2-4374-47AF-8540-EE4D5B2DDC0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384610" y="966846"/>
                  <a:ext cx="115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D6D180D-42CA-4257-ACED-991993513925}"/>
                    </a:ext>
                  </a:extLst>
                </p14:cNvPr>
                <p14:cNvContentPartPr/>
                <p14:nvPr/>
              </p14:nvContentPartPr>
              <p14:xfrm>
                <a:off x="2525010" y="876846"/>
                <a:ext cx="118440" cy="1364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D6D180D-42CA-4257-ACED-99199351392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516370" y="868206"/>
                  <a:ext cx="13608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D13DE31-D293-4F4D-9F37-FB68818FDF76}"/>
              </a:ext>
            </a:extLst>
          </p:cNvPr>
          <p:cNvGrpSpPr/>
          <p:nvPr/>
        </p:nvGrpSpPr>
        <p:grpSpPr>
          <a:xfrm>
            <a:off x="8171610" y="1051086"/>
            <a:ext cx="470520" cy="494640"/>
            <a:chOff x="8171610" y="1051086"/>
            <a:chExt cx="470520" cy="49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6A6E8AC-2D88-4592-B4D0-FCE6DF78C019}"/>
                    </a:ext>
                  </a:extLst>
                </p14:cNvPr>
                <p14:cNvContentPartPr/>
                <p14:nvPr/>
              </p14:nvContentPartPr>
              <p14:xfrm>
                <a:off x="8171610" y="1179606"/>
                <a:ext cx="174960" cy="115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6A6E8AC-2D88-4592-B4D0-FCE6DF78C01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62610" y="1170966"/>
                  <a:ext cx="1926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7B3B3E7-DE76-4DF8-9E74-F135703EF995}"/>
                    </a:ext>
                  </a:extLst>
                </p14:cNvPr>
                <p14:cNvContentPartPr/>
                <p14:nvPr/>
              </p14:nvContentPartPr>
              <p14:xfrm>
                <a:off x="8178090" y="1176366"/>
                <a:ext cx="203400" cy="1699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7B3B3E7-DE76-4DF8-9E74-F135703EF99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169450" y="1167726"/>
                  <a:ext cx="221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B9E9D67-9489-45DF-B4A9-E247C7DC29A2}"/>
                    </a:ext>
                  </a:extLst>
                </p14:cNvPr>
                <p14:cNvContentPartPr/>
                <p14:nvPr/>
              </p14:nvContentPartPr>
              <p14:xfrm>
                <a:off x="8480130" y="1217046"/>
                <a:ext cx="81360" cy="1515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B9E9D67-9489-45DF-B4A9-E247C7DC29A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471490" y="1208406"/>
                  <a:ext cx="990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1FAAF44-3E8B-4E5E-B71D-4AD069ABA567}"/>
                    </a:ext>
                  </a:extLst>
                </p14:cNvPr>
                <p14:cNvContentPartPr/>
                <p14:nvPr/>
              </p14:nvContentPartPr>
              <p14:xfrm>
                <a:off x="8469690" y="1234686"/>
                <a:ext cx="172440" cy="1638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1FAAF44-3E8B-4E5E-B71D-4AD069ABA56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460690" y="1226046"/>
                  <a:ext cx="1900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854526E-E994-4CF5-ACAF-9B021F6E4010}"/>
                    </a:ext>
                  </a:extLst>
                </p14:cNvPr>
                <p14:cNvContentPartPr/>
                <p14:nvPr/>
              </p14:nvContentPartPr>
              <p14:xfrm>
                <a:off x="8224890" y="1462926"/>
                <a:ext cx="11880" cy="684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854526E-E994-4CF5-ACAF-9B021F6E401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216250" y="1453926"/>
                  <a:ext cx="295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8A1024C-8D79-4DAE-A2F0-C763E72C9EB3}"/>
                    </a:ext>
                  </a:extLst>
                </p14:cNvPr>
                <p14:cNvContentPartPr/>
                <p14:nvPr/>
              </p14:nvContentPartPr>
              <p14:xfrm>
                <a:off x="8208330" y="1402086"/>
                <a:ext cx="167040" cy="630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8A1024C-8D79-4DAE-A2F0-C763E72C9EB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199330" y="1393086"/>
                  <a:ext cx="1846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0F2770A-3CD4-4D95-B44A-332399B35D77}"/>
                    </a:ext>
                  </a:extLst>
                </p14:cNvPr>
                <p14:cNvContentPartPr/>
                <p14:nvPr/>
              </p14:nvContentPartPr>
              <p14:xfrm>
                <a:off x="8320650" y="1459326"/>
                <a:ext cx="104760" cy="864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0F2770A-3CD4-4D95-B44A-332399B35D7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312010" y="1450686"/>
                  <a:ext cx="1224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2F7A0BC-28DB-473D-8E65-98F9E6797D20}"/>
                    </a:ext>
                  </a:extLst>
                </p14:cNvPr>
                <p14:cNvContentPartPr/>
                <p14:nvPr/>
              </p14:nvContentPartPr>
              <p14:xfrm>
                <a:off x="8253690" y="1051086"/>
                <a:ext cx="110520" cy="820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2F7A0BC-28DB-473D-8E65-98F9E6797D2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244690" y="1042446"/>
                  <a:ext cx="12816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106B64C-6A66-4436-8F85-B192244E5B9C}"/>
              </a:ext>
            </a:extLst>
          </p:cNvPr>
          <p:cNvGrpSpPr/>
          <p:nvPr/>
        </p:nvGrpSpPr>
        <p:grpSpPr>
          <a:xfrm>
            <a:off x="8784690" y="1292646"/>
            <a:ext cx="85320" cy="71280"/>
            <a:chOff x="8784690" y="1292646"/>
            <a:chExt cx="85320" cy="7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1D2B738-4082-4A63-A219-ABC00A9313DD}"/>
                    </a:ext>
                  </a:extLst>
                </p14:cNvPr>
                <p14:cNvContentPartPr/>
                <p14:nvPr/>
              </p14:nvContentPartPr>
              <p14:xfrm>
                <a:off x="8784690" y="1292646"/>
                <a:ext cx="79920" cy="205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1D2B738-4082-4A63-A219-ABC00A9313D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776050" y="1284006"/>
                  <a:ext cx="97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7F0F7E4-7B50-442B-B48D-CFA910539460}"/>
                    </a:ext>
                  </a:extLst>
                </p14:cNvPr>
                <p14:cNvContentPartPr/>
                <p14:nvPr/>
              </p14:nvContentPartPr>
              <p14:xfrm>
                <a:off x="8802690" y="1354926"/>
                <a:ext cx="67320" cy="90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7F0F7E4-7B50-442B-B48D-CFA91053946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793690" y="1346286"/>
                  <a:ext cx="8496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468AB14-CAFC-4349-98D8-D734C423D703}"/>
              </a:ext>
            </a:extLst>
          </p:cNvPr>
          <p:cNvGrpSpPr/>
          <p:nvPr/>
        </p:nvGrpSpPr>
        <p:grpSpPr>
          <a:xfrm>
            <a:off x="9065490" y="1191126"/>
            <a:ext cx="536400" cy="369360"/>
            <a:chOff x="9065490" y="1191126"/>
            <a:chExt cx="536400" cy="36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75257A2-7CA9-40F1-8FA0-00D587F2B5AB}"/>
                    </a:ext>
                  </a:extLst>
                </p14:cNvPr>
                <p14:cNvContentPartPr/>
                <p14:nvPr/>
              </p14:nvContentPartPr>
              <p14:xfrm>
                <a:off x="9065490" y="1191126"/>
                <a:ext cx="163080" cy="86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75257A2-7CA9-40F1-8FA0-00D587F2B5A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056490" y="1182126"/>
                  <a:ext cx="180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EF9214A-5BEA-4FAA-B68A-B0FC92D1EFD2}"/>
                    </a:ext>
                  </a:extLst>
                </p14:cNvPr>
                <p14:cNvContentPartPr/>
                <p14:nvPr/>
              </p14:nvContentPartPr>
              <p14:xfrm>
                <a:off x="9080610" y="1203006"/>
                <a:ext cx="178920" cy="1879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EF9214A-5BEA-4FAA-B68A-B0FC92D1EFD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071970" y="1194366"/>
                  <a:ext cx="1965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3787787-D91D-415F-ADBF-9FF4A07E61F8}"/>
                    </a:ext>
                  </a:extLst>
                </p14:cNvPr>
                <p14:cNvContentPartPr/>
                <p14:nvPr/>
              </p14:nvContentPartPr>
              <p14:xfrm>
                <a:off x="9074130" y="1479126"/>
                <a:ext cx="20160" cy="813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3787787-D91D-415F-ADBF-9FF4A07E61F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065490" y="1470126"/>
                  <a:ext cx="378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96E5276-042C-4C07-9CBF-3981B7852500}"/>
                    </a:ext>
                  </a:extLst>
                </p14:cNvPr>
                <p14:cNvContentPartPr/>
                <p14:nvPr/>
              </p14:nvContentPartPr>
              <p14:xfrm>
                <a:off x="9074490" y="1440246"/>
                <a:ext cx="153000" cy="1134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96E5276-042C-4C07-9CBF-3981B785250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065850" y="1431606"/>
                  <a:ext cx="1706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5B130E7-63F2-4A7A-A12C-0B9AF25C3FC5}"/>
                    </a:ext>
                  </a:extLst>
                </p14:cNvPr>
                <p14:cNvContentPartPr/>
                <p14:nvPr/>
              </p14:nvContentPartPr>
              <p14:xfrm>
                <a:off x="9190050" y="1492086"/>
                <a:ext cx="70200" cy="79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5B130E7-63F2-4A7A-A12C-0B9AF25C3FC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181410" y="1483086"/>
                  <a:ext cx="87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5B1E080-42DA-4A57-B584-27F64E68CB47}"/>
                    </a:ext>
                  </a:extLst>
                </p14:cNvPr>
                <p14:cNvContentPartPr/>
                <p14:nvPr/>
              </p14:nvContentPartPr>
              <p14:xfrm>
                <a:off x="9314970" y="1427286"/>
                <a:ext cx="75240" cy="1184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5B1E080-42DA-4A57-B584-27F64E68CB4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305970" y="1418286"/>
                  <a:ext cx="92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B34D7CE-EAE3-413A-8341-13EAB828A72C}"/>
                    </a:ext>
                  </a:extLst>
                </p14:cNvPr>
                <p14:cNvContentPartPr/>
                <p14:nvPr/>
              </p14:nvContentPartPr>
              <p14:xfrm>
                <a:off x="9444570" y="1271766"/>
                <a:ext cx="81720" cy="1454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B34D7CE-EAE3-413A-8341-13EAB828A72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435570" y="1262766"/>
                  <a:ext cx="99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BDAC8CC-C414-4CE8-B554-F6DA29D0AF7D}"/>
                    </a:ext>
                  </a:extLst>
                </p14:cNvPr>
                <p14:cNvContentPartPr/>
                <p14:nvPr/>
              </p14:nvContentPartPr>
              <p14:xfrm>
                <a:off x="9568050" y="1318206"/>
                <a:ext cx="33840" cy="1191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BDAC8CC-C414-4CE8-B554-F6DA29D0AF7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559050" y="1309206"/>
                  <a:ext cx="5148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5E308BB5-58F5-488C-9BA8-A457C6AC49D2}"/>
              </a:ext>
            </a:extLst>
          </p:cNvPr>
          <p:cNvGrpSpPr/>
          <p:nvPr/>
        </p:nvGrpSpPr>
        <p:grpSpPr>
          <a:xfrm>
            <a:off x="9751290" y="1124886"/>
            <a:ext cx="2598291" cy="433800"/>
            <a:chOff x="9751290" y="1124886"/>
            <a:chExt cx="2598291" cy="43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19587D7-42C0-431E-A87E-FDAC0D76E3F5}"/>
                    </a:ext>
                  </a:extLst>
                </p14:cNvPr>
                <p14:cNvContentPartPr/>
                <p14:nvPr/>
              </p14:nvContentPartPr>
              <p14:xfrm>
                <a:off x="9751290" y="1327566"/>
                <a:ext cx="109080" cy="190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19587D7-42C0-431E-A87E-FDAC0D76E3F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742650" y="1318926"/>
                  <a:ext cx="126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7FA2E9B-A0D2-436A-8130-CBCB1C70D0CB}"/>
                    </a:ext>
                  </a:extLst>
                </p14:cNvPr>
                <p14:cNvContentPartPr/>
                <p14:nvPr/>
              </p14:nvContentPartPr>
              <p14:xfrm>
                <a:off x="9814290" y="1284006"/>
                <a:ext cx="21960" cy="1090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7FA2E9B-A0D2-436A-8130-CBCB1C70D0C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805290" y="1275366"/>
                  <a:ext cx="396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C42A513-B04B-4B26-82E5-35E3715E7BC0}"/>
                    </a:ext>
                  </a:extLst>
                </p14:cNvPr>
                <p14:cNvContentPartPr/>
                <p14:nvPr/>
              </p14:nvContentPartPr>
              <p14:xfrm>
                <a:off x="9978450" y="1173126"/>
                <a:ext cx="155160" cy="86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C42A513-B04B-4B26-82E5-35E3715E7BC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969450" y="1164126"/>
                  <a:ext cx="172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5902A6A-1248-40CA-8396-BB3ED4B30A6D}"/>
                    </a:ext>
                  </a:extLst>
                </p14:cNvPr>
                <p14:cNvContentPartPr/>
                <p14:nvPr/>
              </p14:nvContentPartPr>
              <p14:xfrm>
                <a:off x="9976650" y="1174926"/>
                <a:ext cx="180360" cy="3470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5902A6A-1248-40CA-8396-BB3ED4B30A6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967650" y="1166286"/>
                  <a:ext cx="19800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544D416-600F-4338-83A0-42160FEF55D9}"/>
                    </a:ext>
                  </a:extLst>
                </p14:cNvPr>
                <p14:cNvContentPartPr/>
                <p14:nvPr/>
              </p14:nvContentPartPr>
              <p14:xfrm>
                <a:off x="9961530" y="1425846"/>
                <a:ext cx="158400" cy="900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544D416-600F-4338-83A0-42160FEF55D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952890" y="1417206"/>
                  <a:ext cx="176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B3EEF6A-F5D0-4CFE-B0A0-858504B8972E}"/>
                    </a:ext>
                  </a:extLst>
                </p14:cNvPr>
                <p14:cNvContentPartPr/>
                <p14:nvPr/>
              </p14:nvContentPartPr>
              <p14:xfrm>
                <a:off x="10080330" y="1476606"/>
                <a:ext cx="67320" cy="36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B3EEF6A-F5D0-4CFE-B0A0-858504B8972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071690" y="1467966"/>
                  <a:ext cx="849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2ED6458-A3FE-43C9-87A9-6D556C9036C7}"/>
                    </a:ext>
                  </a:extLst>
                </p14:cNvPr>
                <p14:cNvContentPartPr/>
                <p14:nvPr/>
              </p14:nvContentPartPr>
              <p14:xfrm>
                <a:off x="10184010" y="1437726"/>
                <a:ext cx="93960" cy="903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2ED6458-A3FE-43C9-87A9-6D556C9036C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175010" y="1429086"/>
                  <a:ext cx="1116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A068DBC-023C-4197-B05B-7FA301B595A6}"/>
                    </a:ext>
                  </a:extLst>
                </p14:cNvPr>
                <p14:cNvContentPartPr/>
                <p14:nvPr/>
              </p14:nvContentPartPr>
              <p14:xfrm>
                <a:off x="10295970" y="1472286"/>
                <a:ext cx="14760" cy="64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A068DBC-023C-4197-B05B-7FA301B595A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287330" y="1463646"/>
                  <a:ext cx="32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76E17C0-A3A8-453C-9909-1C163A250C11}"/>
                    </a:ext>
                  </a:extLst>
                </p14:cNvPr>
                <p14:cNvContentPartPr/>
                <p14:nvPr/>
              </p14:nvContentPartPr>
              <p14:xfrm>
                <a:off x="10362930" y="1422606"/>
                <a:ext cx="57600" cy="1062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76E17C0-A3A8-453C-9909-1C163A250C1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354290" y="1413606"/>
                  <a:ext cx="75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4AF336F-3EA5-4DFB-957D-C0C6A32873FA}"/>
                    </a:ext>
                  </a:extLst>
                </p14:cNvPr>
                <p14:cNvContentPartPr/>
                <p14:nvPr/>
              </p14:nvContentPartPr>
              <p14:xfrm>
                <a:off x="10433850" y="1221006"/>
                <a:ext cx="84240" cy="1360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4AF336F-3EA5-4DFB-957D-C0C6A32873F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425210" y="1212006"/>
                  <a:ext cx="101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5D2234A-0918-4307-9BBC-4BD56DCD8159}"/>
                    </a:ext>
                  </a:extLst>
                </p14:cNvPr>
                <p14:cNvContentPartPr/>
                <p14:nvPr/>
              </p14:nvContentPartPr>
              <p14:xfrm>
                <a:off x="10408650" y="1266006"/>
                <a:ext cx="184320" cy="1400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5D2234A-0918-4307-9BBC-4BD56DCD815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399650" y="1257006"/>
                  <a:ext cx="201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520ABBB-1E42-44DE-8088-68C75CDB7C6A}"/>
                    </a:ext>
                  </a:extLst>
                </p14:cNvPr>
                <p14:cNvContentPartPr/>
                <p14:nvPr/>
              </p14:nvContentPartPr>
              <p14:xfrm>
                <a:off x="10591170" y="1268886"/>
                <a:ext cx="27720" cy="90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520ABBB-1E42-44DE-8088-68C75CDB7C6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582170" y="1259886"/>
                  <a:ext cx="45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3D84ED4-46A5-4800-AFF0-19E6A39C5E1F}"/>
                    </a:ext>
                  </a:extLst>
                </p14:cNvPr>
                <p14:cNvContentPartPr/>
                <p14:nvPr/>
              </p14:nvContentPartPr>
              <p14:xfrm>
                <a:off x="10743810" y="1251966"/>
                <a:ext cx="87840" cy="817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3D84ED4-46A5-4800-AFF0-19E6A39C5E1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735170" y="1243326"/>
                  <a:ext cx="1054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706A5B4-CE57-4893-B3CD-9169209ABD7E}"/>
                    </a:ext>
                  </a:extLst>
                </p14:cNvPr>
                <p14:cNvContentPartPr/>
                <p14:nvPr/>
              </p14:nvContentPartPr>
              <p14:xfrm>
                <a:off x="10911930" y="1209126"/>
                <a:ext cx="17640" cy="1641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706A5B4-CE57-4893-B3CD-9169209ABD7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902930" y="1200126"/>
                  <a:ext cx="352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A3EA2D3-DDBB-40E8-B4C4-B2166A83CA66}"/>
                    </a:ext>
                  </a:extLst>
                </p14:cNvPr>
                <p14:cNvContentPartPr/>
                <p14:nvPr/>
              </p14:nvContentPartPr>
              <p14:xfrm>
                <a:off x="10974210" y="1231086"/>
                <a:ext cx="65880" cy="1234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A3EA2D3-DDBB-40E8-B4C4-B2166A83CA6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965570" y="1222446"/>
                  <a:ext cx="835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695BF61-7C79-40B6-B3A4-6C5DA4B07CFB}"/>
                    </a:ext>
                  </a:extLst>
                </p14:cNvPr>
                <p14:cNvContentPartPr/>
                <p14:nvPr/>
              </p14:nvContentPartPr>
              <p14:xfrm>
                <a:off x="11101290" y="1203366"/>
                <a:ext cx="15120" cy="1670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695BF61-7C79-40B6-B3A4-6C5DA4B07CF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092290" y="1194366"/>
                  <a:ext cx="32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F85E298-0AF6-44A9-BFE2-F182D7F0236A}"/>
                    </a:ext>
                  </a:extLst>
                </p14:cNvPr>
                <p14:cNvContentPartPr/>
                <p14:nvPr/>
              </p14:nvContentPartPr>
              <p14:xfrm>
                <a:off x="11273370" y="1132446"/>
                <a:ext cx="16200" cy="1360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F85E298-0AF6-44A9-BFE2-F182D7F0236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264370" y="1123806"/>
                  <a:ext cx="33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61A8EAD-2AE1-4314-B76C-FBF5ABDBE045}"/>
                    </a:ext>
                  </a:extLst>
                </p14:cNvPr>
                <p14:cNvContentPartPr/>
                <p14:nvPr/>
              </p14:nvContentPartPr>
              <p14:xfrm>
                <a:off x="11163210" y="1272846"/>
                <a:ext cx="228960" cy="39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61A8EAD-2AE1-4314-B76C-FBF5ABDBE04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154210" y="1263846"/>
                  <a:ext cx="246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B56EB54-B932-4A7C-86B0-EB878CA69CBA}"/>
                    </a:ext>
                  </a:extLst>
                </p14:cNvPr>
                <p14:cNvContentPartPr/>
                <p14:nvPr/>
              </p14:nvContentPartPr>
              <p14:xfrm>
                <a:off x="11183010" y="1359966"/>
                <a:ext cx="25920" cy="1328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B56EB54-B932-4A7C-86B0-EB878CA69CB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174370" y="1350966"/>
                  <a:ext cx="43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0DF0552-5D3B-4177-8321-380FC52B0E5B}"/>
                    </a:ext>
                  </a:extLst>
                </p14:cNvPr>
                <p14:cNvContentPartPr/>
                <p14:nvPr/>
              </p14:nvContentPartPr>
              <p14:xfrm>
                <a:off x="11271570" y="1359606"/>
                <a:ext cx="90000" cy="1310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0DF0552-5D3B-4177-8321-380FC52B0E5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262930" y="1350606"/>
                  <a:ext cx="1076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AD7AB8E-0CAA-4130-821C-86BC624E0ABA}"/>
                    </a:ext>
                  </a:extLst>
                </p14:cNvPr>
                <p14:cNvContentPartPr/>
                <p14:nvPr/>
              </p14:nvContentPartPr>
              <p14:xfrm>
                <a:off x="11392530" y="1374366"/>
                <a:ext cx="17280" cy="1450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AD7AB8E-0CAA-4130-821C-86BC624E0AB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383530" y="1365366"/>
                  <a:ext cx="349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9008216-E7DF-450D-A433-A2CB06FD773D}"/>
                    </a:ext>
                  </a:extLst>
                </p14:cNvPr>
                <p14:cNvContentPartPr/>
                <p14:nvPr/>
              </p14:nvContentPartPr>
              <p14:xfrm>
                <a:off x="11507010" y="1278606"/>
                <a:ext cx="97200" cy="64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9008216-E7DF-450D-A433-A2CB06FD773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498010" y="1269606"/>
                  <a:ext cx="114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82A30D8-1312-42D5-A7B6-5D393A8D5894}"/>
                    </a:ext>
                  </a:extLst>
                </p14:cNvPr>
                <p14:cNvContentPartPr/>
                <p14:nvPr/>
              </p14:nvContentPartPr>
              <p14:xfrm>
                <a:off x="11673330" y="1189326"/>
                <a:ext cx="9000" cy="1936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82A30D8-1312-42D5-A7B6-5D393A8D589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664690" y="1180326"/>
                  <a:ext cx="266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EEBC706-C53E-4D7C-BDF0-02C387E6BFAC}"/>
                    </a:ext>
                  </a:extLst>
                </p14:cNvPr>
                <p14:cNvContentPartPr/>
                <p14:nvPr/>
              </p14:nvContentPartPr>
              <p14:xfrm>
                <a:off x="11715090" y="1269246"/>
                <a:ext cx="89640" cy="979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EEBC706-C53E-4D7C-BDF0-02C387E6BFA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706450" y="1260606"/>
                  <a:ext cx="1072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C564371-E477-40DD-86D5-39695007F4E1}"/>
                    </a:ext>
                  </a:extLst>
                </p14:cNvPr>
                <p14:cNvContentPartPr/>
                <p14:nvPr/>
              </p14:nvContentPartPr>
              <p14:xfrm>
                <a:off x="11847570" y="1326846"/>
                <a:ext cx="55440" cy="144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C564371-E477-40DD-86D5-39695007F4E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838570" y="1317846"/>
                  <a:ext cx="73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A06F99A-6429-4E1B-8B5F-17046E57C0D9}"/>
                    </a:ext>
                  </a:extLst>
                </p14:cNvPr>
                <p14:cNvContentPartPr/>
                <p14:nvPr/>
              </p14:nvContentPartPr>
              <p14:xfrm>
                <a:off x="11934330" y="1191846"/>
                <a:ext cx="105480" cy="2134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A06F99A-6429-4E1B-8B5F-17046E57C0D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925690" y="1182846"/>
                  <a:ext cx="1231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DE3C704-08EB-4ECD-B4FB-E8F292F3F713}"/>
                    </a:ext>
                  </a:extLst>
                </p14:cNvPr>
                <p14:cNvContentPartPr/>
                <p14:nvPr/>
              </p14:nvContentPartPr>
              <p14:xfrm>
                <a:off x="12223770" y="1124886"/>
                <a:ext cx="22680" cy="1314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DE3C704-08EB-4ECD-B4FB-E8F292F3F71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2215130" y="1115886"/>
                  <a:ext cx="403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E9A9BA5-9914-4F12-946C-D35272D79014}"/>
                    </a:ext>
                  </a:extLst>
                </p14:cNvPr>
                <p14:cNvContentPartPr/>
                <p14:nvPr/>
              </p14:nvContentPartPr>
              <p14:xfrm>
                <a:off x="12074174" y="1266006"/>
                <a:ext cx="239760" cy="2926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E9A9BA5-9914-4F12-946C-D35272D7901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2065534" y="1257006"/>
                  <a:ext cx="2574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4179D3D-59CE-4D27-84FE-474E63D764DF}"/>
                    </a:ext>
                  </a:extLst>
                </p14:cNvPr>
                <p14:cNvContentPartPr/>
                <p14:nvPr/>
              </p14:nvContentPartPr>
              <p14:xfrm>
                <a:off x="12184341" y="1419726"/>
                <a:ext cx="48240" cy="662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4179D3D-59CE-4D27-84FE-474E63D764D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2175341" y="1410726"/>
                  <a:ext cx="65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62C137F-84D4-4025-8741-AB0E264C03E5}"/>
                    </a:ext>
                  </a:extLst>
                </p14:cNvPr>
                <p14:cNvContentPartPr/>
                <p14:nvPr/>
              </p14:nvContentPartPr>
              <p14:xfrm>
                <a:off x="12246621" y="1399926"/>
                <a:ext cx="102960" cy="1267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62C137F-84D4-4025-8741-AB0E264C03E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2237621" y="1390926"/>
                  <a:ext cx="12060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4ABC592-0567-460A-A92D-191F48F0B37F}"/>
              </a:ext>
            </a:extLst>
          </p:cNvPr>
          <p:cNvGrpSpPr/>
          <p:nvPr/>
        </p:nvGrpSpPr>
        <p:grpSpPr>
          <a:xfrm>
            <a:off x="10765941" y="1638966"/>
            <a:ext cx="264960" cy="135000"/>
            <a:chOff x="10765941" y="1638966"/>
            <a:chExt cx="264960" cy="13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6485B08-69EE-44A7-86DE-7B5A115BE736}"/>
                    </a:ext>
                  </a:extLst>
                </p14:cNvPr>
                <p14:cNvContentPartPr/>
                <p14:nvPr/>
              </p14:nvContentPartPr>
              <p14:xfrm>
                <a:off x="10765941" y="1638966"/>
                <a:ext cx="61200" cy="46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6485B08-69EE-44A7-86DE-7B5A115BE73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756941" y="1630326"/>
                  <a:ext cx="788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9471A27-F4F9-4C4B-AA3D-F42AD656BE80}"/>
                    </a:ext>
                  </a:extLst>
                </p14:cNvPr>
                <p14:cNvContentPartPr/>
                <p14:nvPr/>
              </p14:nvContentPartPr>
              <p14:xfrm>
                <a:off x="10769541" y="1700886"/>
                <a:ext cx="68760" cy="86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9471A27-F4F9-4C4B-AA3D-F42AD656BE8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760901" y="1691886"/>
                  <a:ext cx="86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5106496-37A3-49EA-9266-2BC8990F0A80}"/>
                    </a:ext>
                  </a:extLst>
                </p14:cNvPr>
                <p14:cNvContentPartPr/>
                <p14:nvPr/>
              </p14:nvContentPartPr>
              <p14:xfrm>
                <a:off x="10934421" y="1649046"/>
                <a:ext cx="96480" cy="1249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5106496-37A3-49EA-9266-2BC8990F0A8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925421" y="1640046"/>
                  <a:ext cx="11412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B4068BA-C499-44AF-9618-354769F9F789}"/>
              </a:ext>
            </a:extLst>
          </p:cNvPr>
          <p:cNvGrpSpPr/>
          <p:nvPr/>
        </p:nvGrpSpPr>
        <p:grpSpPr>
          <a:xfrm>
            <a:off x="1074021" y="2219646"/>
            <a:ext cx="314640" cy="268200"/>
            <a:chOff x="1074021" y="2219646"/>
            <a:chExt cx="314640" cy="26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2DB6AA9-5E92-4697-A93F-4BD6C5D4EF02}"/>
                    </a:ext>
                  </a:extLst>
                </p14:cNvPr>
                <p14:cNvContentPartPr/>
                <p14:nvPr/>
              </p14:nvContentPartPr>
              <p14:xfrm>
                <a:off x="1074021" y="2337366"/>
                <a:ext cx="87120" cy="1137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2DB6AA9-5E92-4697-A93F-4BD6C5D4EF0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65381" y="2328726"/>
                  <a:ext cx="1047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18AD943-159C-42BF-852F-7ACD1B36E54C}"/>
                    </a:ext>
                  </a:extLst>
                </p14:cNvPr>
                <p14:cNvContentPartPr/>
                <p14:nvPr/>
              </p14:nvContentPartPr>
              <p14:xfrm>
                <a:off x="1108221" y="2219646"/>
                <a:ext cx="120960" cy="2466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18AD943-159C-42BF-852F-7ACD1B36E54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99581" y="2210646"/>
                  <a:ext cx="1386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69090CF-7EF7-4169-A460-5803091967B7}"/>
                    </a:ext>
                  </a:extLst>
                </p14:cNvPr>
                <p14:cNvContentPartPr/>
                <p14:nvPr/>
              </p14:nvContentPartPr>
              <p14:xfrm>
                <a:off x="1269861" y="2415486"/>
                <a:ext cx="118800" cy="723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69090CF-7EF7-4169-A460-5803091967B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260861" y="2406846"/>
                  <a:ext cx="13644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3E79C239-837F-41A5-9B4C-4DBFC64F3DF3}"/>
              </a:ext>
            </a:extLst>
          </p:cNvPr>
          <p:cNvGrpSpPr/>
          <p:nvPr/>
        </p:nvGrpSpPr>
        <p:grpSpPr>
          <a:xfrm>
            <a:off x="1552101" y="2248446"/>
            <a:ext cx="124200" cy="150120"/>
            <a:chOff x="1552101" y="2248446"/>
            <a:chExt cx="124200" cy="15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21F0968-367F-4693-A84F-E6BD7AB16904}"/>
                    </a:ext>
                  </a:extLst>
                </p14:cNvPr>
                <p14:cNvContentPartPr/>
                <p14:nvPr/>
              </p14:nvContentPartPr>
              <p14:xfrm>
                <a:off x="1552101" y="2248446"/>
                <a:ext cx="121320" cy="1015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21F0968-367F-4693-A84F-E6BD7AB1690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543461" y="2239446"/>
                  <a:ext cx="138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018A748-2374-4A32-B6C8-7CA065BFF1A9}"/>
                    </a:ext>
                  </a:extLst>
                </p14:cNvPr>
                <p14:cNvContentPartPr/>
                <p14:nvPr/>
              </p14:nvContentPartPr>
              <p14:xfrm>
                <a:off x="1563261" y="2370486"/>
                <a:ext cx="113040" cy="280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018A748-2374-4A32-B6C8-7CA065BFF1A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554621" y="2361486"/>
                  <a:ext cx="13068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054C79C-5A39-42C0-81BC-9C4C085CA1AC}"/>
              </a:ext>
            </a:extLst>
          </p:cNvPr>
          <p:cNvGrpSpPr/>
          <p:nvPr/>
        </p:nvGrpSpPr>
        <p:grpSpPr>
          <a:xfrm>
            <a:off x="1883661" y="2224686"/>
            <a:ext cx="537120" cy="231120"/>
            <a:chOff x="1883661" y="2224686"/>
            <a:chExt cx="537120" cy="23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2930E35-CF94-4867-BA1D-437259B7016A}"/>
                    </a:ext>
                  </a:extLst>
                </p14:cNvPr>
                <p14:cNvContentPartPr/>
                <p14:nvPr/>
              </p14:nvContentPartPr>
              <p14:xfrm>
                <a:off x="1883661" y="2252046"/>
                <a:ext cx="25920" cy="2016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2930E35-CF94-4867-BA1D-437259B7016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875021" y="2243406"/>
                  <a:ext cx="435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ABA8359-C2E1-4750-BEE4-DE8A0F97EB6A}"/>
                    </a:ext>
                  </a:extLst>
                </p14:cNvPr>
                <p14:cNvContentPartPr/>
                <p14:nvPr/>
              </p14:nvContentPartPr>
              <p14:xfrm>
                <a:off x="1893381" y="2236206"/>
                <a:ext cx="140400" cy="2041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ABA8359-C2E1-4750-BEE4-DE8A0F97EB6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884381" y="2227566"/>
                  <a:ext cx="1580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385369B-1D82-4CD5-81D5-C29399B35912}"/>
                    </a:ext>
                  </a:extLst>
                </p14:cNvPr>
                <p14:cNvContentPartPr/>
                <p14:nvPr/>
              </p14:nvContentPartPr>
              <p14:xfrm>
                <a:off x="2076621" y="2246646"/>
                <a:ext cx="88560" cy="1918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385369B-1D82-4CD5-81D5-C29399B3591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067621" y="2237646"/>
                  <a:ext cx="1062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9E9A38B-06B1-4B45-8E51-49E56DE45E1C}"/>
                    </a:ext>
                  </a:extLst>
                </p14:cNvPr>
                <p14:cNvContentPartPr/>
                <p14:nvPr/>
              </p14:nvContentPartPr>
              <p14:xfrm>
                <a:off x="2206941" y="2302806"/>
                <a:ext cx="48960" cy="1162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9E9A38B-06B1-4B45-8E51-49E56DE45E1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198301" y="2294166"/>
                  <a:ext cx="66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463BDD0-FAD1-4FC4-84D8-0CCDBAC883FC}"/>
                    </a:ext>
                  </a:extLst>
                </p14:cNvPr>
                <p14:cNvContentPartPr/>
                <p14:nvPr/>
              </p14:nvContentPartPr>
              <p14:xfrm>
                <a:off x="2173461" y="2224686"/>
                <a:ext cx="247320" cy="2311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463BDD0-FAD1-4FC4-84D8-0CCDBAC883F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164821" y="2216046"/>
                  <a:ext cx="264960" cy="24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B38558DE-06E7-49B4-ADAA-F49E66733300}"/>
              </a:ext>
            </a:extLst>
          </p:cNvPr>
          <p:cNvGrpSpPr/>
          <p:nvPr/>
        </p:nvGrpSpPr>
        <p:grpSpPr>
          <a:xfrm>
            <a:off x="2613021" y="2344206"/>
            <a:ext cx="106200" cy="75600"/>
            <a:chOff x="2613021" y="2344206"/>
            <a:chExt cx="106200" cy="7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59EB938-A5C4-4D89-9ABC-9ABC704F76C7}"/>
                    </a:ext>
                  </a:extLst>
                </p14:cNvPr>
                <p14:cNvContentPartPr/>
                <p14:nvPr/>
              </p14:nvContentPartPr>
              <p14:xfrm>
                <a:off x="2613021" y="2344206"/>
                <a:ext cx="89640" cy="122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59EB938-A5C4-4D89-9ABC-9ABC704F76C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604381" y="2335206"/>
                  <a:ext cx="107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A071D1A-5866-4CA4-9A0E-1BEC845B40E1}"/>
                    </a:ext>
                  </a:extLst>
                </p14:cNvPr>
                <p14:cNvContentPartPr/>
                <p14:nvPr/>
              </p14:nvContentPartPr>
              <p14:xfrm>
                <a:off x="2630301" y="2411166"/>
                <a:ext cx="88920" cy="86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A071D1A-5866-4CA4-9A0E-1BEC845B40E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621661" y="2402166"/>
                  <a:ext cx="10656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E7F09CAB-B5E8-4A89-8638-5DF21C060654}"/>
              </a:ext>
            </a:extLst>
          </p:cNvPr>
          <p:cNvGrpSpPr/>
          <p:nvPr/>
        </p:nvGrpSpPr>
        <p:grpSpPr>
          <a:xfrm>
            <a:off x="2926581" y="830406"/>
            <a:ext cx="4924269" cy="2196720"/>
            <a:chOff x="2926581" y="830406"/>
            <a:chExt cx="4924269" cy="219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971C9A1-062A-4A9E-A885-2EA2849359FF}"/>
                    </a:ext>
                  </a:extLst>
                </p14:cNvPr>
                <p14:cNvContentPartPr/>
                <p14:nvPr/>
              </p14:nvContentPartPr>
              <p14:xfrm>
                <a:off x="7604610" y="1249446"/>
                <a:ext cx="159480" cy="61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971C9A1-062A-4A9E-A885-2EA2849359F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595610" y="1240806"/>
                  <a:ext cx="177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D6DE77B-FFBC-4305-BF8C-F0BCD976A5DE}"/>
                    </a:ext>
                  </a:extLst>
                </p14:cNvPr>
                <p14:cNvContentPartPr/>
                <p14:nvPr/>
              </p14:nvContentPartPr>
              <p14:xfrm>
                <a:off x="7639170" y="1308126"/>
                <a:ext cx="127440" cy="100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D6DE77B-FFBC-4305-BF8C-F0BCD976A5D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630170" y="1299126"/>
                  <a:ext cx="145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1BD1208-3CFA-4A2A-900A-BBAE2F631564}"/>
                    </a:ext>
                  </a:extLst>
                </p14:cNvPr>
                <p14:cNvContentPartPr/>
                <p14:nvPr/>
              </p14:nvContentPartPr>
              <p14:xfrm>
                <a:off x="7694250" y="1158006"/>
                <a:ext cx="156600" cy="2091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1BD1208-3CFA-4A2A-900A-BBAE2F63156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685250" y="1149366"/>
                  <a:ext cx="1742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0258E18-F05B-412C-B2AB-46125217AF56}"/>
                    </a:ext>
                  </a:extLst>
                </p14:cNvPr>
                <p14:cNvContentPartPr/>
                <p14:nvPr/>
              </p14:nvContentPartPr>
              <p14:xfrm>
                <a:off x="4173450" y="1171686"/>
                <a:ext cx="73080" cy="1188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0258E18-F05B-412C-B2AB-46125217AF5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164450" y="1162686"/>
                  <a:ext cx="90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08D30CF-0B5A-401E-AB63-E45736833F30}"/>
                    </a:ext>
                  </a:extLst>
                </p14:cNvPr>
                <p14:cNvContentPartPr/>
                <p14:nvPr/>
              </p14:nvContentPartPr>
              <p14:xfrm>
                <a:off x="4166970" y="1172406"/>
                <a:ext cx="74520" cy="1310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08D30CF-0B5A-401E-AB63-E45736833F3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158330" y="1163766"/>
                  <a:ext cx="921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0310F55-9617-4046-A65E-DACBFD0BFC2F}"/>
                    </a:ext>
                  </a:extLst>
                </p14:cNvPr>
                <p14:cNvContentPartPr/>
                <p14:nvPr/>
              </p14:nvContentPartPr>
              <p14:xfrm>
                <a:off x="4327530" y="1283286"/>
                <a:ext cx="10080" cy="756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0310F55-9617-4046-A65E-DACBFD0BFC2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318530" y="1274286"/>
                  <a:ext cx="27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787948A-9B54-43C3-86F5-5C9BE70E75BA}"/>
                    </a:ext>
                  </a:extLst>
                </p14:cNvPr>
                <p14:cNvContentPartPr/>
                <p14:nvPr/>
              </p14:nvContentPartPr>
              <p14:xfrm>
                <a:off x="4320690" y="1191846"/>
                <a:ext cx="29160" cy="17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787948A-9B54-43C3-86F5-5C9BE70E75B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312050" y="1182846"/>
                  <a:ext cx="46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D3C8BEB-D23C-4368-AF9D-75E8994C5D57}"/>
                    </a:ext>
                  </a:extLst>
                </p14:cNvPr>
                <p14:cNvContentPartPr/>
                <p14:nvPr/>
              </p14:nvContentPartPr>
              <p14:xfrm>
                <a:off x="4461810" y="1255566"/>
                <a:ext cx="97920" cy="572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D3C8BEB-D23C-4368-AF9D-75E8994C5D5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452810" y="1246566"/>
                  <a:ext cx="1155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2B085D5-275B-42DD-9885-73C7668DEBAF}"/>
                    </a:ext>
                  </a:extLst>
                </p14:cNvPr>
                <p14:cNvContentPartPr/>
                <p14:nvPr/>
              </p14:nvContentPartPr>
              <p14:xfrm>
                <a:off x="4716690" y="830406"/>
                <a:ext cx="195120" cy="905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2B085D5-275B-42DD-9885-73C7668DEBA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708050" y="821406"/>
                  <a:ext cx="212760" cy="9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E98E1C7-6656-4CDD-B760-6BDB43931330}"/>
                    </a:ext>
                  </a:extLst>
                </p14:cNvPr>
                <p14:cNvContentPartPr/>
                <p14:nvPr/>
              </p14:nvContentPartPr>
              <p14:xfrm>
                <a:off x="5140050" y="838326"/>
                <a:ext cx="24480" cy="1123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E98E1C7-6656-4CDD-B760-6BDB4393133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131050" y="829686"/>
                  <a:ext cx="42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7AA4C2B-F70D-4E36-90F1-F3B533DB21F8}"/>
                    </a:ext>
                  </a:extLst>
                </p14:cNvPr>
                <p14:cNvContentPartPr/>
                <p14:nvPr/>
              </p14:nvContentPartPr>
              <p14:xfrm>
                <a:off x="4993530" y="956766"/>
                <a:ext cx="389160" cy="327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7AA4C2B-F70D-4E36-90F1-F3B533DB21F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984890" y="948126"/>
                  <a:ext cx="4068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983E433-1C93-4B62-8690-F0F781BECD65}"/>
                    </a:ext>
                  </a:extLst>
                </p14:cNvPr>
                <p14:cNvContentPartPr/>
                <p14:nvPr/>
              </p14:nvContentPartPr>
              <p14:xfrm>
                <a:off x="5141130" y="1057566"/>
                <a:ext cx="9720" cy="878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983E433-1C93-4B62-8690-F0F781BECD6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132130" y="1048926"/>
                  <a:ext cx="27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2F225C4-21EC-4CCD-8E97-D42FD92F8A29}"/>
                    </a:ext>
                  </a:extLst>
                </p14:cNvPr>
                <p14:cNvContentPartPr/>
                <p14:nvPr/>
              </p14:nvContentPartPr>
              <p14:xfrm>
                <a:off x="5218170" y="1051806"/>
                <a:ext cx="71640" cy="1101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2F225C4-21EC-4CCD-8E97-D42FD92F8A2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209170" y="1043166"/>
                  <a:ext cx="89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23FC333-C588-449A-B9EA-2004926690EC}"/>
                    </a:ext>
                  </a:extLst>
                </p14:cNvPr>
                <p14:cNvContentPartPr/>
                <p14:nvPr/>
              </p14:nvContentPartPr>
              <p14:xfrm>
                <a:off x="5341650" y="1029486"/>
                <a:ext cx="23760" cy="1360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23FC333-C588-449A-B9EA-2004926690E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333010" y="1020846"/>
                  <a:ext cx="41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48CB9EC-01DE-4F69-85EF-8CBE688DC58F}"/>
                    </a:ext>
                  </a:extLst>
                </p14:cNvPr>
                <p14:cNvContentPartPr/>
                <p14:nvPr/>
              </p14:nvContentPartPr>
              <p14:xfrm>
                <a:off x="5738730" y="977646"/>
                <a:ext cx="22320" cy="658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48CB9EC-01DE-4F69-85EF-8CBE688DC58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729730" y="968646"/>
                  <a:ext cx="399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6D99222-2C45-40CC-8E6C-50F0EE2CB41A}"/>
                    </a:ext>
                  </a:extLst>
                </p14:cNvPr>
                <p14:cNvContentPartPr/>
                <p14:nvPr/>
              </p14:nvContentPartPr>
              <p14:xfrm>
                <a:off x="5718930" y="911046"/>
                <a:ext cx="39600" cy="180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6D99222-2C45-40CC-8E6C-50F0EE2CB41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710290" y="902406"/>
                  <a:ext cx="57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2C5BE5C-613B-494B-936E-14C9B0A40A93}"/>
                    </a:ext>
                  </a:extLst>
                </p14:cNvPr>
                <p14:cNvContentPartPr/>
                <p14:nvPr/>
              </p14:nvContentPartPr>
              <p14:xfrm>
                <a:off x="5779770" y="877566"/>
                <a:ext cx="116280" cy="2142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2C5BE5C-613B-494B-936E-14C9B0A40A9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770770" y="868926"/>
                  <a:ext cx="1339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6D1E30F-EA8B-49EA-ABD7-6BD14D222D6B}"/>
                    </a:ext>
                  </a:extLst>
                </p14:cNvPr>
                <p14:cNvContentPartPr/>
                <p14:nvPr/>
              </p14:nvContentPartPr>
              <p14:xfrm>
                <a:off x="6107730" y="888366"/>
                <a:ext cx="32040" cy="1245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6D1E30F-EA8B-49EA-ABD7-6BD14D222D6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099090" y="879726"/>
                  <a:ext cx="49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B6B40E3-3950-41A0-9A3A-54FEE8BE01FE}"/>
                    </a:ext>
                  </a:extLst>
                </p14:cNvPr>
                <p14:cNvContentPartPr/>
                <p14:nvPr/>
              </p14:nvContentPartPr>
              <p14:xfrm>
                <a:off x="6209250" y="920046"/>
                <a:ext cx="82800" cy="1047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B6B40E3-3950-41A0-9A3A-54FEE8BE01F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200610" y="911406"/>
                  <a:ext cx="100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914890C-5C62-4905-844B-8A1F08AFCCD9}"/>
                    </a:ext>
                  </a:extLst>
                </p14:cNvPr>
                <p14:cNvContentPartPr/>
                <p14:nvPr/>
              </p14:nvContentPartPr>
              <p14:xfrm>
                <a:off x="6379170" y="903126"/>
                <a:ext cx="87120" cy="1407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914890C-5C62-4905-844B-8A1F08AFCCD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370170" y="894126"/>
                  <a:ext cx="1047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DAD6879-9548-4751-9BE3-8C7DFE29CDDB}"/>
                    </a:ext>
                  </a:extLst>
                </p14:cNvPr>
                <p14:cNvContentPartPr/>
                <p14:nvPr/>
              </p14:nvContentPartPr>
              <p14:xfrm>
                <a:off x="5108370" y="1415046"/>
                <a:ext cx="111960" cy="140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DAD6879-9548-4751-9BE3-8C7DFE29CDD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099370" y="1406046"/>
                  <a:ext cx="1296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2E7AAF0-3ECA-42F3-BACD-871FCDB69F4C}"/>
                    </a:ext>
                  </a:extLst>
                </p14:cNvPr>
                <p14:cNvContentPartPr/>
                <p14:nvPr/>
              </p14:nvContentPartPr>
              <p14:xfrm>
                <a:off x="5329410" y="1357806"/>
                <a:ext cx="26280" cy="1152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2E7AAF0-3ECA-42F3-BACD-871FCDB69F4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320770" y="1348806"/>
                  <a:ext cx="439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9EE8CE6-819D-4DE8-B197-23C17BA5EDAC}"/>
                    </a:ext>
                  </a:extLst>
                </p14:cNvPr>
                <p14:cNvContentPartPr/>
                <p14:nvPr/>
              </p14:nvContentPartPr>
              <p14:xfrm>
                <a:off x="4957170" y="1503606"/>
                <a:ext cx="717840" cy="18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9EE8CE6-819D-4DE8-B197-23C17BA5EDA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948530" y="1494606"/>
                  <a:ext cx="735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5EFB52B-11D2-4640-AAE3-DA987BD15A90}"/>
                    </a:ext>
                  </a:extLst>
                </p14:cNvPr>
                <p14:cNvContentPartPr/>
                <p14:nvPr/>
              </p14:nvContentPartPr>
              <p14:xfrm>
                <a:off x="5137890" y="1601526"/>
                <a:ext cx="21240" cy="1432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5EFB52B-11D2-4640-AAE3-DA987BD15A9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128890" y="1592886"/>
                  <a:ext cx="38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22FB59D-CBA1-4FF0-9C43-09EE13E1B524}"/>
                    </a:ext>
                  </a:extLst>
                </p14:cNvPr>
                <p14:cNvContentPartPr/>
                <p14:nvPr/>
              </p14:nvContentPartPr>
              <p14:xfrm>
                <a:off x="5206290" y="1636086"/>
                <a:ext cx="100080" cy="914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22FB59D-CBA1-4FF0-9C43-09EE13E1B52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197650" y="1627446"/>
                  <a:ext cx="117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2614052-54DF-4258-AE05-94F6DA2AA953}"/>
                    </a:ext>
                  </a:extLst>
                </p14:cNvPr>
                <p14:cNvContentPartPr/>
                <p14:nvPr/>
              </p14:nvContentPartPr>
              <p14:xfrm>
                <a:off x="5362530" y="1682166"/>
                <a:ext cx="67320" cy="64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2614052-54DF-4258-AE05-94F6DA2AA95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353890" y="1673526"/>
                  <a:ext cx="84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D9A93CF-73D5-4700-BBAA-C938012C87F2}"/>
                    </a:ext>
                  </a:extLst>
                </p14:cNvPr>
                <p14:cNvContentPartPr/>
                <p14:nvPr/>
              </p14:nvContentPartPr>
              <p14:xfrm>
                <a:off x="5479530" y="1627086"/>
                <a:ext cx="44640" cy="1101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D9A93CF-73D5-4700-BBAA-C938012C87F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470530" y="1618086"/>
                  <a:ext cx="62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9B0BF53-4CDD-43A6-9025-4ED5E22A444A}"/>
                    </a:ext>
                  </a:extLst>
                </p14:cNvPr>
                <p14:cNvContentPartPr/>
                <p14:nvPr/>
              </p14:nvContentPartPr>
              <p14:xfrm>
                <a:off x="5595450" y="1476246"/>
                <a:ext cx="345600" cy="2520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9B0BF53-4CDD-43A6-9025-4ED5E22A444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586450" y="1467246"/>
                  <a:ext cx="3632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3880BD7-8DBD-410B-9AD3-8FB2A4199E36}"/>
                    </a:ext>
                  </a:extLst>
                </p14:cNvPr>
                <p14:cNvContentPartPr/>
                <p14:nvPr/>
              </p14:nvContentPartPr>
              <p14:xfrm>
                <a:off x="5897490" y="1409646"/>
                <a:ext cx="33480" cy="327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3880BD7-8DBD-410B-9AD3-8FB2A4199E3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888850" y="1400646"/>
                  <a:ext cx="51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0313023-DEEE-4EBA-A001-0233E5D8E850}"/>
                    </a:ext>
                  </a:extLst>
                </p14:cNvPr>
                <p14:cNvContentPartPr/>
                <p14:nvPr/>
              </p14:nvContentPartPr>
              <p14:xfrm>
                <a:off x="6002610" y="1396326"/>
                <a:ext cx="110880" cy="2311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0313023-DEEE-4EBA-A001-0233E5D8E85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993610" y="1387326"/>
                  <a:ext cx="1285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C013171-2E0F-494E-A99E-B511894E3DCA}"/>
                    </a:ext>
                  </a:extLst>
                </p14:cNvPr>
                <p14:cNvContentPartPr/>
                <p14:nvPr/>
              </p14:nvContentPartPr>
              <p14:xfrm>
                <a:off x="6381690" y="1442766"/>
                <a:ext cx="16200" cy="673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C013171-2E0F-494E-A99E-B511894E3DC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373050" y="1433766"/>
                  <a:ext cx="338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E1B8CA7-1AFB-4BBD-A69E-6FC900CA40AB}"/>
                    </a:ext>
                  </a:extLst>
                </p14:cNvPr>
                <p14:cNvContentPartPr/>
                <p14:nvPr/>
              </p14:nvContentPartPr>
              <p14:xfrm>
                <a:off x="6337770" y="1370406"/>
                <a:ext cx="262440" cy="1411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E1B8CA7-1AFB-4BBD-A69E-6FC900CA40A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329130" y="1361406"/>
                  <a:ext cx="2800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675B0E3-D787-4EAF-B4FB-C69326E4F717}"/>
                    </a:ext>
                  </a:extLst>
                </p14:cNvPr>
                <p14:cNvContentPartPr/>
                <p14:nvPr/>
              </p14:nvContentPartPr>
              <p14:xfrm>
                <a:off x="6506250" y="1331886"/>
                <a:ext cx="115200" cy="1911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675B0E3-D787-4EAF-B4FB-C69326E4F71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497610" y="1323246"/>
                  <a:ext cx="1328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BBF7B41-6EA8-48E0-97B4-F68507EEC815}"/>
                    </a:ext>
                  </a:extLst>
                </p14:cNvPr>
                <p14:cNvContentPartPr/>
                <p14:nvPr/>
              </p14:nvContentPartPr>
              <p14:xfrm>
                <a:off x="6690570" y="1335126"/>
                <a:ext cx="101880" cy="1882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BBF7B41-6EA8-48E0-97B4-F68507EEC81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681570" y="1326486"/>
                  <a:ext cx="1195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040B7F7-518F-4B62-8B56-4E947F5FD738}"/>
                    </a:ext>
                  </a:extLst>
                </p14:cNvPr>
                <p14:cNvContentPartPr/>
                <p14:nvPr/>
              </p14:nvContentPartPr>
              <p14:xfrm>
                <a:off x="3039621" y="2068446"/>
                <a:ext cx="213840" cy="151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040B7F7-518F-4B62-8B56-4E947F5FD73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030621" y="2059446"/>
                  <a:ext cx="231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CCBA714-82EE-46CA-BB92-9A16AB5F73CB}"/>
                    </a:ext>
                  </a:extLst>
                </p14:cNvPr>
                <p14:cNvContentPartPr/>
                <p14:nvPr/>
              </p14:nvContentPartPr>
              <p14:xfrm>
                <a:off x="3045741" y="2079606"/>
                <a:ext cx="216720" cy="2124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CCBA714-82EE-46CA-BB92-9A16AB5F73C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036741" y="2070966"/>
                  <a:ext cx="2343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04E3361-589A-4919-8891-F7F5D72650F1}"/>
                    </a:ext>
                  </a:extLst>
                </p14:cNvPr>
                <p14:cNvContentPartPr/>
                <p14:nvPr/>
              </p14:nvContentPartPr>
              <p14:xfrm>
                <a:off x="3080301" y="2389566"/>
                <a:ext cx="20880" cy="489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04E3361-589A-4919-8891-F7F5D72650F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071301" y="2380926"/>
                  <a:ext cx="385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303519C-5418-45EF-88B4-49E4564DF46C}"/>
                    </a:ext>
                  </a:extLst>
                </p14:cNvPr>
                <p14:cNvContentPartPr/>
                <p14:nvPr/>
              </p14:nvContentPartPr>
              <p14:xfrm>
                <a:off x="3056901" y="2306406"/>
                <a:ext cx="35640" cy="378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303519C-5418-45EF-88B4-49E4564DF46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047901" y="2297406"/>
                  <a:ext cx="532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86D40A0-4E29-4654-97B3-5FAD615CA957}"/>
                    </a:ext>
                  </a:extLst>
                </p14:cNvPr>
                <p14:cNvContentPartPr/>
                <p14:nvPr/>
              </p14:nvContentPartPr>
              <p14:xfrm>
                <a:off x="3141141" y="2312526"/>
                <a:ext cx="55080" cy="2116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86D40A0-4E29-4654-97B3-5FAD615CA95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132141" y="2303526"/>
                  <a:ext cx="727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2255A24-254D-489A-8473-8B247EB5CED2}"/>
                    </a:ext>
                  </a:extLst>
                </p14:cNvPr>
                <p14:cNvContentPartPr/>
                <p14:nvPr/>
              </p14:nvContentPartPr>
              <p14:xfrm>
                <a:off x="3235461" y="2336286"/>
                <a:ext cx="207360" cy="1249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2255A24-254D-489A-8473-8B247EB5CED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226461" y="2327646"/>
                  <a:ext cx="225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A60779C-6B04-4CF2-8C49-1D1D03EDAE18}"/>
                    </a:ext>
                  </a:extLst>
                </p14:cNvPr>
                <p14:cNvContentPartPr/>
                <p14:nvPr/>
              </p14:nvContentPartPr>
              <p14:xfrm>
                <a:off x="3378741" y="2346366"/>
                <a:ext cx="78840" cy="1260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A60779C-6B04-4CF2-8C49-1D1D03EDAE1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369741" y="2337726"/>
                  <a:ext cx="964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07F250A-E556-4958-8E89-C65F2F1D722D}"/>
                    </a:ext>
                  </a:extLst>
                </p14:cNvPr>
                <p14:cNvContentPartPr/>
                <p14:nvPr/>
              </p14:nvContentPartPr>
              <p14:xfrm>
                <a:off x="3401781" y="2451486"/>
                <a:ext cx="65880" cy="90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07F250A-E556-4958-8E89-C65F2F1D722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392781" y="2442486"/>
                  <a:ext cx="83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158A342-4768-45A3-BC78-4C8418608937}"/>
                    </a:ext>
                  </a:extLst>
                </p14:cNvPr>
                <p14:cNvContentPartPr/>
                <p14:nvPr/>
              </p14:nvContentPartPr>
              <p14:xfrm>
                <a:off x="3623901" y="2097966"/>
                <a:ext cx="95400" cy="2066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158A342-4768-45A3-BC78-4C841860893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614901" y="2088966"/>
                  <a:ext cx="1130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DDEB2EB-09AF-454C-93CE-661287608039}"/>
                    </a:ext>
                  </a:extLst>
                </p14:cNvPr>
                <p14:cNvContentPartPr/>
                <p14:nvPr/>
              </p14:nvContentPartPr>
              <p14:xfrm>
                <a:off x="3780501" y="2141166"/>
                <a:ext cx="61560" cy="1360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DDEB2EB-09AF-454C-93CE-66128760803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771501" y="2132166"/>
                  <a:ext cx="79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C009E94-4294-433F-93CD-3759376684AE}"/>
                    </a:ext>
                  </a:extLst>
                </p14:cNvPr>
                <p14:cNvContentPartPr/>
                <p14:nvPr/>
              </p14:nvContentPartPr>
              <p14:xfrm>
                <a:off x="3767181" y="2147646"/>
                <a:ext cx="77040" cy="1188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C009E94-4294-433F-93CD-3759376684A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758181" y="2139006"/>
                  <a:ext cx="94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600CE14-D068-45E6-9F0C-55FF5CC92176}"/>
                    </a:ext>
                  </a:extLst>
                </p14:cNvPr>
                <p14:cNvContentPartPr/>
                <p14:nvPr/>
              </p14:nvContentPartPr>
              <p14:xfrm>
                <a:off x="3883821" y="2205246"/>
                <a:ext cx="144360" cy="1080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600CE14-D068-45E6-9F0C-55FF5CC9217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875181" y="2196246"/>
                  <a:ext cx="1620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1885C2C-32ED-4B5E-9FBC-53F286BD9236}"/>
                    </a:ext>
                  </a:extLst>
                </p14:cNvPr>
                <p14:cNvContentPartPr/>
                <p14:nvPr/>
              </p14:nvContentPartPr>
              <p14:xfrm>
                <a:off x="4055901" y="2130366"/>
                <a:ext cx="113040" cy="1526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1885C2C-32ED-4B5E-9FBC-53F286BD923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046901" y="2121726"/>
                  <a:ext cx="130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5F92F36-08F2-456A-B248-832F9D218566}"/>
                    </a:ext>
                  </a:extLst>
                </p14:cNvPr>
                <p14:cNvContentPartPr/>
                <p14:nvPr/>
              </p14:nvContentPartPr>
              <p14:xfrm>
                <a:off x="4203501" y="2180406"/>
                <a:ext cx="65160" cy="2224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5F92F36-08F2-456A-B248-832F9D21856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194501" y="2171406"/>
                  <a:ext cx="828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433FF0C-1259-4C25-8993-5F4D17329C77}"/>
                    </a:ext>
                  </a:extLst>
                </p14:cNvPr>
                <p14:cNvContentPartPr/>
                <p14:nvPr/>
              </p14:nvContentPartPr>
              <p14:xfrm>
                <a:off x="4249221" y="2086446"/>
                <a:ext cx="120600" cy="2073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433FF0C-1259-4C25-8993-5F4D17329C7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240581" y="2077446"/>
                  <a:ext cx="1382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4952025-101A-4CC3-B205-A9CEE8E3761A}"/>
                    </a:ext>
                  </a:extLst>
                </p14:cNvPr>
                <p14:cNvContentPartPr/>
                <p14:nvPr/>
              </p14:nvContentPartPr>
              <p14:xfrm>
                <a:off x="4326981" y="1972326"/>
                <a:ext cx="123840" cy="774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4952025-101A-4CC3-B205-A9CEE8E3761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318341" y="1963686"/>
                  <a:ext cx="1414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9C37545-A226-4C2E-AFE2-3AF3477485B7}"/>
                    </a:ext>
                  </a:extLst>
                </p14:cNvPr>
                <p14:cNvContentPartPr/>
                <p14:nvPr/>
              </p14:nvContentPartPr>
              <p14:xfrm>
                <a:off x="2926581" y="2500446"/>
                <a:ext cx="1519920" cy="572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9C37545-A226-4C2E-AFE2-3AF3477485B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917581" y="2491446"/>
                  <a:ext cx="15375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C0AB18D-0BB0-4555-8616-95670275697C}"/>
                    </a:ext>
                  </a:extLst>
                </p14:cNvPr>
                <p14:cNvContentPartPr/>
                <p14:nvPr/>
              </p14:nvContentPartPr>
              <p14:xfrm>
                <a:off x="3257781" y="2600886"/>
                <a:ext cx="210600" cy="2163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C0AB18D-0BB0-4555-8616-95670275697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249141" y="2592246"/>
                  <a:ext cx="2282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45BE2EA-A040-4FD4-8BA2-B72974C5DEA4}"/>
                    </a:ext>
                  </a:extLst>
                </p14:cNvPr>
                <p14:cNvContentPartPr/>
                <p14:nvPr/>
              </p14:nvContentPartPr>
              <p14:xfrm>
                <a:off x="3520221" y="2618886"/>
                <a:ext cx="152640" cy="136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45BE2EA-A040-4FD4-8BA2-B72974C5DEA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511581" y="2610246"/>
                  <a:ext cx="170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01523FA-12B9-49C6-8C8A-032386531F19}"/>
                    </a:ext>
                  </a:extLst>
                </p14:cNvPr>
                <p14:cNvContentPartPr/>
                <p14:nvPr/>
              </p14:nvContentPartPr>
              <p14:xfrm>
                <a:off x="3543261" y="2622486"/>
                <a:ext cx="160560" cy="3146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01523FA-12B9-49C6-8C8A-032386531F1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534261" y="2613486"/>
                  <a:ext cx="1782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C0F59C3-D80E-4228-9732-FDD6EE234311}"/>
                    </a:ext>
                  </a:extLst>
                </p14:cNvPr>
                <p14:cNvContentPartPr/>
                <p14:nvPr/>
              </p14:nvContentPartPr>
              <p14:xfrm>
                <a:off x="3529941" y="2825526"/>
                <a:ext cx="163080" cy="1216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C0F59C3-D80E-4228-9732-FDD6EE23431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521301" y="2816526"/>
                  <a:ext cx="180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4972A4C-1067-47C1-AD3A-A5E45569787B}"/>
                    </a:ext>
                  </a:extLst>
                </p14:cNvPr>
                <p14:cNvContentPartPr/>
                <p14:nvPr/>
              </p14:nvContentPartPr>
              <p14:xfrm>
                <a:off x="3641901" y="2860806"/>
                <a:ext cx="181440" cy="1044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4972A4C-1067-47C1-AD3A-A5E45569787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633261" y="2852166"/>
                  <a:ext cx="199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4F09533-14A0-48EA-82C4-EFA7AC296C29}"/>
                    </a:ext>
                  </a:extLst>
                </p14:cNvPr>
                <p14:cNvContentPartPr/>
                <p14:nvPr/>
              </p14:nvContentPartPr>
              <p14:xfrm>
                <a:off x="3958341" y="2715366"/>
                <a:ext cx="77400" cy="1080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4F09533-14A0-48EA-82C4-EFA7AC296C2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949341" y="2706366"/>
                  <a:ext cx="950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A44ACFC-B864-4563-9F62-C177523C69EE}"/>
                    </a:ext>
                  </a:extLst>
                </p14:cNvPr>
                <p14:cNvContentPartPr/>
                <p14:nvPr/>
              </p14:nvContentPartPr>
              <p14:xfrm>
                <a:off x="3939981" y="2730486"/>
                <a:ext cx="154440" cy="1296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A44ACFC-B864-4563-9F62-C177523C69E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930981" y="2721846"/>
                  <a:ext cx="172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52443FA-D3F0-4C39-B537-CE0CDB023A36}"/>
                    </a:ext>
                  </a:extLst>
                </p14:cNvPr>
                <p14:cNvContentPartPr/>
                <p14:nvPr/>
              </p14:nvContentPartPr>
              <p14:xfrm>
                <a:off x="4089021" y="2723286"/>
                <a:ext cx="21600" cy="21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52443FA-D3F0-4C39-B537-CE0CDB023A3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080021" y="2714646"/>
                  <a:ext cx="392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8932576-31BB-42CB-9662-ED77DF5FDEC3}"/>
                    </a:ext>
                  </a:extLst>
                </p14:cNvPr>
                <p14:cNvContentPartPr/>
                <p14:nvPr/>
              </p14:nvContentPartPr>
              <p14:xfrm>
                <a:off x="4134021" y="2592246"/>
                <a:ext cx="127800" cy="824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8932576-31BB-42CB-9662-ED77DF5FDEC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125021" y="2583606"/>
                  <a:ext cx="1454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B14F3D9-2078-4694-A84A-579CC7C6F9F6}"/>
                    </a:ext>
                  </a:extLst>
                </p14:cNvPr>
                <p14:cNvContentPartPr/>
                <p14:nvPr/>
              </p14:nvContentPartPr>
              <p14:xfrm>
                <a:off x="4652061" y="2476326"/>
                <a:ext cx="116640" cy="64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B14F3D9-2078-4694-A84A-579CC7C6F9F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643421" y="2467326"/>
                  <a:ext cx="134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D3619B4-48A7-4488-938B-0F9E953BF3FA}"/>
                    </a:ext>
                  </a:extLst>
                </p14:cNvPr>
                <p14:cNvContentPartPr/>
                <p14:nvPr/>
              </p14:nvContentPartPr>
              <p14:xfrm>
                <a:off x="4705341" y="2511606"/>
                <a:ext cx="78480" cy="57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D3619B4-48A7-4488-938B-0F9E953BF3F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696701" y="2502966"/>
                  <a:ext cx="961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2A91F65-EB3E-4247-9E7A-FDA7DD7A02E7}"/>
                    </a:ext>
                  </a:extLst>
                </p14:cNvPr>
                <p14:cNvContentPartPr/>
                <p14:nvPr/>
              </p14:nvContentPartPr>
              <p14:xfrm>
                <a:off x="5098461" y="2080686"/>
                <a:ext cx="178560" cy="93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2A91F65-EB3E-4247-9E7A-FDA7DD7A02E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089821" y="2071686"/>
                  <a:ext cx="196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FFB07C3-F05F-40F1-B61B-8FD4ACCFD736}"/>
                    </a:ext>
                  </a:extLst>
                </p14:cNvPr>
                <p14:cNvContentPartPr/>
                <p14:nvPr/>
              </p14:nvContentPartPr>
              <p14:xfrm>
                <a:off x="5109621" y="2056206"/>
                <a:ext cx="174600" cy="1803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FFB07C3-F05F-40F1-B61B-8FD4ACCFD73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100981" y="2047566"/>
                  <a:ext cx="192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A1BF12B-AA4E-49C1-93A7-0D83260F0174}"/>
                    </a:ext>
                  </a:extLst>
                </p14:cNvPr>
                <p14:cNvContentPartPr/>
                <p14:nvPr/>
              </p14:nvContentPartPr>
              <p14:xfrm>
                <a:off x="5080821" y="2263566"/>
                <a:ext cx="67320" cy="1458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A1BF12B-AA4E-49C1-93A7-0D83260F017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072181" y="2254926"/>
                  <a:ext cx="849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F6BFC74-B63D-47E4-AF40-490F6354957A}"/>
                    </a:ext>
                  </a:extLst>
                </p14:cNvPr>
                <p14:cNvContentPartPr/>
                <p14:nvPr/>
              </p14:nvContentPartPr>
              <p14:xfrm>
                <a:off x="5181981" y="2277966"/>
                <a:ext cx="49680" cy="2336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F6BFC74-B63D-47E4-AF40-490F6354957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172981" y="2269326"/>
                  <a:ext cx="673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A826428-1AA4-4105-B64C-77BC18961921}"/>
                    </a:ext>
                  </a:extLst>
                </p14:cNvPr>
                <p14:cNvContentPartPr/>
                <p14:nvPr/>
              </p14:nvContentPartPr>
              <p14:xfrm>
                <a:off x="5298981" y="2286606"/>
                <a:ext cx="71640" cy="1195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A826428-1AA4-4105-B64C-77BC1896192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289981" y="2277606"/>
                  <a:ext cx="892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55FBDAE-4251-4DE0-B231-6BA5AB985D77}"/>
                    </a:ext>
                  </a:extLst>
                </p14:cNvPr>
                <p14:cNvContentPartPr/>
                <p14:nvPr/>
              </p14:nvContentPartPr>
              <p14:xfrm>
                <a:off x="5383941" y="2288406"/>
                <a:ext cx="78120" cy="1551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55FBDAE-4251-4DE0-B231-6BA5AB985D7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375301" y="2279766"/>
                  <a:ext cx="95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5FD5E77-BC82-424C-8D94-C61196CFCA02}"/>
                    </a:ext>
                  </a:extLst>
                </p14:cNvPr>
                <p14:cNvContentPartPr/>
                <p14:nvPr/>
              </p14:nvContentPartPr>
              <p14:xfrm>
                <a:off x="5405181" y="2360046"/>
                <a:ext cx="77400" cy="493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5FD5E77-BC82-424C-8D94-C61196CFCA0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396181" y="2351046"/>
                  <a:ext cx="950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E71C2CD-419E-4625-8276-C791C04427B1}"/>
                    </a:ext>
                  </a:extLst>
                </p14:cNvPr>
                <p14:cNvContentPartPr/>
                <p14:nvPr/>
              </p14:nvContentPartPr>
              <p14:xfrm>
                <a:off x="5561061" y="2064846"/>
                <a:ext cx="119520" cy="3776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E71C2CD-419E-4625-8276-C791C04427B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552421" y="2056206"/>
                  <a:ext cx="13716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703FAC1-0BCF-49D8-8D16-51BAD3B2766D}"/>
                    </a:ext>
                  </a:extLst>
                </p14:cNvPr>
                <p14:cNvContentPartPr/>
                <p14:nvPr/>
              </p14:nvContentPartPr>
              <p14:xfrm>
                <a:off x="5919261" y="2008686"/>
                <a:ext cx="38520" cy="1544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703FAC1-0BCF-49D8-8D16-51BAD3B2766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910261" y="1999686"/>
                  <a:ext cx="56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3DA4C9C-8CB3-4E0B-B347-2909B650FA45}"/>
                    </a:ext>
                  </a:extLst>
                </p14:cNvPr>
                <p14:cNvContentPartPr/>
                <p14:nvPr/>
              </p14:nvContentPartPr>
              <p14:xfrm>
                <a:off x="5848341" y="2156286"/>
                <a:ext cx="244800" cy="2120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3DA4C9C-8CB3-4E0B-B347-2909B650FA4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839341" y="2147646"/>
                  <a:ext cx="2624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14F04AC-099E-471A-AF53-454B46CC22FF}"/>
                    </a:ext>
                  </a:extLst>
                </p14:cNvPr>
                <p14:cNvContentPartPr/>
                <p14:nvPr/>
              </p14:nvContentPartPr>
              <p14:xfrm>
                <a:off x="5995221" y="2243766"/>
                <a:ext cx="52560" cy="1137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14F04AC-099E-471A-AF53-454B46CC22F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986581" y="2235126"/>
                  <a:ext cx="70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AC7486F-C302-442D-B2E4-3D8FB6592AD5}"/>
                    </a:ext>
                  </a:extLst>
                </p14:cNvPr>
                <p14:cNvContentPartPr/>
                <p14:nvPr/>
              </p14:nvContentPartPr>
              <p14:xfrm>
                <a:off x="6103581" y="2233326"/>
                <a:ext cx="43560" cy="1587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AC7486F-C302-442D-B2E4-3D8FB6592AD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094581" y="2224686"/>
                  <a:ext cx="612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0DE0E18-4191-4025-9C33-37D1B0C2FFA5}"/>
                    </a:ext>
                  </a:extLst>
                </p14:cNvPr>
                <p14:cNvContentPartPr/>
                <p14:nvPr/>
              </p14:nvContentPartPr>
              <p14:xfrm>
                <a:off x="6228501" y="2184366"/>
                <a:ext cx="108360" cy="72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0DE0E18-4191-4025-9C33-37D1B0C2FFA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219501" y="2175726"/>
                  <a:ext cx="126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EEFA8AA-5592-44BA-B685-C45BC7D2717F}"/>
                    </a:ext>
                  </a:extLst>
                </p14:cNvPr>
                <p14:cNvContentPartPr/>
                <p14:nvPr/>
              </p14:nvContentPartPr>
              <p14:xfrm>
                <a:off x="6283221" y="2121726"/>
                <a:ext cx="27720" cy="1306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EEFA8AA-5592-44BA-B685-C45BC7D2717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274221" y="2113086"/>
                  <a:ext cx="453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8BB64FE-F1FE-4C6C-A5A0-1C507284F05F}"/>
                    </a:ext>
                  </a:extLst>
                </p14:cNvPr>
                <p14:cNvContentPartPr/>
                <p14:nvPr/>
              </p14:nvContentPartPr>
              <p14:xfrm>
                <a:off x="6546381" y="1971606"/>
                <a:ext cx="35280" cy="1584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8BB64FE-F1FE-4C6C-A5A0-1C507284F05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537741" y="1962606"/>
                  <a:ext cx="529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4FB5AE0-CAC5-4429-86A3-C92400726BAE}"/>
                    </a:ext>
                  </a:extLst>
                </p14:cNvPr>
                <p14:cNvContentPartPr/>
                <p14:nvPr/>
              </p14:nvContentPartPr>
              <p14:xfrm>
                <a:off x="6423261" y="2147646"/>
                <a:ext cx="354960" cy="180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4FB5AE0-CAC5-4429-86A3-C92400726BA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414621" y="2139006"/>
                  <a:ext cx="372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8BD53C7-9BEA-4562-A6F5-6A9EBB425AB8}"/>
                    </a:ext>
                  </a:extLst>
                </p14:cNvPr>
                <p14:cNvContentPartPr/>
                <p14:nvPr/>
              </p14:nvContentPartPr>
              <p14:xfrm>
                <a:off x="6464661" y="2227566"/>
                <a:ext cx="28440" cy="1224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8BD53C7-9BEA-4562-A6F5-6A9EBB425AB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455661" y="2218926"/>
                  <a:ext cx="460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E397993-535D-400E-AE7D-DA5B2FDA857E}"/>
                    </a:ext>
                  </a:extLst>
                </p14:cNvPr>
                <p14:cNvContentPartPr/>
                <p14:nvPr/>
              </p14:nvContentPartPr>
              <p14:xfrm>
                <a:off x="6517221" y="2272566"/>
                <a:ext cx="83520" cy="914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E397993-535D-400E-AE7D-DA5B2FDA857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508581" y="2263926"/>
                  <a:ext cx="101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A478C0C-5B83-4FAF-87EA-F6C8849D9E36}"/>
                    </a:ext>
                  </a:extLst>
                </p14:cNvPr>
                <p14:cNvContentPartPr/>
                <p14:nvPr/>
              </p14:nvContentPartPr>
              <p14:xfrm>
                <a:off x="6646101" y="2306766"/>
                <a:ext cx="66600" cy="57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A478C0C-5B83-4FAF-87EA-F6C8849D9E3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637461" y="2297766"/>
                  <a:ext cx="84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0B761C9-E8DF-4021-8D5D-A76D8BEC3AD2}"/>
                    </a:ext>
                  </a:extLst>
                </p14:cNvPr>
                <p14:cNvContentPartPr/>
                <p14:nvPr/>
              </p14:nvContentPartPr>
              <p14:xfrm>
                <a:off x="6740421" y="2237646"/>
                <a:ext cx="71280" cy="993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0B761C9-E8DF-4021-8D5D-A76D8BEC3AD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731781" y="2228646"/>
                  <a:ext cx="88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4A3D683-F0B7-4A90-A570-38EB237AFD72}"/>
                    </a:ext>
                  </a:extLst>
                </p14:cNvPr>
                <p14:cNvContentPartPr/>
                <p14:nvPr/>
              </p14:nvContentPartPr>
              <p14:xfrm>
                <a:off x="6852741" y="2222886"/>
                <a:ext cx="26640" cy="1123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4A3D683-F0B7-4A90-A570-38EB237AFD72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843741" y="2214246"/>
                  <a:ext cx="44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2924FA7-E72E-4999-8809-0CBBA7BE24F9}"/>
                    </a:ext>
                  </a:extLst>
                </p14:cNvPr>
                <p14:cNvContentPartPr/>
                <p14:nvPr/>
              </p14:nvContentPartPr>
              <p14:xfrm>
                <a:off x="6934101" y="1924446"/>
                <a:ext cx="84240" cy="5061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2924FA7-E72E-4999-8809-0CBBA7BE24F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925101" y="1915806"/>
                  <a:ext cx="10188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6B101CE-FEA2-4C03-B37D-6D3B5C0F697D}"/>
                    </a:ext>
                  </a:extLst>
                </p14:cNvPr>
                <p14:cNvContentPartPr/>
                <p14:nvPr/>
              </p14:nvContentPartPr>
              <p14:xfrm>
                <a:off x="7031301" y="1802406"/>
                <a:ext cx="128160" cy="867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6B101CE-FEA2-4C03-B37D-6D3B5C0F697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022301" y="1793766"/>
                  <a:ext cx="145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2184F40-7A77-459D-8F03-4D8E6BCEA5B5}"/>
                    </a:ext>
                  </a:extLst>
                </p14:cNvPr>
                <p14:cNvContentPartPr/>
                <p14:nvPr/>
              </p14:nvContentPartPr>
              <p14:xfrm>
                <a:off x="4897221" y="2505486"/>
                <a:ext cx="2556360" cy="583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2184F40-7A77-459D-8F03-4D8E6BCEA5B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888581" y="2496846"/>
                  <a:ext cx="2574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31F10B2-2379-47DB-8577-8CCB7963C67A}"/>
                    </a:ext>
                  </a:extLst>
                </p14:cNvPr>
                <p14:cNvContentPartPr/>
                <p14:nvPr/>
              </p14:nvContentPartPr>
              <p14:xfrm>
                <a:off x="5121501" y="2683326"/>
                <a:ext cx="172080" cy="2023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31F10B2-2379-47DB-8577-8CCB7963C67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112861" y="2674326"/>
                  <a:ext cx="189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2BDB6F2-894E-4029-8B1A-B5F9ADDE966D}"/>
                    </a:ext>
                  </a:extLst>
                </p14:cNvPr>
                <p14:cNvContentPartPr/>
                <p14:nvPr/>
              </p14:nvContentPartPr>
              <p14:xfrm>
                <a:off x="5345061" y="2616726"/>
                <a:ext cx="101520" cy="3517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2BDB6F2-894E-4029-8B1A-B5F9ADDE966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336061" y="2608086"/>
                  <a:ext cx="1191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9170A45-DD9C-4045-8297-4C3A212BA381}"/>
                    </a:ext>
                  </a:extLst>
                </p14:cNvPr>
                <p14:cNvContentPartPr/>
                <p14:nvPr/>
              </p14:nvContentPartPr>
              <p14:xfrm>
                <a:off x="5554581" y="2702766"/>
                <a:ext cx="17280" cy="1292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9170A45-DD9C-4045-8297-4C3A212BA38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545941" y="2694126"/>
                  <a:ext cx="349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EE48022-FE83-45A9-AC6C-7B1B7817813D}"/>
                    </a:ext>
                  </a:extLst>
                </p14:cNvPr>
                <p14:cNvContentPartPr/>
                <p14:nvPr/>
              </p14:nvContentPartPr>
              <p14:xfrm>
                <a:off x="5622981" y="2697726"/>
                <a:ext cx="73800" cy="1411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EE48022-FE83-45A9-AC6C-7B1B7817813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613981" y="2689086"/>
                  <a:ext cx="91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6021C59-4FF1-4656-AB35-58663F77F1C6}"/>
                    </a:ext>
                  </a:extLst>
                </p14:cNvPr>
                <p14:cNvContentPartPr/>
                <p14:nvPr/>
              </p14:nvContentPartPr>
              <p14:xfrm>
                <a:off x="5769141" y="2650566"/>
                <a:ext cx="24120" cy="2059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6021C59-4FF1-4656-AB35-58663F77F1C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760501" y="2641926"/>
                  <a:ext cx="417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06A66D1-FEA6-43AB-B179-22E4C145F561}"/>
                    </a:ext>
                  </a:extLst>
                </p14:cNvPr>
                <p14:cNvContentPartPr/>
                <p14:nvPr/>
              </p14:nvContentPartPr>
              <p14:xfrm>
                <a:off x="5873541" y="2749926"/>
                <a:ext cx="4680" cy="57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06A66D1-FEA6-43AB-B179-22E4C145F561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864901" y="2740926"/>
                  <a:ext cx="22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453CF6B-CCE8-40D7-84FD-8DD0FC091222}"/>
                    </a:ext>
                  </a:extLst>
                </p14:cNvPr>
                <p14:cNvContentPartPr/>
                <p14:nvPr/>
              </p14:nvContentPartPr>
              <p14:xfrm>
                <a:off x="6044541" y="2618166"/>
                <a:ext cx="28800" cy="1432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453CF6B-CCE8-40D7-84FD-8DD0FC091222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035541" y="2609166"/>
                  <a:ext cx="464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DD3231B-A35A-4454-A964-9D80659B6C21}"/>
                    </a:ext>
                  </a:extLst>
                </p14:cNvPr>
                <p14:cNvContentPartPr/>
                <p14:nvPr/>
              </p14:nvContentPartPr>
              <p14:xfrm>
                <a:off x="5922861" y="2766126"/>
                <a:ext cx="330120" cy="136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DD3231B-A35A-4454-A964-9D80659B6C2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913861" y="2757126"/>
                  <a:ext cx="347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83C29C4-C0AD-40BD-9725-DDC93832ED3B}"/>
                    </a:ext>
                  </a:extLst>
                </p14:cNvPr>
                <p14:cNvContentPartPr/>
                <p14:nvPr/>
              </p14:nvContentPartPr>
              <p14:xfrm>
                <a:off x="6012141" y="2848926"/>
                <a:ext cx="17640" cy="1292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83C29C4-C0AD-40BD-9725-DDC93832ED3B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003141" y="2839926"/>
                  <a:ext cx="352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21C7F41-F4A0-4A5F-88C4-B39C1F321197}"/>
                    </a:ext>
                  </a:extLst>
                </p14:cNvPr>
                <p14:cNvContentPartPr/>
                <p14:nvPr/>
              </p14:nvContentPartPr>
              <p14:xfrm>
                <a:off x="6087381" y="2849646"/>
                <a:ext cx="68040" cy="1252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21C7F41-F4A0-4A5F-88C4-B39C1F32119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078381" y="2841006"/>
                  <a:ext cx="85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C0FA13A-66C6-4681-9303-DFF142D573E1}"/>
                    </a:ext>
                  </a:extLst>
                </p14:cNvPr>
                <p14:cNvContentPartPr/>
                <p14:nvPr/>
              </p14:nvContentPartPr>
              <p14:xfrm>
                <a:off x="6213741" y="2844606"/>
                <a:ext cx="18720" cy="1825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C0FA13A-66C6-4681-9303-DFF142D573E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204741" y="2835606"/>
                  <a:ext cx="363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4F20763-A0B6-42B6-ADCF-A31474A1A977}"/>
                    </a:ext>
                  </a:extLst>
                </p14:cNvPr>
                <p14:cNvContentPartPr/>
                <p14:nvPr/>
              </p14:nvContentPartPr>
              <p14:xfrm>
                <a:off x="6251181" y="2821566"/>
                <a:ext cx="83880" cy="532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4F20763-A0B6-42B6-ADCF-A31474A1A97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242181" y="2812566"/>
                  <a:ext cx="1015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666613A-08A1-41F4-8B56-F42569C87EC4}"/>
                    </a:ext>
                  </a:extLst>
                </p14:cNvPr>
                <p14:cNvContentPartPr/>
                <p14:nvPr/>
              </p14:nvContentPartPr>
              <p14:xfrm>
                <a:off x="6427941" y="2763606"/>
                <a:ext cx="119520" cy="1944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666613A-08A1-41F4-8B56-F42569C87EC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419301" y="2754606"/>
                  <a:ext cx="137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33BC97A-3FA8-49C5-B166-5834150A52C7}"/>
                    </a:ext>
                  </a:extLst>
                </p14:cNvPr>
                <p14:cNvContentPartPr/>
                <p14:nvPr/>
              </p14:nvContentPartPr>
              <p14:xfrm>
                <a:off x="6502461" y="2702766"/>
                <a:ext cx="11520" cy="1368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33BC97A-3FA8-49C5-B166-5834150A52C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493821" y="2694126"/>
                  <a:ext cx="29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8527CC0-1325-4C1A-AE94-E7411FEDC0BF}"/>
                    </a:ext>
                  </a:extLst>
                </p14:cNvPr>
                <p14:cNvContentPartPr/>
                <p14:nvPr/>
              </p14:nvContentPartPr>
              <p14:xfrm>
                <a:off x="6656541" y="2646246"/>
                <a:ext cx="19080" cy="1674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8527CC0-1325-4C1A-AE94-E7411FEDC0BF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647901" y="2637606"/>
                  <a:ext cx="367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F22FE24-A073-41CE-A02F-56C20E90208C}"/>
                    </a:ext>
                  </a:extLst>
                </p14:cNvPr>
                <p14:cNvContentPartPr/>
                <p14:nvPr/>
              </p14:nvContentPartPr>
              <p14:xfrm>
                <a:off x="6715581" y="2686926"/>
                <a:ext cx="109800" cy="1101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F22FE24-A073-41CE-A02F-56C20E90208C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706941" y="2678286"/>
                  <a:ext cx="1274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B648F20-AF4D-4064-9C98-359CA7604E66}"/>
                    </a:ext>
                  </a:extLst>
                </p14:cNvPr>
                <p14:cNvContentPartPr/>
                <p14:nvPr/>
              </p14:nvContentPartPr>
              <p14:xfrm>
                <a:off x="6862821" y="2735886"/>
                <a:ext cx="47160" cy="158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B648F20-AF4D-4064-9C98-359CA7604E66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853821" y="2726886"/>
                  <a:ext cx="64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CA1C72B-9854-42D7-B7D8-991AD9F99605}"/>
                    </a:ext>
                  </a:extLst>
                </p14:cNvPr>
                <p14:cNvContentPartPr/>
                <p14:nvPr/>
              </p14:nvContentPartPr>
              <p14:xfrm>
                <a:off x="6956421" y="2643726"/>
                <a:ext cx="124560" cy="1825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CA1C72B-9854-42D7-B7D8-991AD9F9960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947421" y="2634726"/>
                  <a:ext cx="1422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7871F61-1A30-44BB-8042-DB1417272556}"/>
                    </a:ext>
                  </a:extLst>
                </p14:cNvPr>
                <p14:cNvContentPartPr/>
                <p14:nvPr/>
              </p14:nvContentPartPr>
              <p14:xfrm>
                <a:off x="7323981" y="2601966"/>
                <a:ext cx="21960" cy="1296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7871F61-1A30-44BB-8042-DB141727255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314981" y="2593326"/>
                  <a:ext cx="39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0E01ECE-58F1-4524-90C1-2100A8FD1599}"/>
                    </a:ext>
                  </a:extLst>
                </p14:cNvPr>
                <p14:cNvContentPartPr/>
                <p14:nvPr/>
              </p14:nvContentPartPr>
              <p14:xfrm>
                <a:off x="7116621" y="2747766"/>
                <a:ext cx="432360" cy="2376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0E01ECE-58F1-4524-90C1-2100A8FD1599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107981" y="2739126"/>
                  <a:ext cx="450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8389C8F-8FC9-4044-AC89-BBE3FA60DAF0}"/>
                    </a:ext>
                  </a:extLst>
                </p14:cNvPr>
                <p14:cNvContentPartPr/>
                <p14:nvPr/>
              </p14:nvContentPartPr>
              <p14:xfrm>
                <a:off x="7188261" y="2812926"/>
                <a:ext cx="29520" cy="1566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8389C8F-8FC9-4044-AC89-BBE3FA60DAF0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179621" y="2804286"/>
                  <a:ext cx="471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C805AF2-A412-4B9C-A21B-B5D4CF78C6C5}"/>
                    </a:ext>
                  </a:extLst>
                </p14:cNvPr>
                <p14:cNvContentPartPr/>
                <p14:nvPr/>
              </p14:nvContentPartPr>
              <p14:xfrm>
                <a:off x="7268541" y="2842446"/>
                <a:ext cx="226440" cy="1155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C805AF2-A412-4B9C-A21B-B5D4CF78C6C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259541" y="2833446"/>
                  <a:ext cx="2440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734BE7D-534A-450D-96DE-176FEE2D24AF}"/>
                    </a:ext>
                  </a:extLst>
                </p14:cNvPr>
                <p14:cNvContentPartPr/>
                <p14:nvPr/>
              </p14:nvContentPartPr>
              <p14:xfrm>
                <a:off x="7515141" y="2838486"/>
                <a:ext cx="63720" cy="1249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734BE7D-534A-450D-96DE-176FEE2D24AF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506141" y="2829486"/>
                  <a:ext cx="81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22F6C03-3299-4654-9938-3146703214F3}"/>
                    </a:ext>
                  </a:extLst>
                </p14:cNvPr>
                <p14:cNvContentPartPr/>
                <p14:nvPr/>
              </p14:nvContentPartPr>
              <p14:xfrm>
                <a:off x="7609821" y="2826966"/>
                <a:ext cx="41400" cy="1368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22F6C03-3299-4654-9938-3146703214F3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601181" y="2818326"/>
                  <a:ext cx="59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70F2C3A-15B2-4B4A-96DE-6EF310B32526}"/>
                    </a:ext>
                  </a:extLst>
                </p14:cNvPr>
                <p14:cNvContentPartPr/>
                <p14:nvPr/>
              </p14:nvContentPartPr>
              <p14:xfrm>
                <a:off x="7654821" y="2784486"/>
                <a:ext cx="104760" cy="5256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70F2C3A-15B2-4B4A-96DE-6EF310B32526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646181" y="2775846"/>
                  <a:ext cx="1224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12D5A8B-A49A-4001-A5B5-930B5E46F6DD}"/>
                    </a:ext>
                  </a:extLst>
                </p14:cNvPr>
                <p14:cNvContentPartPr/>
                <p14:nvPr/>
              </p14:nvContentPartPr>
              <p14:xfrm>
                <a:off x="7718901" y="2582886"/>
                <a:ext cx="104040" cy="3416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12D5A8B-A49A-4001-A5B5-930B5E46F6D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710261" y="2574246"/>
                  <a:ext cx="12168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0A6B8592-D90E-4E5F-8895-00445A1F19BA}"/>
                    </a:ext>
                  </a:extLst>
                </p14:cNvPr>
                <p14:cNvContentPartPr/>
                <p14:nvPr/>
              </p14:nvContentPartPr>
              <p14:xfrm>
                <a:off x="5511381" y="2621766"/>
                <a:ext cx="346320" cy="26316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0A6B8592-D90E-4E5F-8895-00445A1F19B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502381" y="2613126"/>
                  <a:ext cx="3639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77ADAE0-A53D-4706-BFF4-1160AEDB1F8B}"/>
                    </a:ext>
                  </a:extLst>
                </p14:cNvPr>
                <p14:cNvContentPartPr/>
                <p14:nvPr/>
              </p14:nvContentPartPr>
              <p14:xfrm>
                <a:off x="6256221" y="2799246"/>
                <a:ext cx="145080" cy="1015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77ADAE0-A53D-4706-BFF4-1160AEDB1F8B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247581" y="2790246"/>
                  <a:ext cx="162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8FBB44D-2744-4FB3-99F8-071E0836B348}"/>
                    </a:ext>
                  </a:extLst>
                </p14:cNvPr>
                <p14:cNvContentPartPr/>
                <p14:nvPr/>
              </p14:nvContentPartPr>
              <p14:xfrm>
                <a:off x="6642141" y="2635446"/>
                <a:ext cx="372960" cy="2376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8FBB44D-2744-4FB3-99F8-071E0836B348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633141" y="2626446"/>
                  <a:ext cx="3906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1CF41C4-934C-4D91-BFA4-80BF914D753C}"/>
                    </a:ext>
                  </a:extLst>
                </p14:cNvPr>
                <p14:cNvContentPartPr/>
                <p14:nvPr/>
              </p14:nvContentPartPr>
              <p14:xfrm>
                <a:off x="7694061" y="2766126"/>
                <a:ext cx="98640" cy="8136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1CF41C4-934C-4D91-BFA4-80BF914D753C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685421" y="2757126"/>
                  <a:ext cx="11628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843460D7-370E-4AD9-91D9-8E27286B3B20}"/>
              </a:ext>
            </a:extLst>
          </p:cNvPr>
          <p:cNvGrpSpPr/>
          <p:nvPr/>
        </p:nvGrpSpPr>
        <p:grpSpPr>
          <a:xfrm>
            <a:off x="8040021" y="2459766"/>
            <a:ext cx="148320" cy="91800"/>
            <a:chOff x="8040021" y="2459766"/>
            <a:chExt cx="148320" cy="9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5B8B55C-8F03-4B82-83F8-FE2E8FF11E08}"/>
                    </a:ext>
                  </a:extLst>
                </p14:cNvPr>
                <p14:cNvContentPartPr/>
                <p14:nvPr/>
              </p14:nvContentPartPr>
              <p14:xfrm>
                <a:off x="8040021" y="2459766"/>
                <a:ext cx="119520" cy="2304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5B8B55C-8F03-4B82-83F8-FE2E8FF11E08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031021" y="2450766"/>
                  <a:ext cx="137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F40CCC5-CA3B-4B78-92F4-5C052E68299B}"/>
                    </a:ext>
                  </a:extLst>
                </p14:cNvPr>
                <p14:cNvContentPartPr/>
                <p14:nvPr/>
              </p14:nvContentPartPr>
              <p14:xfrm>
                <a:off x="8054421" y="2534646"/>
                <a:ext cx="133920" cy="169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F40CCC5-CA3B-4B78-92F4-5C052E68299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045421" y="2526006"/>
                  <a:ext cx="15156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958B1625-4ACD-4D6A-9784-ADE8A03A0855}"/>
              </a:ext>
            </a:extLst>
          </p:cNvPr>
          <p:cNvGrpSpPr/>
          <p:nvPr/>
        </p:nvGrpSpPr>
        <p:grpSpPr>
          <a:xfrm>
            <a:off x="8555541" y="2020206"/>
            <a:ext cx="2166840" cy="500400"/>
            <a:chOff x="8555541" y="2020206"/>
            <a:chExt cx="2166840" cy="50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103A6BB8-27AB-4D8B-88AC-D48187194B04}"/>
                    </a:ext>
                  </a:extLst>
                </p14:cNvPr>
                <p14:cNvContentPartPr/>
                <p14:nvPr/>
              </p14:nvContentPartPr>
              <p14:xfrm>
                <a:off x="8555541" y="2147646"/>
                <a:ext cx="51480" cy="1702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103A6BB8-27AB-4D8B-88AC-D48187194B04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546541" y="2139006"/>
                  <a:ext cx="691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E4954E5-70D5-4EEF-A303-343306F111B3}"/>
                    </a:ext>
                  </a:extLst>
                </p14:cNvPr>
                <p14:cNvContentPartPr/>
                <p14:nvPr/>
              </p14:nvContentPartPr>
              <p14:xfrm>
                <a:off x="8663901" y="2115246"/>
                <a:ext cx="81360" cy="21096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E4954E5-70D5-4EEF-A303-343306F111B3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654901" y="2106606"/>
                  <a:ext cx="99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47E649F7-6120-41E7-9213-58134DC43922}"/>
                    </a:ext>
                  </a:extLst>
                </p14:cNvPr>
                <p14:cNvContentPartPr/>
                <p14:nvPr/>
              </p14:nvContentPartPr>
              <p14:xfrm>
                <a:off x="8822301" y="2174646"/>
                <a:ext cx="50040" cy="13608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47E649F7-6120-41E7-9213-58134DC4392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813301" y="2166006"/>
                  <a:ext cx="67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10699BC-5601-414B-AA6B-E50DF2C2D00D}"/>
                    </a:ext>
                  </a:extLst>
                </p14:cNvPr>
                <p14:cNvContentPartPr/>
                <p14:nvPr/>
              </p14:nvContentPartPr>
              <p14:xfrm>
                <a:off x="8928861" y="2186166"/>
                <a:ext cx="73800" cy="12672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10699BC-5601-414B-AA6B-E50DF2C2D00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919861" y="2177166"/>
                  <a:ext cx="91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F951A40-6F4C-4196-9F9B-315808BB5CF6}"/>
                    </a:ext>
                  </a:extLst>
                </p14:cNvPr>
                <p14:cNvContentPartPr/>
                <p14:nvPr/>
              </p14:nvContentPartPr>
              <p14:xfrm>
                <a:off x="9034701" y="2157366"/>
                <a:ext cx="47520" cy="1825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F951A40-6F4C-4196-9F9B-315808BB5CF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026061" y="2148366"/>
                  <a:ext cx="65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401C427-E23B-45B3-B249-6DF3165422C6}"/>
                    </a:ext>
                  </a:extLst>
                </p14:cNvPr>
                <p14:cNvContentPartPr/>
                <p14:nvPr/>
              </p14:nvContentPartPr>
              <p14:xfrm>
                <a:off x="9142701" y="2101566"/>
                <a:ext cx="8640" cy="3103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401C427-E23B-45B3-B249-6DF3165422C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133701" y="2092926"/>
                  <a:ext cx="262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B28A7CFA-1743-48CB-B909-4CFEEDEB1FB5}"/>
                    </a:ext>
                  </a:extLst>
                </p14:cNvPr>
                <p14:cNvContentPartPr/>
                <p14:nvPr/>
              </p14:nvContentPartPr>
              <p14:xfrm>
                <a:off x="9303981" y="2101566"/>
                <a:ext cx="87480" cy="26208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B28A7CFA-1743-48CB-B909-4CFEEDEB1FB5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295341" y="2092566"/>
                  <a:ext cx="1051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FB3919A-B7A9-4CAC-B2AA-86551B932E24}"/>
                    </a:ext>
                  </a:extLst>
                </p14:cNvPr>
                <p14:cNvContentPartPr/>
                <p14:nvPr/>
              </p14:nvContentPartPr>
              <p14:xfrm>
                <a:off x="9566781" y="2027046"/>
                <a:ext cx="18000" cy="15120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FB3919A-B7A9-4CAC-B2AA-86551B932E2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558141" y="2018046"/>
                  <a:ext cx="356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BBB17A5-4BC6-43B3-96AA-0CF3C54E39C7}"/>
                    </a:ext>
                  </a:extLst>
                </p14:cNvPr>
                <p14:cNvContentPartPr/>
                <p14:nvPr/>
              </p14:nvContentPartPr>
              <p14:xfrm>
                <a:off x="9491181" y="2170686"/>
                <a:ext cx="206280" cy="20736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BBB17A5-4BC6-43B3-96AA-0CF3C54E39C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482541" y="2162046"/>
                  <a:ext cx="2239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6E1F617-DE1C-470D-8898-324C27B11F6E}"/>
                    </a:ext>
                  </a:extLst>
                </p14:cNvPr>
                <p14:cNvContentPartPr/>
                <p14:nvPr/>
              </p14:nvContentPartPr>
              <p14:xfrm>
                <a:off x="9604941" y="2231166"/>
                <a:ext cx="138240" cy="15444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E6E1F617-DE1C-470D-8898-324C27B11F6E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595941" y="2222166"/>
                  <a:ext cx="1558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27036826-F5BE-45B6-BCE2-3510D4548074}"/>
                    </a:ext>
                  </a:extLst>
                </p14:cNvPr>
                <p14:cNvContentPartPr/>
                <p14:nvPr/>
              </p14:nvContentPartPr>
              <p14:xfrm>
                <a:off x="9815181" y="2205606"/>
                <a:ext cx="136440" cy="158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27036826-F5BE-45B6-BCE2-3510D4548074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806181" y="2196966"/>
                  <a:ext cx="154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BB240855-BBF9-47D4-ADDE-E609324CDB97}"/>
                    </a:ext>
                  </a:extLst>
                </p14:cNvPr>
                <p14:cNvContentPartPr/>
                <p14:nvPr/>
              </p14:nvContentPartPr>
              <p14:xfrm>
                <a:off x="9882501" y="2145846"/>
                <a:ext cx="32400" cy="13752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BB240855-BBF9-47D4-ADDE-E609324CDB97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873861" y="2136846"/>
                  <a:ext cx="500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0D5634DA-CB63-4CA8-A321-2613C7753EBE}"/>
                    </a:ext>
                  </a:extLst>
                </p14:cNvPr>
                <p14:cNvContentPartPr/>
                <p14:nvPr/>
              </p14:nvContentPartPr>
              <p14:xfrm>
                <a:off x="10014981" y="2020206"/>
                <a:ext cx="305280" cy="17892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0D5634DA-CB63-4CA8-A321-2613C7753EB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006341" y="2011566"/>
                  <a:ext cx="3229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2D95CC0-7C40-4932-B079-F1764612A14B}"/>
                    </a:ext>
                  </a:extLst>
                </p14:cNvPr>
                <p14:cNvContentPartPr/>
                <p14:nvPr/>
              </p14:nvContentPartPr>
              <p14:xfrm>
                <a:off x="10044501" y="2276886"/>
                <a:ext cx="27720" cy="10548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2D95CC0-7C40-4932-B079-F1764612A14B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035501" y="2268246"/>
                  <a:ext cx="45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2C5B7FED-89B4-409C-B60E-30C08935E50A}"/>
                    </a:ext>
                  </a:extLst>
                </p14:cNvPr>
                <p14:cNvContentPartPr/>
                <p14:nvPr/>
              </p14:nvContentPartPr>
              <p14:xfrm>
                <a:off x="10132701" y="2276166"/>
                <a:ext cx="150840" cy="10944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2C5B7FED-89B4-409C-B60E-30C08935E50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123701" y="2267166"/>
                  <a:ext cx="168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F06BD140-AE59-4D2F-A8CC-2F3FBF2ADECC}"/>
                    </a:ext>
                  </a:extLst>
                </p14:cNvPr>
                <p14:cNvContentPartPr/>
                <p14:nvPr/>
              </p14:nvContentPartPr>
              <p14:xfrm>
                <a:off x="10304781" y="2279406"/>
                <a:ext cx="64080" cy="10152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F06BD140-AE59-4D2F-A8CC-2F3FBF2ADECC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295781" y="2270766"/>
                  <a:ext cx="81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EFB069D-E297-4E57-9F5A-A7DA28C3C70A}"/>
                    </a:ext>
                  </a:extLst>
                </p14:cNvPr>
                <p14:cNvContentPartPr/>
                <p14:nvPr/>
              </p14:nvContentPartPr>
              <p14:xfrm>
                <a:off x="10404141" y="2272206"/>
                <a:ext cx="13680" cy="14292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EFB069D-E297-4E57-9F5A-A7DA28C3C70A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395501" y="2263566"/>
                  <a:ext cx="313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FABB7F88-B0E4-4281-8D54-AE2421C16B1B}"/>
                    </a:ext>
                  </a:extLst>
                </p14:cNvPr>
                <p14:cNvContentPartPr/>
                <p14:nvPr/>
              </p14:nvContentPartPr>
              <p14:xfrm>
                <a:off x="10431501" y="2074566"/>
                <a:ext cx="121680" cy="37872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FABB7F88-B0E4-4281-8D54-AE2421C16B1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422501" y="2065566"/>
                  <a:ext cx="13932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E9D773D-4090-424D-AE12-04F44320B4E5}"/>
                    </a:ext>
                  </a:extLst>
                </p14:cNvPr>
                <p14:cNvContentPartPr/>
                <p14:nvPr/>
              </p14:nvContentPartPr>
              <p14:xfrm>
                <a:off x="8608461" y="2423046"/>
                <a:ext cx="2113920" cy="9756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E9D773D-4090-424D-AE12-04F44320B4E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599821" y="2414406"/>
                  <a:ext cx="2131560" cy="11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7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8D4BA970-CA0F-4F03-840D-5648EE0E0CFA}"/>
                  </a:ext>
                </a:extLst>
              </p14:cNvPr>
              <p14:cNvContentPartPr/>
              <p14:nvPr/>
            </p14:nvContentPartPr>
            <p14:xfrm>
              <a:off x="9311541" y="2603406"/>
              <a:ext cx="199800" cy="228600"/>
            </p14:xfrm>
          </p:contentPart>
        </mc:Choice>
        <mc:Fallback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8D4BA970-CA0F-4F03-840D-5648EE0E0CFA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9302541" y="2594766"/>
                <a:ext cx="217440" cy="24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0" name="Group 269">
            <a:extLst>
              <a:ext uri="{FF2B5EF4-FFF2-40B4-BE49-F238E27FC236}">
                <a16:creationId xmlns:a16="http://schemas.microsoft.com/office/drawing/2014/main" id="{6C39E047-E378-449D-B6B1-0B6898CA51B2}"/>
              </a:ext>
            </a:extLst>
          </p:cNvPr>
          <p:cNvGrpSpPr/>
          <p:nvPr/>
        </p:nvGrpSpPr>
        <p:grpSpPr>
          <a:xfrm>
            <a:off x="8099061" y="3389286"/>
            <a:ext cx="177480" cy="76320"/>
            <a:chOff x="8099061" y="3389286"/>
            <a:chExt cx="177480" cy="7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B042963-3C2B-4607-81C8-5CFBF900358B}"/>
                    </a:ext>
                  </a:extLst>
                </p14:cNvPr>
                <p14:cNvContentPartPr/>
                <p14:nvPr/>
              </p14:nvContentPartPr>
              <p14:xfrm>
                <a:off x="8099061" y="3389286"/>
                <a:ext cx="150120" cy="1944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B042963-3C2B-4607-81C8-5CFBF900358B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090061" y="3380286"/>
                  <a:ext cx="1677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29472E8A-2395-4620-A041-84ACD949219F}"/>
                    </a:ext>
                  </a:extLst>
                </p14:cNvPr>
                <p14:cNvContentPartPr/>
                <p14:nvPr/>
              </p14:nvContentPartPr>
              <p14:xfrm>
                <a:off x="8143341" y="3453366"/>
                <a:ext cx="133200" cy="1224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29472E8A-2395-4620-A041-84ACD949219F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134701" y="3444366"/>
                  <a:ext cx="15084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FB2B7EC3-D146-413D-9B0A-EE0C72196496}"/>
              </a:ext>
            </a:extLst>
          </p:cNvPr>
          <p:cNvGrpSpPr/>
          <p:nvPr/>
        </p:nvGrpSpPr>
        <p:grpSpPr>
          <a:xfrm>
            <a:off x="8431701" y="2907966"/>
            <a:ext cx="1744200" cy="1415160"/>
            <a:chOff x="8431701" y="2907966"/>
            <a:chExt cx="1744200" cy="141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FC831655-F7EB-4557-A2D8-520CC0FE9544}"/>
                    </a:ext>
                  </a:extLst>
                </p14:cNvPr>
                <p14:cNvContentPartPr/>
                <p14:nvPr/>
              </p14:nvContentPartPr>
              <p14:xfrm>
                <a:off x="8647701" y="3193086"/>
                <a:ext cx="11520" cy="17280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FC831655-F7EB-4557-A2D8-520CC0FE9544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639061" y="3184446"/>
                  <a:ext cx="291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9C1F0900-7DD5-4C29-821A-876C14EA0F05}"/>
                    </a:ext>
                  </a:extLst>
                </p14:cNvPr>
                <p14:cNvContentPartPr/>
                <p14:nvPr/>
              </p14:nvContentPartPr>
              <p14:xfrm>
                <a:off x="8725101" y="3162486"/>
                <a:ext cx="111240" cy="18468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9C1F0900-7DD5-4C29-821A-876C14EA0F05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716461" y="3153846"/>
                  <a:ext cx="128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2EAD5B5-25E2-42FA-8E16-08D1BA3FBA17}"/>
                    </a:ext>
                  </a:extLst>
                </p14:cNvPr>
                <p14:cNvContentPartPr/>
                <p14:nvPr/>
              </p14:nvContentPartPr>
              <p14:xfrm>
                <a:off x="8860461" y="3213966"/>
                <a:ext cx="77040" cy="11988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2EAD5B5-25E2-42FA-8E16-08D1BA3FBA17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851461" y="3204966"/>
                  <a:ext cx="946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0F3BB635-43C2-4F79-9BCF-C2D49A5341F4}"/>
                    </a:ext>
                  </a:extLst>
                </p14:cNvPr>
                <p14:cNvContentPartPr/>
                <p14:nvPr/>
              </p14:nvContentPartPr>
              <p14:xfrm>
                <a:off x="8941821" y="3192726"/>
                <a:ext cx="141840" cy="16164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0F3BB635-43C2-4F79-9BCF-C2D49A5341F4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933181" y="3184086"/>
                  <a:ext cx="1594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478FDC18-F357-4192-8869-1C585D3B3D61}"/>
                    </a:ext>
                  </a:extLst>
                </p14:cNvPr>
                <p14:cNvContentPartPr/>
                <p14:nvPr/>
              </p14:nvContentPartPr>
              <p14:xfrm>
                <a:off x="9120021" y="3157806"/>
                <a:ext cx="21240" cy="23220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478FDC18-F357-4192-8869-1C585D3B3D61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9111381" y="3149166"/>
                  <a:ext cx="388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C6E49072-954C-4E94-88AB-F256D45A3F91}"/>
                    </a:ext>
                  </a:extLst>
                </p14:cNvPr>
                <p14:cNvContentPartPr/>
                <p14:nvPr/>
              </p14:nvContentPartPr>
              <p14:xfrm>
                <a:off x="9280581" y="3166446"/>
                <a:ext cx="22320" cy="19296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C6E49072-954C-4E94-88AB-F256D45A3F91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9271581" y="3157446"/>
                  <a:ext cx="399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3770A576-1333-41F1-86BC-7D8514A53BF4}"/>
                    </a:ext>
                  </a:extLst>
                </p14:cNvPr>
                <p14:cNvContentPartPr/>
                <p14:nvPr/>
              </p14:nvContentPartPr>
              <p14:xfrm>
                <a:off x="9352941" y="3211086"/>
                <a:ext cx="113760" cy="12168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3770A576-1333-41F1-86BC-7D8514A53BF4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343941" y="3202086"/>
                  <a:ext cx="1314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5D54D805-9550-434F-B210-03EE915A467E}"/>
                    </a:ext>
                  </a:extLst>
                </p14:cNvPr>
                <p14:cNvContentPartPr/>
                <p14:nvPr/>
              </p14:nvContentPartPr>
              <p14:xfrm>
                <a:off x="9526821" y="3154926"/>
                <a:ext cx="15120" cy="22968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5D54D805-9550-434F-B210-03EE915A467E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9518181" y="3146286"/>
                  <a:ext cx="327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94561713-1C80-4029-855B-4DA8A6AFDBCC}"/>
                    </a:ext>
                  </a:extLst>
                </p14:cNvPr>
                <p14:cNvContentPartPr/>
                <p14:nvPr/>
              </p14:nvContentPartPr>
              <p14:xfrm>
                <a:off x="8519541" y="3382806"/>
                <a:ext cx="1656360" cy="903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94561713-1C80-4029-855B-4DA8A6AFDBCC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8510901" y="3374166"/>
                  <a:ext cx="1674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241A93DE-6D5C-47A4-9AB4-265123F95AD2}"/>
                    </a:ext>
                  </a:extLst>
                </p14:cNvPr>
                <p14:cNvContentPartPr/>
                <p14:nvPr/>
              </p14:nvContentPartPr>
              <p14:xfrm>
                <a:off x="8593701" y="3509166"/>
                <a:ext cx="172800" cy="20988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241A93DE-6D5C-47A4-9AB4-265123F95AD2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8585061" y="3500166"/>
                  <a:ext cx="1904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3787E554-54DE-4B63-A9F7-61954949B1BD}"/>
                    </a:ext>
                  </a:extLst>
                </p14:cNvPr>
                <p14:cNvContentPartPr/>
                <p14:nvPr/>
              </p14:nvContentPartPr>
              <p14:xfrm>
                <a:off x="8876301" y="3533286"/>
                <a:ext cx="42480" cy="20592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3787E554-54DE-4B63-A9F7-61954949B1BD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8867661" y="3524646"/>
                  <a:ext cx="601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24FD6152-5DD5-4B37-8783-89A3C1F47C79}"/>
                    </a:ext>
                  </a:extLst>
                </p14:cNvPr>
                <p14:cNvContentPartPr/>
                <p14:nvPr/>
              </p14:nvContentPartPr>
              <p14:xfrm>
                <a:off x="8999421" y="3568206"/>
                <a:ext cx="72720" cy="14220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24FD6152-5DD5-4B37-8783-89A3C1F47C79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8990421" y="3559566"/>
                  <a:ext cx="90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3C7F680-5CBD-46A4-8861-1513A41B92C2}"/>
                    </a:ext>
                  </a:extLst>
                </p14:cNvPr>
                <p14:cNvContentPartPr/>
                <p14:nvPr/>
              </p14:nvContentPartPr>
              <p14:xfrm>
                <a:off x="9135861" y="3539046"/>
                <a:ext cx="9720" cy="19404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3C7F680-5CBD-46A4-8861-1513A41B92C2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9127221" y="3530406"/>
                  <a:ext cx="273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ED9F8B18-29B3-44FF-A088-BBA469C7E78E}"/>
                    </a:ext>
                  </a:extLst>
                </p14:cNvPr>
                <p14:cNvContentPartPr/>
                <p14:nvPr/>
              </p14:nvContentPartPr>
              <p14:xfrm>
                <a:off x="9224421" y="3537606"/>
                <a:ext cx="20160" cy="23616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ED9F8B18-29B3-44FF-A088-BBA469C7E78E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9215781" y="3528966"/>
                  <a:ext cx="378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25EFCF5D-3B44-4D28-99BA-DB4CDF89A851}"/>
                    </a:ext>
                  </a:extLst>
                </p14:cNvPr>
                <p14:cNvContentPartPr/>
                <p14:nvPr/>
              </p14:nvContentPartPr>
              <p14:xfrm>
                <a:off x="9361221" y="3593766"/>
                <a:ext cx="108000" cy="12960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25EFCF5D-3B44-4D28-99BA-DB4CDF89A851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9352581" y="3584766"/>
                  <a:ext cx="125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3B4275B2-200A-4FAD-8F11-692207B0029A}"/>
                    </a:ext>
                  </a:extLst>
                </p14:cNvPr>
                <p14:cNvContentPartPr/>
                <p14:nvPr/>
              </p14:nvContentPartPr>
              <p14:xfrm>
                <a:off x="9520341" y="3643086"/>
                <a:ext cx="81000" cy="3924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3B4275B2-200A-4FAD-8F11-692207B0029A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9511701" y="3634086"/>
                  <a:ext cx="986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582A18E1-49F6-4B08-890B-6D747DA20219}"/>
                    </a:ext>
                  </a:extLst>
                </p14:cNvPr>
                <p14:cNvContentPartPr/>
                <p14:nvPr/>
              </p14:nvContentPartPr>
              <p14:xfrm>
                <a:off x="9655701" y="3518526"/>
                <a:ext cx="164520" cy="20484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582A18E1-49F6-4B08-890B-6D747DA20219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9647061" y="3509526"/>
                  <a:ext cx="1821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14E38B8D-4DE2-427B-9935-8B406B2EFE4D}"/>
                    </a:ext>
                  </a:extLst>
                </p14:cNvPr>
                <p14:cNvContentPartPr/>
                <p14:nvPr/>
              </p14:nvContentPartPr>
              <p14:xfrm>
                <a:off x="8431701" y="2986446"/>
                <a:ext cx="801720" cy="95364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14E38B8D-4DE2-427B-9935-8B406B2EFE4D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423061" y="2977806"/>
                  <a:ext cx="819360" cy="9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C6FFA065-65B4-4551-92B7-7A1BD7EDCB69}"/>
                    </a:ext>
                  </a:extLst>
                </p14:cNvPr>
                <p14:cNvContentPartPr/>
                <p14:nvPr/>
              </p14:nvContentPartPr>
              <p14:xfrm>
                <a:off x="8932461" y="3959526"/>
                <a:ext cx="20160" cy="10944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C6FFA065-65B4-4551-92B7-7A1BD7EDCB69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923821" y="3950886"/>
                  <a:ext cx="378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9E95B192-2CAA-430E-BDB3-771E1B79003E}"/>
                    </a:ext>
                  </a:extLst>
                </p14:cNvPr>
                <p14:cNvContentPartPr/>
                <p14:nvPr/>
              </p14:nvContentPartPr>
              <p14:xfrm>
                <a:off x="8983581" y="3943326"/>
                <a:ext cx="13320" cy="10584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9E95B192-2CAA-430E-BDB3-771E1B79003E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974581" y="3934326"/>
                  <a:ext cx="30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0CC30023-4414-43ED-890C-63034DA04360}"/>
                    </a:ext>
                  </a:extLst>
                </p14:cNvPr>
                <p14:cNvContentPartPr/>
                <p14:nvPr/>
              </p14:nvContentPartPr>
              <p14:xfrm>
                <a:off x="9016341" y="4139166"/>
                <a:ext cx="98640" cy="10692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0CC30023-4414-43ED-890C-63034DA04360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9007341" y="4130526"/>
                  <a:ext cx="1162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8F88CF60-AACA-437F-9D7D-5001E0AF9591}"/>
                    </a:ext>
                  </a:extLst>
                </p14:cNvPr>
                <p14:cNvContentPartPr/>
                <p14:nvPr/>
              </p14:nvContentPartPr>
              <p14:xfrm>
                <a:off x="9061701" y="4074006"/>
                <a:ext cx="151920" cy="24552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8F88CF60-AACA-437F-9D7D-5001E0AF9591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9053061" y="4065366"/>
                  <a:ext cx="1695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B300488B-E132-45C4-9DEC-8399A6FB2719}"/>
                    </a:ext>
                  </a:extLst>
                </p14:cNvPr>
                <p14:cNvContentPartPr/>
                <p14:nvPr/>
              </p14:nvContentPartPr>
              <p14:xfrm>
                <a:off x="9243501" y="4146726"/>
                <a:ext cx="59040" cy="11916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B300488B-E132-45C4-9DEC-8399A6FB2719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9234861" y="4138086"/>
                  <a:ext cx="76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B67F9953-648F-4ED6-89CA-9220BA2AFC52}"/>
                    </a:ext>
                  </a:extLst>
                </p14:cNvPr>
                <p14:cNvContentPartPr/>
                <p14:nvPr/>
              </p14:nvContentPartPr>
              <p14:xfrm>
                <a:off x="9318741" y="4117926"/>
                <a:ext cx="59760" cy="20520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B67F9953-648F-4ED6-89CA-9220BA2AFC52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310101" y="4108926"/>
                  <a:ext cx="774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E3250742-5288-4F0E-814C-DFF6030F2628}"/>
                    </a:ext>
                  </a:extLst>
                </p14:cNvPr>
                <p14:cNvContentPartPr/>
                <p14:nvPr/>
              </p14:nvContentPartPr>
              <p14:xfrm>
                <a:off x="9188421" y="2907966"/>
                <a:ext cx="769680" cy="108972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E3250742-5288-4F0E-814C-DFF6030F2628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179781" y="2899326"/>
                  <a:ext cx="787320" cy="11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E6E529A2-DB1B-4A5E-B590-B23A15F77B07}"/>
                    </a:ext>
                  </a:extLst>
                </p14:cNvPr>
                <p14:cNvContentPartPr/>
                <p14:nvPr/>
              </p14:nvContentPartPr>
              <p14:xfrm>
                <a:off x="9925341" y="3052686"/>
                <a:ext cx="57960" cy="7524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E6E529A2-DB1B-4A5E-B590-B23A15F77B07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916341" y="3044046"/>
                  <a:ext cx="756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78506F8C-FA91-4A6E-AD4A-08D9B5977E70}"/>
                    </a:ext>
                  </a:extLst>
                </p14:cNvPr>
                <p14:cNvContentPartPr/>
                <p14:nvPr/>
              </p14:nvContentPartPr>
              <p14:xfrm>
                <a:off x="9940461" y="3168246"/>
                <a:ext cx="64440" cy="504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78506F8C-FA91-4A6E-AD4A-08D9B5977E70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931821" y="3159606"/>
                  <a:ext cx="82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EDE8E32-F9FA-4725-8A49-7EF59C4E0984}"/>
                    </a:ext>
                  </a:extLst>
                </p14:cNvPr>
                <p14:cNvContentPartPr/>
                <p14:nvPr/>
              </p14:nvContentPartPr>
              <p14:xfrm>
                <a:off x="10052061" y="3100206"/>
                <a:ext cx="108000" cy="10188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EDE8E32-F9FA-4725-8A49-7EF59C4E0984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043421" y="3091566"/>
                  <a:ext cx="12564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2834EA77-EB52-4715-AF72-6851D5F6085B}"/>
              </a:ext>
            </a:extLst>
          </p:cNvPr>
          <p:cNvGrpSpPr/>
          <p:nvPr/>
        </p:nvGrpSpPr>
        <p:grpSpPr>
          <a:xfrm>
            <a:off x="10479741" y="3399006"/>
            <a:ext cx="102600" cy="186840"/>
            <a:chOff x="10479741" y="3399006"/>
            <a:chExt cx="102600" cy="18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1B74A28F-DC3E-48B0-8F90-C0C4EB96BCEC}"/>
                    </a:ext>
                  </a:extLst>
                </p14:cNvPr>
                <p14:cNvContentPartPr/>
                <p14:nvPr/>
              </p14:nvContentPartPr>
              <p14:xfrm>
                <a:off x="10479741" y="3399006"/>
                <a:ext cx="102600" cy="12564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1B74A28F-DC3E-48B0-8F90-C0C4EB96BCEC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471101" y="3390006"/>
                  <a:ext cx="1202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50B02B6B-8210-472C-8951-6F53110DE95A}"/>
                    </a:ext>
                  </a:extLst>
                </p14:cNvPr>
                <p14:cNvContentPartPr/>
                <p14:nvPr/>
              </p14:nvContentPartPr>
              <p14:xfrm>
                <a:off x="10492701" y="3552006"/>
                <a:ext cx="87840" cy="3384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50B02B6B-8210-472C-8951-6F53110DE95A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0484061" y="3543006"/>
                  <a:ext cx="10548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3CF9F162-7A3E-4D2B-AAD3-C83781DA6452}"/>
              </a:ext>
            </a:extLst>
          </p:cNvPr>
          <p:cNvGrpSpPr/>
          <p:nvPr/>
        </p:nvGrpSpPr>
        <p:grpSpPr>
          <a:xfrm>
            <a:off x="10793301" y="3451566"/>
            <a:ext cx="839880" cy="259920"/>
            <a:chOff x="10793301" y="3451566"/>
            <a:chExt cx="839880" cy="25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359A1626-C392-49EE-A83E-7152DBAE39E2}"/>
                    </a:ext>
                  </a:extLst>
                </p14:cNvPr>
                <p14:cNvContentPartPr/>
                <p14:nvPr/>
              </p14:nvContentPartPr>
              <p14:xfrm>
                <a:off x="10793301" y="3474966"/>
                <a:ext cx="147240" cy="13464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359A1626-C392-49EE-A83E-7152DBAE39E2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0784661" y="3466326"/>
                  <a:ext cx="1648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DFF9D0B9-9381-44BA-A7D6-32BDBA1C1796}"/>
                    </a:ext>
                  </a:extLst>
                </p14:cNvPr>
                <p14:cNvContentPartPr/>
                <p14:nvPr/>
              </p14:nvContentPartPr>
              <p14:xfrm>
                <a:off x="11016501" y="3561006"/>
                <a:ext cx="10080" cy="1152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DFF9D0B9-9381-44BA-A7D6-32BDBA1C1796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1007501" y="3552366"/>
                  <a:ext cx="27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2505EDAE-09E3-4E8D-88C7-890BC04A5F38}"/>
                    </a:ext>
                  </a:extLst>
                </p14:cNvPr>
                <p14:cNvContentPartPr/>
                <p14:nvPr/>
              </p14:nvContentPartPr>
              <p14:xfrm>
                <a:off x="11128821" y="3505566"/>
                <a:ext cx="120600" cy="10908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2505EDAE-09E3-4E8D-88C7-890BC04A5F38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1119821" y="3496566"/>
                  <a:ext cx="1382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A5DC307F-8D5C-464C-B7CF-58DCE024D320}"/>
                    </a:ext>
                  </a:extLst>
                </p14:cNvPr>
                <p14:cNvContentPartPr/>
                <p14:nvPr/>
              </p14:nvContentPartPr>
              <p14:xfrm>
                <a:off x="11201541" y="3451566"/>
                <a:ext cx="36720" cy="25992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A5DC307F-8D5C-464C-B7CF-58DCE024D320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1192901" y="3442566"/>
                  <a:ext cx="543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349C2D63-6BF6-452F-B90B-6F4000B4F9E5}"/>
                    </a:ext>
                  </a:extLst>
                </p14:cNvPr>
                <p14:cNvContentPartPr/>
                <p14:nvPr/>
              </p14:nvContentPartPr>
              <p14:xfrm>
                <a:off x="11309541" y="3481086"/>
                <a:ext cx="94680" cy="16092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349C2D63-6BF6-452F-B90B-6F4000B4F9E5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1300541" y="3472446"/>
                  <a:ext cx="1123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4804CA91-4612-4173-BA7F-B8960CE36044}"/>
                    </a:ext>
                  </a:extLst>
                </p14:cNvPr>
                <p14:cNvContentPartPr/>
                <p14:nvPr/>
              </p14:nvContentPartPr>
              <p14:xfrm>
                <a:off x="11434101" y="3503046"/>
                <a:ext cx="85680" cy="14544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4804CA91-4612-4173-BA7F-B8960CE36044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1425101" y="3494406"/>
                  <a:ext cx="103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5398812B-6041-41F9-AB06-8D8919808868}"/>
                    </a:ext>
                  </a:extLst>
                </p14:cNvPr>
                <p14:cNvContentPartPr/>
                <p14:nvPr/>
              </p14:nvContentPartPr>
              <p14:xfrm>
                <a:off x="11525901" y="3465606"/>
                <a:ext cx="107280" cy="24516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5398812B-6041-41F9-AB06-8D8919808868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1517261" y="3456966"/>
                  <a:ext cx="124920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F796A9AD-9613-45AA-B327-33944576D473}"/>
              </a:ext>
            </a:extLst>
          </p:cNvPr>
          <p:cNvGrpSpPr/>
          <p:nvPr/>
        </p:nvGrpSpPr>
        <p:grpSpPr>
          <a:xfrm>
            <a:off x="11655861" y="3960246"/>
            <a:ext cx="149400" cy="191880"/>
            <a:chOff x="11655861" y="3960246"/>
            <a:chExt cx="149400" cy="19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BC9774E7-2F8B-415E-B0C0-D8D719AD2DF3}"/>
                    </a:ext>
                  </a:extLst>
                </p14:cNvPr>
                <p14:cNvContentPartPr/>
                <p14:nvPr/>
              </p14:nvContentPartPr>
              <p14:xfrm>
                <a:off x="11665221" y="3960246"/>
                <a:ext cx="16200" cy="15948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BC9774E7-2F8B-415E-B0C0-D8D719AD2DF3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1656581" y="3951246"/>
                  <a:ext cx="338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7AADAD26-EC69-4F65-B16D-04F465598D1E}"/>
                    </a:ext>
                  </a:extLst>
                </p14:cNvPr>
                <p14:cNvContentPartPr/>
                <p14:nvPr/>
              </p14:nvContentPartPr>
              <p14:xfrm>
                <a:off x="11655861" y="3974286"/>
                <a:ext cx="149400" cy="17784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7AADAD26-EC69-4F65-B16D-04F465598D1E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1647221" y="3965646"/>
                  <a:ext cx="167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56850AB4-9B9D-40A0-B53B-A3F3E0BDB569}"/>
                    </a:ext>
                  </a:extLst>
                </p14:cNvPr>
                <p14:cNvContentPartPr/>
                <p14:nvPr/>
              </p14:nvContentPartPr>
              <p14:xfrm>
                <a:off x="11668101" y="4133046"/>
                <a:ext cx="103680" cy="576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56850AB4-9B9D-40A0-B53B-A3F3E0BDB569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1659461" y="4124046"/>
                  <a:ext cx="12132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AA2E9262-503F-4873-8544-CD3A9F0EF1DA}"/>
              </a:ext>
            </a:extLst>
          </p:cNvPr>
          <p:cNvGrpSpPr/>
          <p:nvPr/>
        </p:nvGrpSpPr>
        <p:grpSpPr>
          <a:xfrm>
            <a:off x="1485501" y="4858446"/>
            <a:ext cx="508680" cy="277920"/>
            <a:chOff x="1485501" y="4858446"/>
            <a:chExt cx="508680" cy="27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53A0A9E6-A180-4CF5-9ED2-0A044B9A56A0}"/>
                    </a:ext>
                  </a:extLst>
                </p14:cNvPr>
                <p14:cNvContentPartPr/>
                <p14:nvPr/>
              </p14:nvContentPartPr>
              <p14:xfrm>
                <a:off x="1485501" y="4960686"/>
                <a:ext cx="57600" cy="14400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53A0A9E6-A180-4CF5-9ED2-0A044B9A56A0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476501" y="4951686"/>
                  <a:ext cx="75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EA736967-421C-47CB-BF4B-5E6AE70EC1E6}"/>
                    </a:ext>
                  </a:extLst>
                </p14:cNvPr>
                <p14:cNvContentPartPr/>
                <p14:nvPr/>
              </p14:nvContentPartPr>
              <p14:xfrm>
                <a:off x="1496661" y="4858446"/>
                <a:ext cx="136440" cy="25848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EA736967-421C-47CB-BF4B-5E6AE70EC1E6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487661" y="4849806"/>
                  <a:ext cx="1540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DA84E320-848E-4CAA-A8B4-2BC80E2FBF03}"/>
                    </a:ext>
                  </a:extLst>
                </p14:cNvPr>
                <p14:cNvContentPartPr/>
                <p14:nvPr/>
              </p14:nvContentPartPr>
              <p14:xfrm>
                <a:off x="1644981" y="5053566"/>
                <a:ext cx="120960" cy="8280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DA84E320-848E-4CAA-A8B4-2BC80E2FBF03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635981" y="5044926"/>
                  <a:ext cx="138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A940B0A6-6966-422D-B181-5FC745D32E51}"/>
                    </a:ext>
                  </a:extLst>
                </p14:cNvPr>
                <p14:cNvContentPartPr/>
                <p14:nvPr/>
              </p14:nvContentPartPr>
              <p14:xfrm>
                <a:off x="1875021" y="4954206"/>
                <a:ext cx="94680" cy="2736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A940B0A6-6966-422D-B181-5FC745D32E51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866381" y="4945566"/>
                  <a:ext cx="1123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33D8A0B8-6C12-4B3C-BC52-AE2ADD058BF9}"/>
                    </a:ext>
                  </a:extLst>
                </p14:cNvPr>
                <p14:cNvContentPartPr/>
                <p14:nvPr/>
              </p14:nvContentPartPr>
              <p14:xfrm>
                <a:off x="1915341" y="5013246"/>
                <a:ext cx="78840" cy="324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33D8A0B8-6C12-4B3C-BC52-AE2ADD058BF9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906701" y="5004606"/>
                  <a:ext cx="9648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A333CA0D-A8CB-4CDF-8829-64495B234B47}"/>
              </a:ext>
            </a:extLst>
          </p:cNvPr>
          <p:cNvGrpSpPr/>
          <p:nvPr/>
        </p:nvGrpSpPr>
        <p:grpSpPr>
          <a:xfrm>
            <a:off x="2323221" y="4836126"/>
            <a:ext cx="415440" cy="465480"/>
            <a:chOff x="2323221" y="4836126"/>
            <a:chExt cx="415440" cy="46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C4568F62-193C-4E0B-94F0-5B51547A3635}"/>
                    </a:ext>
                  </a:extLst>
                </p14:cNvPr>
                <p14:cNvContentPartPr/>
                <p14:nvPr/>
              </p14:nvContentPartPr>
              <p14:xfrm>
                <a:off x="2323221" y="4875006"/>
                <a:ext cx="159840" cy="9864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C4568F62-193C-4E0B-94F0-5B51547A3635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314581" y="4866006"/>
                  <a:ext cx="1774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D57B2B23-C990-4533-9B56-6948DA993546}"/>
                    </a:ext>
                  </a:extLst>
                </p14:cNvPr>
                <p14:cNvContentPartPr/>
                <p14:nvPr/>
              </p14:nvContentPartPr>
              <p14:xfrm>
                <a:off x="2503581" y="4836126"/>
                <a:ext cx="39600" cy="12384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D57B2B23-C990-4533-9B56-6948DA993546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2494581" y="4827126"/>
                  <a:ext cx="57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DFAC7D56-4E05-4B45-8B4D-0BF8448EFE24}"/>
                    </a:ext>
                  </a:extLst>
                </p14:cNvPr>
                <p14:cNvContentPartPr/>
                <p14:nvPr/>
              </p14:nvContentPartPr>
              <p14:xfrm>
                <a:off x="2332581" y="4883646"/>
                <a:ext cx="340920" cy="39168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DFAC7D56-4E05-4B45-8B4D-0BF8448EFE24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2323581" y="4874646"/>
                  <a:ext cx="35856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43229D21-15D3-4A13-A40E-480704A598B3}"/>
                    </a:ext>
                  </a:extLst>
                </p14:cNvPr>
                <p14:cNvContentPartPr/>
                <p14:nvPr/>
              </p14:nvContentPartPr>
              <p14:xfrm>
                <a:off x="2326461" y="5183886"/>
                <a:ext cx="202320" cy="11772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43229D21-15D3-4A13-A40E-480704A598B3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2317461" y="5174886"/>
                  <a:ext cx="2199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B68DD2D0-CF2F-4356-895A-EFC9325BEF51}"/>
                    </a:ext>
                  </a:extLst>
                </p14:cNvPr>
                <p14:cNvContentPartPr/>
                <p14:nvPr/>
              </p14:nvContentPartPr>
              <p14:xfrm>
                <a:off x="2458941" y="5285766"/>
                <a:ext cx="110520" cy="576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B68DD2D0-CF2F-4356-895A-EFC9325BEF51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2450301" y="5277126"/>
                  <a:ext cx="1281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C3EB6642-2BEF-40B1-BB1C-5701ED3FC10E}"/>
                    </a:ext>
                  </a:extLst>
                </p14:cNvPr>
                <p14:cNvContentPartPr/>
                <p14:nvPr/>
              </p14:nvContentPartPr>
              <p14:xfrm>
                <a:off x="2629941" y="5148246"/>
                <a:ext cx="62280" cy="11232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C3EB6642-2BEF-40B1-BB1C-5701ED3FC10E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2621301" y="5139606"/>
                  <a:ext cx="799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3594F17B-2D9F-41B3-A410-2BC597AB6B03}"/>
                    </a:ext>
                  </a:extLst>
                </p14:cNvPr>
                <p14:cNvContentPartPr/>
                <p14:nvPr/>
              </p14:nvContentPartPr>
              <p14:xfrm>
                <a:off x="2626701" y="5270646"/>
                <a:ext cx="99360" cy="1332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3594F17B-2D9F-41B3-A410-2BC597AB6B03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2617701" y="5261646"/>
                  <a:ext cx="117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4FFBEB16-B82E-437E-AE3A-9C3D9C1D2D0C}"/>
                    </a:ext>
                  </a:extLst>
                </p14:cNvPr>
                <p14:cNvContentPartPr/>
                <p14:nvPr/>
              </p14:nvContentPartPr>
              <p14:xfrm>
                <a:off x="2597901" y="5097486"/>
                <a:ext cx="113760" cy="1332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4FFBEB16-B82E-437E-AE3A-9C3D9C1D2D0C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588901" y="5088846"/>
                  <a:ext cx="131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EAE59654-22E1-4ECC-8883-B92E75BAB651}"/>
                    </a:ext>
                  </a:extLst>
                </p14:cNvPr>
                <p14:cNvContentPartPr/>
                <p14:nvPr/>
              </p14:nvContentPartPr>
              <p14:xfrm>
                <a:off x="2664861" y="5046006"/>
                <a:ext cx="73800" cy="9288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EAE59654-22E1-4ECC-8883-B92E75BAB651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2656221" y="5037006"/>
                  <a:ext cx="9144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678435B8-7C85-41BE-83F7-43484CD19912}"/>
              </a:ext>
            </a:extLst>
          </p:cNvPr>
          <p:cNvGrpSpPr/>
          <p:nvPr/>
        </p:nvGrpSpPr>
        <p:grpSpPr>
          <a:xfrm>
            <a:off x="2974461" y="4475046"/>
            <a:ext cx="1262520" cy="600480"/>
            <a:chOff x="2974461" y="4475046"/>
            <a:chExt cx="1262520" cy="60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4B6B13B6-D88C-42B0-967C-1DB541AB17BC}"/>
                    </a:ext>
                  </a:extLst>
                </p14:cNvPr>
                <p14:cNvContentPartPr/>
                <p14:nvPr/>
              </p14:nvContentPartPr>
              <p14:xfrm>
                <a:off x="2984181" y="4624446"/>
                <a:ext cx="157320" cy="3636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4B6B13B6-D88C-42B0-967C-1DB541AB17BC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975541" y="4615806"/>
                  <a:ext cx="174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E8F643C2-12D8-41F6-AB1D-057A6CFB6577}"/>
                    </a:ext>
                  </a:extLst>
                </p14:cNvPr>
                <p14:cNvContentPartPr/>
                <p14:nvPr/>
              </p14:nvContentPartPr>
              <p14:xfrm>
                <a:off x="2985981" y="4635606"/>
                <a:ext cx="169920" cy="19224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E8F643C2-12D8-41F6-AB1D-057A6CFB6577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976981" y="4626606"/>
                  <a:ext cx="1875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E93F4A6D-5FA8-4227-A26D-9E897CABBADC}"/>
                    </a:ext>
                  </a:extLst>
                </p14:cNvPr>
                <p14:cNvContentPartPr/>
                <p14:nvPr/>
              </p14:nvContentPartPr>
              <p14:xfrm>
                <a:off x="2974461" y="4875366"/>
                <a:ext cx="54000" cy="10080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E93F4A6D-5FA8-4227-A26D-9E897CABBADC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965461" y="4866366"/>
                  <a:ext cx="71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272608AD-9521-4DD4-8914-2E486D438718}"/>
                    </a:ext>
                  </a:extLst>
                </p14:cNvPr>
                <p14:cNvContentPartPr/>
                <p14:nvPr/>
              </p14:nvContentPartPr>
              <p14:xfrm>
                <a:off x="3050061" y="4856646"/>
                <a:ext cx="78480" cy="21888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272608AD-9521-4DD4-8914-2E486D438718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3041061" y="4848006"/>
                  <a:ext cx="961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39650A7E-056E-495B-A056-C7B122808F0B}"/>
                    </a:ext>
                  </a:extLst>
                </p14:cNvPr>
                <p14:cNvContentPartPr/>
                <p14:nvPr/>
              </p14:nvContentPartPr>
              <p14:xfrm>
                <a:off x="3187941" y="4859166"/>
                <a:ext cx="80280" cy="11664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39650A7E-056E-495B-A056-C7B122808F0B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3179301" y="4850166"/>
                  <a:ext cx="979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CDBA52C8-B8BF-45A8-826F-83BD2A0D5A69}"/>
                    </a:ext>
                  </a:extLst>
                </p14:cNvPr>
                <p14:cNvContentPartPr/>
                <p14:nvPr/>
              </p14:nvContentPartPr>
              <p14:xfrm>
                <a:off x="3293781" y="4830726"/>
                <a:ext cx="70920" cy="14112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CDBA52C8-B8BF-45A8-826F-83BD2A0D5A69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3285141" y="4822086"/>
                  <a:ext cx="88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B1026096-B6EF-496E-BEAE-2B5CB4E9F8F7}"/>
                    </a:ext>
                  </a:extLst>
                </p14:cNvPr>
                <p14:cNvContentPartPr/>
                <p14:nvPr/>
              </p14:nvContentPartPr>
              <p14:xfrm>
                <a:off x="3294501" y="4903086"/>
                <a:ext cx="113400" cy="4968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B1026096-B6EF-496E-BEAE-2B5CB4E9F8F7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285501" y="4894446"/>
                  <a:ext cx="1310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F76F438C-D7B7-4087-BC6D-3C25BFD1A286}"/>
                    </a:ext>
                  </a:extLst>
                </p14:cNvPr>
                <p14:cNvContentPartPr/>
                <p14:nvPr/>
              </p14:nvContentPartPr>
              <p14:xfrm>
                <a:off x="3483861" y="4680246"/>
                <a:ext cx="157320" cy="17028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F76F438C-D7B7-4087-BC6D-3C25BFD1A286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3475221" y="4671606"/>
                  <a:ext cx="1749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F2BAEB69-9407-490B-BAD2-45B2E62F6552}"/>
                    </a:ext>
                  </a:extLst>
                </p14:cNvPr>
                <p14:cNvContentPartPr/>
                <p14:nvPr/>
              </p14:nvContentPartPr>
              <p14:xfrm>
                <a:off x="3564141" y="4750806"/>
                <a:ext cx="131760" cy="14400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F2BAEB69-9407-490B-BAD2-45B2E62F6552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3555141" y="4742166"/>
                  <a:ext cx="1494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38EF988D-59F2-4436-B9B6-AFA66C9B71F9}"/>
                    </a:ext>
                  </a:extLst>
                </p14:cNvPr>
                <p14:cNvContentPartPr/>
                <p14:nvPr/>
              </p14:nvContentPartPr>
              <p14:xfrm>
                <a:off x="3671781" y="4725966"/>
                <a:ext cx="275400" cy="11808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38EF988D-59F2-4436-B9B6-AFA66C9B71F9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3662781" y="4716966"/>
                  <a:ext cx="293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21AD2FB0-2608-4BCC-8525-AD8AD9B3C46F}"/>
                    </a:ext>
                  </a:extLst>
                </p14:cNvPr>
                <p14:cNvContentPartPr/>
                <p14:nvPr/>
              </p14:nvContentPartPr>
              <p14:xfrm>
                <a:off x="3860421" y="4723086"/>
                <a:ext cx="72360" cy="9576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21AD2FB0-2608-4BCC-8525-AD8AD9B3C46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3851781" y="4714086"/>
                  <a:ext cx="90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2E9B30E5-4BE6-49AD-8FF2-84140FEABB6E}"/>
                    </a:ext>
                  </a:extLst>
                </p14:cNvPr>
                <p14:cNvContentPartPr/>
                <p14:nvPr/>
              </p14:nvContentPartPr>
              <p14:xfrm>
                <a:off x="3967341" y="4743966"/>
                <a:ext cx="73080" cy="21096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2E9B30E5-4BE6-49AD-8FF2-84140FEABB6E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3958341" y="4735326"/>
                  <a:ext cx="907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69788628-6025-4A27-8AF6-5299A81F570F}"/>
                    </a:ext>
                  </a:extLst>
                </p14:cNvPr>
                <p14:cNvContentPartPr/>
                <p14:nvPr/>
              </p14:nvContentPartPr>
              <p14:xfrm>
                <a:off x="4042941" y="4475046"/>
                <a:ext cx="194040" cy="36288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69788628-6025-4A27-8AF6-5299A81F570F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034301" y="4466046"/>
                  <a:ext cx="211680" cy="38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7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5FD14B84-B703-48C4-9184-A070C5E58AB6}"/>
                  </a:ext>
                </a:extLst>
              </p14:cNvPr>
              <p14:cNvContentPartPr/>
              <p14:nvPr/>
            </p14:nvContentPartPr>
            <p14:xfrm>
              <a:off x="2877621" y="5084166"/>
              <a:ext cx="1352880" cy="51120"/>
            </p14:xfrm>
          </p:contentPart>
        </mc:Choice>
        <mc:Fallback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5FD14B84-B703-48C4-9184-A070C5E58AB6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2868981" y="5075166"/>
                <a:ext cx="1370520" cy="6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3" name="Group 362">
            <a:extLst>
              <a:ext uri="{FF2B5EF4-FFF2-40B4-BE49-F238E27FC236}">
                <a16:creationId xmlns:a16="http://schemas.microsoft.com/office/drawing/2014/main" id="{373B545D-B03A-4687-BACE-CB90406973E8}"/>
              </a:ext>
            </a:extLst>
          </p:cNvPr>
          <p:cNvGrpSpPr/>
          <p:nvPr/>
        </p:nvGrpSpPr>
        <p:grpSpPr>
          <a:xfrm>
            <a:off x="3123501" y="5210166"/>
            <a:ext cx="1003680" cy="399240"/>
            <a:chOff x="3123501" y="5210166"/>
            <a:chExt cx="1003680" cy="39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3D19BD5D-E271-47E3-803F-4C436AC9051F}"/>
                    </a:ext>
                  </a:extLst>
                </p14:cNvPr>
                <p14:cNvContentPartPr/>
                <p14:nvPr/>
              </p14:nvContentPartPr>
              <p14:xfrm>
                <a:off x="3123501" y="5210526"/>
                <a:ext cx="205560" cy="23904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3D19BD5D-E271-47E3-803F-4C436AC9051F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3114861" y="5201526"/>
                  <a:ext cx="2232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AF608038-002A-417A-8787-59540D4C760F}"/>
                    </a:ext>
                  </a:extLst>
                </p14:cNvPr>
                <p14:cNvContentPartPr/>
                <p14:nvPr/>
              </p14:nvContentPartPr>
              <p14:xfrm>
                <a:off x="3398181" y="5249046"/>
                <a:ext cx="151200" cy="1620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AF608038-002A-417A-8787-59540D4C760F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3389541" y="5240046"/>
                  <a:ext cx="168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6D671547-D0C6-4B9C-B109-EE895C5F211B}"/>
                    </a:ext>
                  </a:extLst>
                </p14:cNvPr>
                <p14:cNvContentPartPr/>
                <p14:nvPr/>
              </p14:nvContentPartPr>
              <p14:xfrm>
                <a:off x="3417981" y="5252286"/>
                <a:ext cx="137880" cy="33660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6D671547-D0C6-4B9C-B109-EE895C5F211B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3408981" y="5243286"/>
                  <a:ext cx="15552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987E51C9-5B3D-475C-86F7-9A5BD741746E}"/>
                    </a:ext>
                  </a:extLst>
                </p14:cNvPr>
                <p14:cNvContentPartPr/>
                <p14:nvPr/>
              </p14:nvContentPartPr>
              <p14:xfrm>
                <a:off x="3416541" y="5452086"/>
                <a:ext cx="177480" cy="14580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987E51C9-5B3D-475C-86F7-9A5BD741746E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3407541" y="5443086"/>
                  <a:ext cx="1951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0316C6AD-6CD9-46B3-A154-5316E64DF7AC}"/>
                    </a:ext>
                  </a:extLst>
                </p14:cNvPr>
                <p14:cNvContentPartPr/>
                <p14:nvPr/>
              </p14:nvContentPartPr>
              <p14:xfrm>
                <a:off x="3540381" y="5489886"/>
                <a:ext cx="168840" cy="11952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0316C6AD-6CD9-46B3-A154-5316E64DF7AC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3531741" y="5480886"/>
                  <a:ext cx="186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609FA85E-9A9A-4E70-A247-27B49535EBFC}"/>
                    </a:ext>
                  </a:extLst>
                </p14:cNvPr>
                <p14:cNvContentPartPr/>
                <p14:nvPr/>
              </p14:nvContentPartPr>
              <p14:xfrm>
                <a:off x="3828021" y="5313486"/>
                <a:ext cx="90000" cy="13644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609FA85E-9A9A-4E70-A247-27B49535EBFC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3819021" y="5304846"/>
                  <a:ext cx="1076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88B39A4B-F2F6-46B1-9DD9-B2403A837556}"/>
                    </a:ext>
                  </a:extLst>
                </p14:cNvPr>
                <p14:cNvContentPartPr/>
                <p14:nvPr/>
              </p14:nvContentPartPr>
              <p14:xfrm>
                <a:off x="3819741" y="5346966"/>
                <a:ext cx="168120" cy="17100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88B39A4B-F2F6-46B1-9DD9-B2403A837556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3811101" y="5338326"/>
                  <a:ext cx="1857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02EC47B3-9780-4629-B506-7D9B43B458B9}"/>
                    </a:ext>
                  </a:extLst>
                </p14:cNvPr>
                <p14:cNvContentPartPr/>
                <p14:nvPr/>
              </p14:nvContentPartPr>
              <p14:xfrm>
                <a:off x="4006581" y="5210166"/>
                <a:ext cx="120600" cy="6948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02EC47B3-9780-4629-B506-7D9B43B458B9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3997581" y="5201526"/>
                  <a:ext cx="138240" cy="8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6ACD8DFB-DA45-403C-B98C-6AFD93D8A4FD}"/>
              </a:ext>
            </a:extLst>
          </p:cNvPr>
          <p:cNvGrpSpPr/>
          <p:nvPr/>
        </p:nvGrpSpPr>
        <p:grpSpPr>
          <a:xfrm>
            <a:off x="7026981" y="4781046"/>
            <a:ext cx="547920" cy="361800"/>
            <a:chOff x="7026981" y="4781046"/>
            <a:chExt cx="547920" cy="36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7A4A3A22-7F84-4346-B9E4-220A36CB17CB}"/>
                    </a:ext>
                  </a:extLst>
                </p14:cNvPr>
                <p14:cNvContentPartPr/>
                <p14:nvPr/>
              </p14:nvContentPartPr>
              <p14:xfrm>
                <a:off x="7026981" y="4836486"/>
                <a:ext cx="130680" cy="9180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7A4A3A22-7F84-4346-B9E4-220A36CB17CB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7017981" y="4827486"/>
                  <a:ext cx="1483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E153754E-98B1-4EA4-BEF5-8F17D36A8AAC}"/>
                    </a:ext>
                  </a:extLst>
                </p14:cNvPr>
                <p14:cNvContentPartPr/>
                <p14:nvPr/>
              </p14:nvContentPartPr>
              <p14:xfrm>
                <a:off x="7188981" y="4781046"/>
                <a:ext cx="42120" cy="12204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E153754E-98B1-4EA4-BEF5-8F17D36A8AAC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7179981" y="4772046"/>
                  <a:ext cx="59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1F754DE2-FFCB-4C3D-B58F-142065C5AC36}"/>
                    </a:ext>
                  </a:extLst>
                </p14:cNvPr>
                <p14:cNvContentPartPr/>
                <p14:nvPr/>
              </p14:nvContentPartPr>
              <p14:xfrm>
                <a:off x="7299861" y="4832166"/>
                <a:ext cx="71280" cy="9144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1F754DE2-FFCB-4C3D-B58F-142065C5AC36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7291221" y="4823526"/>
                  <a:ext cx="88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1E151AA8-FC44-47C4-8E4B-58AD21CDC086}"/>
                    </a:ext>
                  </a:extLst>
                </p14:cNvPr>
                <p14:cNvContentPartPr/>
                <p14:nvPr/>
              </p14:nvContentPartPr>
              <p14:xfrm>
                <a:off x="7145421" y="5032326"/>
                <a:ext cx="67680" cy="9792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1E151AA8-FC44-47C4-8E4B-58AD21CDC086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7136421" y="5023686"/>
                  <a:ext cx="85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C2A909EB-7BA7-4B87-9A43-B8C281468783}"/>
                    </a:ext>
                  </a:extLst>
                </p14:cNvPr>
                <p14:cNvContentPartPr/>
                <p14:nvPr/>
              </p14:nvContentPartPr>
              <p14:xfrm>
                <a:off x="7136061" y="5036646"/>
                <a:ext cx="99000" cy="10620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C2A909EB-7BA7-4B87-9A43-B8C281468783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7127421" y="5028006"/>
                  <a:ext cx="1166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08F034C5-B12A-492D-895A-C28612F7DCA7}"/>
                    </a:ext>
                  </a:extLst>
                </p14:cNvPr>
                <p14:cNvContentPartPr/>
                <p14:nvPr/>
              </p14:nvContentPartPr>
              <p14:xfrm>
                <a:off x="7328301" y="5027286"/>
                <a:ext cx="23400" cy="9792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08F034C5-B12A-492D-895A-C28612F7DCA7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7319301" y="5018286"/>
                  <a:ext cx="410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ADC3B311-4DC0-47EC-9004-24E0419AAF30}"/>
                    </a:ext>
                  </a:extLst>
                </p14:cNvPr>
                <p14:cNvContentPartPr/>
                <p14:nvPr/>
              </p14:nvContentPartPr>
              <p14:xfrm>
                <a:off x="7318581" y="5108286"/>
                <a:ext cx="63720" cy="1512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ADC3B311-4DC0-47EC-9004-24E0419AAF30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309941" y="5099286"/>
                  <a:ext cx="81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99C93E5A-B36F-419C-AEFE-017F6BDD0934}"/>
                    </a:ext>
                  </a:extLst>
                </p14:cNvPr>
                <p14:cNvContentPartPr/>
                <p14:nvPr/>
              </p14:nvContentPartPr>
              <p14:xfrm>
                <a:off x="7442781" y="5002806"/>
                <a:ext cx="103320" cy="13140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99C93E5A-B36F-419C-AEFE-017F6BDD0934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433781" y="4994166"/>
                  <a:ext cx="1209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1790FD44-361C-4000-9DC4-5F87885E7DA3}"/>
                    </a:ext>
                  </a:extLst>
                </p14:cNvPr>
                <p14:cNvContentPartPr/>
                <p14:nvPr/>
              </p14:nvContentPartPr>
              <p14:xfrm>
                <a:off x="7480581" y="4929366"/>
                <a:ext cx="66960" cy="1044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1790FD44-361C-4000-9DC4-5F87885E7DA3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7471581" y="4920726"/>
                  <a:ext cx="84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E1D10E97-A3FE-4E04-A66B-0CC511D331A9}"/>
                    </a:ext>
                  </a:extLst>
                </p14:cNvPr>
                <p14:cNvContentPartPr/>
                <p14:nvPr/>
              </p14:nvContentPartPr>
              <p14:xfrm>
                <a:off x="7507941" y="4886526"/>
                <a:ext cx="66960" cy="10152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E1D10E97-A3FE-4E04-A66B-0CC511D331A9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7498941" y="4877526"/>
                  <a:ext cx="8460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58A4B249-9E55-41B2-A13C-74D0B4342806}"/>
              </a:ext>
            </a:extLst>
          </p:cNvPr>
          <p:cNvGrpSpPr/>
          <p:nvPr/>
        </p:nvGrpSpPr>
        <p:grpSpPr>
          <a:xfrm>
            <a:off x="6906741" y="5293326"/>
            <a:ext cx="981000" cy="380160"/>
            <a:chOff x="6906741" y="5293326"/>
            <a:chExt cx="981000" cy="38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E9EB54A2-E766-48DC-8B2B-897D51C27E2F}"/>
                    </a:ext>
                  </a:extLst>
                </p14:cNvPr>
                <p14:cNvContentPartPr/>
                <p14:nvPr/>
              </p14:nvContentPartPr>
              <p14:xfrm>
                <a:off x="6919701" y="5385486"/>
                <a:ext cx="52560" cy="13824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E9EB54A2-E766-48DC-8B2B-897D51C27E2F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6910701" y="5376486"/>
                  <a:ext cx="70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FC12A176-2866-4510-BD80-A3C9A0ACDC5C}"/>
                    </a:ext>
                  </a:extLst>
                </p14:cNvPr>
                <p14:cNvContentPartPr/>
                <p14:nvPr/>
              </p14:nvContentPartPr>
              <p14:xfrm>
                <a:off x="6906741" y="5393406"/>
                <a:ext cx="96480" cy="10476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FC12A176-2866-4510-BD80-A3C9A0ACDC5C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6898101" y="5384766"/>
                  <a:ext cx="114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AD6C24ED-659B-4181-A6B6-8371DFD8D862}"/>
                    </a:ext>
                  </a:extLst>
                </p14:cNvPr>
                <p14:cNvContentPartPr/>
                <p14:nvPr/>
              </p14:nvContentPartPr>
              <p14:xfrm>
                <a:off x="7096101" y="5426526"/>
                <a:ext cx="13680" cy="324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AD6C24ED-659B-4181-A6B6-8371DFD8D862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7087101" y="5417886"/>
                  <a:ext cx="31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B21CF7D6-BEDF-4392-8812-62BE8C9EB4AB}"/>
                    </a:ext>
                  </a:extLst>
                </p14:cNvPr>
                <p14:cNvContentPartPr/>
                <p14:nvPr/>
              </p14:nvContentPartPr>
              <p14:xfrm>
                <a:off x="7108701" y="5481246"/>
                <a:ext cx="29520" cy="936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B21CF7D6-BEDF-4392-8812-62BE8C9EB4AB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7100061" y="5472246"/>
                  <a:ext cx="47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029BB5EF-3082-4E80-9925-9EC7DB1CBBF8}"/>
                    </a:ext>
                  </a:extLst>
                </p14:cNvPr>
                <p14:cNvContentPartPr/>
                <p14:nvPr/>
              </p14:nvContentPartPr>
              <p14:xfrm>
                <a:off x="7198341" y="5344806"/>
                <a:ext cx="86040" cy="7020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029BB5EF-3082-4E80-9925-9EC7DB1CBBF8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7189701" y="5335806"/>
                  <a:ext cx="1036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6B58BA94-B42F-48AD-985C-E4A486034909}"/>
                    </a:ext>
                  </a:extLst>
                </p14:cNvPr>
                <p14:cNvContentPartPr/>
                <p14:nvPr/>
              </p14:nvContentPartPr>
              <p14:xfrm>
                <a:off x="7317141" y="5353806"/>
                <a:ext cx="59040" cy="15732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6B58BA94-B42F-48AD-985C-E4A486034909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7308141" y="5344806"/>
                  <a:ext cx="766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E4F37E0F-F778-4C47-AA94-22E788EDAF23}"/>
                    </a:ext>
                  </a:extLst>
                </p14:cNvPr>
                <p14:cNvContentPartPr/>
                <p14:nvPr/>
              </p14:nvContentPartPr>
              <p14:xfrm>
                <a:off x="7402821" y="5400246"/>
                <a:ext cx="26640" cy="9072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E4F37E0F-F778-4C47-AA94-22E788EDAF23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7394181" y="5391606"/>
                  <a:ext cx="442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2D1B568D-48F7-4E8D-A613-D0F74A213B7C}"/>
                    </a:ext>
                  </a:extLst>
                </p14:cNvPr>
                <p14:cNvContentPartPr/>
                <p14:nvPr/>
              </p14:nvContentPartPr>
              <p14:xfrm>
                <a:off x="7457901" y="5433726"/>
                <a:ext cx="83160" cy="7128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2D1B568D-48F7-4E8D-A613-D0F74A213B7C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7449261" y="5425086"/>
                  <a:ext cx="1008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D216B0F1-4F48-4E89-AEF5-DF1960913821}"/>
                    </a:ext>
                  </a:extLst>
                </p14:cNvPr>
                <p14:cNvContentPartPr/>
                <p14:nvPr/>
              </p14:nvContentPartPr>
              <p14:xfrm>
                <a:off x="7569141" y="5433006"/>
                <a:ext cx="68400" cy="9972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D216B0F1-4F48-4E89-AEF5-DF1960913821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7560501" y="5424006"/>
                  <a:ext cx="860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79D63F41-DA2B-45C5-85B6-59D658519A74}"/>
                    </a:ext>
                  </a:extLst>
                </p14:cNvPr>
                <p14:cNvContentPartPr/>
                <p14:nvPr/>
              </p14:nvContentPartPr>
              <p14:xfrm>
                <a:off x="7668861" y="5447766"/>
                <a:ext cx="41400" cy="7020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79D63F41-DA2B-45C5-85B6-59D658519A74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7659861" y="5438766"/>
                  <a:ext cx="590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C668F4A6-766D-4D1B-BAD3-7D92BB5C7E52}"/>
                    </a:ext>
                  </a:extLst>
                </p14:cNvPr>
                <p14:cNvContentPartPr/>
                <p14:nvPr/>
              </p14:nvContentPartPr>
              <p14:xfrm>
                <a:off x="7723221" y="5461806"/>
                <a:ext cx="74520" cy="21168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C668F4A6-766D-4D1B-BAD3-7D92BB5C7E52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714581" y="5453166"/>
                  <a:ext cx="921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D683C544-BB98-4184-881C-5B5E54C44363}"/>
                    </a:ext>
                  </a:extLst>
                </p14:cNvPr>
                <p14:cNvContentPartPr/>
                <p14:nvPr/>
              </p14:nvContentPartPr>
              <p14:xfrm>
                <a:off x="7819341" y="5293326"/>
                <a:ext cx="68400" cy="8460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D683C544-BB98-4184-881C-5B5E54C44363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7810341" y="5284686"/>
                  <a:ext cx="8604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7" name="Group 416">
            <a:extLst>
              <a:ext uri="{FF2B5EF4-FFF2-40B4-BE49-F238E27FC236}">
                <a16:creationId xmlns:a16="http://schemas.microsoft.com/office/drawing/2014/main" id="{1EA61244-EEAE-4278-8388-C82ED9C01E58}"/>
              </a:ext>
            </a:extLst>
          </p:cNvPr>
          <p:cNvGrpSpPr/>
          <p:nvPr/>
        </p:nvGrpSpPr>
        <p:grpSpPr>
          <a:xfrm>
            <a:off x="8087901" y="4672326"/>
            <a:ext cx="1325160" cy="493200"/>
            <a:chOff x="8087901" y="4672326"/>
            <a:chExt cx="1325160" cy="49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8AC59402-66E9-4728-B424-BCC417A388A4}"/>
                    </a:ext>
                  </a:extLst>
                </p14:cNvPr>
                <p14:cNvContentPartPr/>
                <p14:nvPr/>
              </p14:nvContentPartPr>
              <p14:xfrm>
                <a:off x="8092221" y="4713366"/>
                <a:ext cx="177840" cy="1728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8AC59402-66E9-4728-B424-BCC417A388A4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8083221" y="4704726"/>
                  <a:ext cx="195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F2EFAFAB-6566-47A0-9272-2CA165FA742C}"/>
                    </a:ext>
                  </a:extLst>
                </p14:cNvPr>
                <p14:cNvContentPartPr/>
                <p14:nvPr/>
              </p14:nvContentPartPr>
              <p14:xfrm>
                <a:off x="8106981" y="4733526"/>
                <a:ext cx="177840" cy="15120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F2EFAFAB-6566-47A0-9272-2CA165FA742C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8098341" y="4724886"/>
                  <a:ext cx="1954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B5EBC3A2-D4F3-4DEC-A0A4-AE5BF1D12F93}"/>
                    </a:ext>
                  </a:extLst>
                </p14:cNvPr>
                <p14:cNvContentPartPr/>
                <p14:nvPr/>
              </p14:nvContentPartPr>
              <p14:xfrm>
                <a:off x="8109501" y="4968606"/>
                <a:ext cx="17280" cy="7272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B5EBC3A2-D4F3-4DEC-A0A4-AE5BF1D12F93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8100501" y="4959966"/>
                  <a:ext cx="34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D8DF93C4-AFAA-457C-8DC0-57D5D2325F2F}"/>
                    </a:ext>
                  </a:extLst>
                </p14:cNvPr>
                <p14:cNvContentPartPr/>
                <p14:nvPr/>
              </p14:nvContentPartPr>
              <p14:xfrm>
                <a:off x="8087901" y="4937646"/>
                <a:ext cx="50760" cy="3816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D8DF93C4-AFAA-457C-8DC0-57D5D2325F2F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8078901" y="4928646"/>
                  <a:ext cx="68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FEB6970B-E2A3-4AE7-BC53-3D7A1D2FDEA1}"/>
                    </a:ext>
                  </a:extLst>
                </p14:cNvPr>
                <p14:cNvContentPartPr/>
                <p14:nvPr/>
              </p14:nvContentPartPr>
              <p14:xfrm>
                <a:off x="8198061" y="4947366"/>
                <a:ext cx="29520" cy="21816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FEB6970B-E2A3-4AE7-BC53-3D7A1D2FDEA1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8189061" y="4938366"/>
                  <a:ext cx="471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8F7268B5-EC53-4E30-8D36-97B032DF918C}"/>
                    </a:ext>
                  </a:extLst>
                </p14:cNvPr>
                <p14:cNvContentPartPr/>
                <p14:nvPr/>
              </p14:nvContentPartPr>
              <p14:xfrm>
                <a:off x="8278341" y="4957086"/>
                <a:ext cx="97200" cy="9720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8F7268B5-EC53-4E30-8D36-97B032DF918C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8269701" y="4948446"/>
                  <a:ext cx="1148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2B1D69E1-7C3A-430C-A286-858F68B37164}"/>
                    </a:ext>
                  </a:extLst>
                </p14:cNvPr>
                <p14:cNvContentPartPr/>
                <p14:nvPr/>
              </p14:nvContentPartPr>
              <p14:xfrm>
                <a:off x="8382021" y="4928646"/>
                <a:ext cx="87840" cy="15012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2B1D69E1-7C3A-430C-A286-858F68B37164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8373021" y="4919646"/>
                  <a:ext cx="105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252CB20E-5D56-440E-BA5D-0648916C02E9}"/>
                    </a:ext>
                  </a:extLst>
                </p14:cNvPr>
                <p14:cNvContentPartPr/>
                <p14:nvPr/>
              </p14:nvContentPartPr>
              <p14:xfrm>
                <a:off x="8411541" y="5021886"/>
                <a:ext cx="88920" cy="5940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252CB20E-5D56-440E-BA5D-0648916C02E9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8402901" y="5013246"/>
                  <a:ext cx="1065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742211EA-535C-4673-9C82-853F6C74855A}"/>
                    </a:ext>
                  </a:extLst>
                </p14:cNvPr>
                <p14:cNvContentPartPr/>
                <p14:nvPr/>
              </p14:nvContentPartPr>
              <p14:xfrm>
                <a:off x="8592261" y="4777086"/>
                <a:ext cx="156960" cy="17676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742211EA-535C-4673-9C82-853F6C74855A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8583261" y="4768446"/>
                  <a:ext cx="1746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9D40242F-6337-428C-9574-2EF9672EF979}"/>
                    </a:ext>
                  </a:extLst>
                </p14:cNvPr>
                <p14:cNvContentPartPr/>
                <p14:nvPr/>
              </p14:nvContentPartPr>
              <p14:xfrm>
                <a:off x="8792781" y="4901646"/>
                <a:ext cx="27360" cy="7848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9D40242F-6337-428C-9574-2EF9672EF979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8784141" y="4893006"/>
                  <a:ext cx="450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BBEF1843-DB6A-404F-83DF-CE647BFE476D}"/>
                    </a:ext>
                  </a:extLst>
                </p14:cNvPr>
                <p14:cNvContentPartPr/>
                <p14:nvPr/>
              </p14:nvContentPartPr>
              <p14:xfrm>
                <a:off x="8908701" y="4884366"/>
                <a:ext cx="69840" cy="936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BBEF1843-DB6A-404F-83DF-CE647BFE476D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8900061" y="4875726"/>
                  <a:ext cx="87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BC55B453-F34C-4919-A5AF-15EEDFEF4AC1}"/>
                    </a:ext>
                  </a:extLst>
                </p14:cNvPr>
                <p14:cNvContentPartPr/>
                <p14:nvPr/>
              </p14:nvContentPartPr>
              <p14:xfrm>
                <a:off x="8987901" y="4827846"/>
                <a:ext cx="90720" cy="13248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BC55B453-F34C-4919-A5AF-15EEDFEF4AC1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8978901" y="4819206"/>
                  <a:ext cx="1083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AE10A6FA-14AF-4A46-9B3F-08F201A49788}"/>
                    </a:ext>
                  </a:extLst>
                </p14:cNvPr>
                <p14:cNvContentPartPr/>
                <p14:nvPr/>
              </p14:nvContentPartPr>
              <p14:xfrm>
                <a:off x="9076101" y="4897686"/>
                <a:ext cx="77400" cy="18144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AE10A6FA-14AF-4A46-9B3F-08F201A49788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9067101" y="4889046"/>
                  <a:ext cx="950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23D6EA33-634A-44CB-8737-9CBC58023921}"/>
                    </a:ext>
                  </a:extLst>
                </p14:cNvPr>
                <p14:cNvContentPartPr/>
                <p14:nvPr/>
              </p14:nvContentPartPr>
              <p14:xfrm>
                <a:off x="9179421" y="4672326"/>
                <a:ext cx="233640" cy="34056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23D6EA33-634A-44CB-8737-9CBC58023921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9170781" y="4663326"/>
                  <a:ext cx="251280" cy="35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0" name="Group 419">
            <a:extLst>
              <a:ext uri="{FF2B5EF4-FFF2-40B4-BE49-F238E27FC236}">
                <a16:creationId xmlns:a16="http://schemas.microsoft.com/office/drawing/2014/main" id="{C9BB7090-B5D7-4580-8C68-CBDBCBD9599A}"/>
              </a:ext>
            </a:extLst>
          </p:cNvPr>
          <p:cNvGrpSpPr/>
          <p:nvPr/>
        </p:nvGrpSpPr>
        <p:grpSpPr>
          <a:xfrm>
            <a:off x="5842221" y="4862766"/>
            <a:ext cx="874800" cy="314640"/>
            <a:chOff x="5842221" y="4862766"/>
            <a:chExt cx="874800" cy="31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B7883861-2144-4F98-B29A-71C40C2B980B}"/>
                    </a:ext>
                  </a:extLst>
                </p14:cNvPr>
                <p14:cNvContentPartPr/>
                <p14:nvPr/>
              </p14:nvContentPartPr>
              <p14:xfrm>
                <a:off x="5842221" y="4964646"/>
                <a:ext cx="153720" cy="15948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B7883861-2144-4F98-B29A-71C40C2B980B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5833221" y="4955646"/>
                  <a:ext cx="1713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6228B442-B286-4ECB-8262-01EB3E0EFD2D}"/>
                    </a:ext>
                  </a:extLst>
                </p14:cNvPr>
                <p14:cNvContentPartPr/>
                <p14:nvPr/>
              </p14:nvContentPartPr>
              <p14:xfrm>
                <a:off x="5945901" y="4880046"/>
                <a:ext cx="29160" cy="29124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6228B442-B286-4ECB-8262-01EB3E0EFD2D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5937261" y="4871406"/>
                  <a:ext cx="468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2BB09132-6306-4AEB-B06B-6E864E202358}"/>
                    </a:ext>
                  </a:extLst>
                </p14:cNvPr>
                <p14:cNvContentPartPr/>
                <p14:nvPr/>
              </p14:nvContentPartPr>
              <p14:xfrm>
                <a:off x="6045621" y="4912086"/>
                <a:ext cx="101160" cy="23616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2BB09132-6306-4AEB-B06B-6E864E202358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6036981" y="4903086"/>
                  <a:ext cx="1188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A3D312F1-E2E2-4A70-9A61-9F42E07682C8}"/>
                    </a:ext>
                  </a:extLst>
                </p14:cNvPr>
                <p14:cNvContentPartPr/>
                <p14:nvPr/>
              </p14:nvContentPartPr>
              <p14:xfrm>
                <a:off x="6171261" y="4939806"/>
                <a:ext cx="84960" cy="15228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A3D312F1-E2E2-4A70-9A61-9F42E07682C8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6162621" y="4931166"/>
                  <a:ext cx="1026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7507CB32-4ADB-4928-9FC1-208D302D14EE}"/>
                    </a:ext>
                  </a:extLst>
                </p14:cNvPr>
                <p14:cNvContentPartPr/>
                <p14:nvPr/>
              </p14:nvContentPartPr>
              <p14:xfrm>
                <a:off x="6215541" y="5025126"/>
                <a:ext cx="106560" cy="14796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7507CB32-4ADB-4928-9FC1-208D302D14EE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6206901" y="5016486"/>
                  <a:ext cx="124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2DA52A49-F208-421C-BDA4-551ADAF90E90}"/>
                    </a:ext>
                  </a:extLst>
                </p14:cNvPr>
                <p14:cNvContentPartPr/>
                <p14:nvPr/>
              </p14:nvContentPartPr>
              <p14:xfrm>
                <a:off x="6348741" y="4862766"/>
                <a:ext cx="93960" cy="31464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2DA52A49-F208-421C-BDA4-551ADAF90E90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6339741" y="4853766"/>
                  <a:ext cx="1116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2ADE040D-9FE7-4277-9397-854E29C7F843}"/>
                    </a:ext>
                  </a:extLst>
                </p14:cNvPr>
                <p14:cNvContentPartPr/>
                <p14:nvPr/>
              </p14:nvContentPartPr>
              <p14:xfrm>
                <a:off x="6554661" y="5010006"/>
                <a:ext cx="101520" cy="3564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2ADE040D-9FE7-4277-9397-854E29C7F843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6546021" y="5001006"/>
                  <a:ext cx="1191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885B563C-5BF4-4C32-A3A9-00092A23FFA2}"/>
                    </a:ext>
                  </a:extLst>
                </p14:cNvPr>
                <p14:cNvContentPartPr/>
                <p14:nvPr/>
              </p14:nvContentPartPr>
              <p14:xfrm>
                <a:off x="6589581" y="5092806"/>
                <a:ext cx="81720" cy="324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885B563C-5BF4-4C32-A3A9-00092A23FFA2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6580941" y="5083806"/>
                  <a:ext cx="993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22B05DFB-D9DE-4F52-AD3C-CDC6301E9955}"/>
                    </a:ext>
                  </a:extLst>
                </p14:cNvPr>
                <p14:cNvContentPartPr/>
                <p14:nvPr/>
              </p14:nvContentPartPr>
              <p14:xfrm>
                <a:off x="6504981" y="4933686"/>
                <a:ext cx="190800" cy="11304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22B05DFB-D9DE-4F52-AD3C-CDC6301E9955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6496341" y="4925046"/>
                  <a:ext cx="2084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A46FAE95-8642-4990-B590-51E190BF6FE8}"/>
                    </a:ext>
                  </a:extLst>
                </p14:cNvPr>
                <p14:cNvContentPartPr/>
                <p14:nvPr/>
              </p14:nvContentPartPr>
              <p14:xfrm>
                <a:off x="6519741" y="5067246"/>
                <a:ext cx="197280" cy="5076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A46FAE95-8642-4990-B590-51E190BF6FE8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6510741" y="5058606"/>
                  <a:ext cx="21492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512068ED-BB5D-480F-9935-8BDA93C90929}"/>
              </a:ext>
            </a:extLst>
          </p:cNvPr>
          <p:cNvGrpSpPr/>
          <p:nvPr/>
        </p:nvGrpSpPr>
        <p:grpSpPr>
          <a:xfrm>
            <a:off x="8067021" y="5244726"/>
            <a:ext cx="1430640" cy="497160"/>
            <a:chOff x="8067021" y="5244726"/>
            <a:chExt cx="1430640" cy="49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AA10FCE6-1F37-4F04-A548-2B2FBDCAA71D}"/>
                    </a:ext>
                  </a:extLst>
                </p14:cNvPr>
                <p14:cNvContentPartPr/>
                <p14:nvPr/>
              </p14:nvContentPartPr>
              <p14:xfrm>
                <a:off x="8067021" y="5244726"/>
                <a:ext cx="1421640" cy="3888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AA10FCE6-1F37-4F04-A548-2B2FBDCAA71D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8058021" y="5235726"/>
                  <a:ext cx="14392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F66A5221-E753-4039-A847-5FF22770A333}"/>
                    </a:ext>
                  </a:extLst>
                </p14:cNvPr>
                <p14:cNvContentPartPr/>
                <p14:nvPr/>
              </p14:nvContentPartPr>
              <p14:xfrm>
                <a:off x="8532861" y="5348406"/>
                <a:ext cx="162720" cy="27108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F66A5221-E753-4039-A847-5FF22770A333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8524221" y="5339766"/>
                  <a:ext cx="1803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4C921E20-5FCA-45C2-8F38-8F72107A1EBD}"/>
                    </a:ext>
                  </a:extLst>
                </p14:cNvPr>
                <p14:cNvContentPartPr/>
                <p14:nvPr/>
              </p14:nvContentPartPr>
              <p14:xfrm>
                <a:off x="8808621" y="5396286"/>
                <a:ext cx="167400" cy="18180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4C921E20-5FCA-45C2-8F38-8F72107A1EBD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8799621" y="5387646"/>
                  <a:ext cx="1850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7F3F4BF3-1CBF-45D4-A9F8-5874BCA42284}"/>
                    </a:ext>
                  </a:extLst>
                </p14:cNvPr>
                <p14:cNvContentPartPr/>
                <p14:nvPr/>
              </p14:nvContentPartPr>
              <p14:xfrm>
                <a:off x="8857941" y="5666646"/>
                <a:ext cx="18000" cy="6012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7F3F4BF3-1CBF-45D4-A9F8-5874BCA42284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8849301" y="5657646"/>
                  <a:ext cx="356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5FC28B55-4561-4AD2-B1A1-D90E581C2B04}"/>
                    </a:ext>
                  </a:extLst>
                </p14:cNvPr>
                <p14:cNvContentPartPr/>
                <p14:nvPr/>
              </p14:nvContentPartPr>
              <p14:xfrm>
                <a:off x="8826621" y="5612286"/>
                <a:ext cx="137520" cy="129600"/>
              </p14:xfrm>
            </p:contentPart>
          </mc:Choice>
          <mc:Fallback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5FC28B55-4561-4AD2-B1A1-D90E581C2B04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8817621" y="5603646"/>
                  <a:ext cx="155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81DB9CBF-7453-42EE-A8BE-036C501C3872}"/>
                    </a:ext>
                  </a:extLst>
                </p14:cNvPr>
                <p14:cNvContentPartPr/>
                <p14:nvPr/>
              </p14:nvContentPartPr>
              <p14:xfrm>
                <a:off x="9015621" y="5629206"/>
                <a:ext cx="66600" cy="103320"/>
              </p14:xfrm>
            </p:contentPart>
          </mc:Choice>
          <mc:Fallback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81DB9CBF-7453-42EE-A8BE-036C501C3872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9006621" y="5620566"/>
                  <a:ext cx="842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406057D1-BC5D-43F6-B74A-DC9F7351AFB5}"/>
                    </a:ext>
                  </a:extLst>
                </p14:cNvPr>
                <p14:cNvContentPartPr/>
                <p14:nvPr/>
              </p14:nvContentPartPr>
              <p14:xfrm>
                <a:off x="9157461" y="5477286"/>
                <a:ext cx="88920" cy="141120"/>
              </p14:xfrm>
            </p:contentPart>
          </mc:Choice>
          <mc:Fallback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406057D1-BC5D-43F6-B74A-DC9F7351AFB5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9148461" y="5468646"/>
                  <a:ext cx="106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006DDFB7-1ABC-4A22-A947-EF0499A09D46}"/>
                    </a:ext>
                  </a:extLst>
                </p14:cNvPr>
                <p14:cNvContentPartPr/>
                <p14:nvPr/>
              </p14:nvContentPartPr>
              <p14:xfrm>
                <a:off x="9298581" y="5516166"/>
                <a:ext cx="32760" cy="13968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006DDFB7-1ABC-4A22-A947-EF0499A09D46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9289941" y="5507526"/>
                  <a:ext cx="50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410BA787-651B-4106-AAD0-DCA152F8317C}"/>
                    </a:ext>
                  </a:extLst>
                </p14:cNvPr>
                <p14:cNvContentPartPr/>
                <p14:nvPr/>
              </p14:nvContentPartPr>
              <p14:xfrm>
                <a:off x="9363741" y="5391966"/>
                <a:ext cx="133920" cy="6444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410BA787-651B-4106-AAD0-DCA152F8317C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9355101" y="5382966"/>
                  <a:ext cx="15156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47D53BCF-4955-47DF-8504-270ACEF4D46A}"/>
              </a:ext>
            </a:extLst>
          </p:cNvPr>
          <p:cNvGrpSpPr/>
          <p:nvPr/>
        </p:nvGrpSpPr>
        <p:grpSpPr>
          <a:xfrm>
            <a:off x="9914181" y="5029446"/>
            <a:ext cx="208800" cy="168480"/>
            <a:chOff x="9914181" y="5029446"/>
            <a:chExt cx="208800" cy="16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C0C0753E-3C7C-4397-905D-4A30E631B02D}"/>
                    </a:ext>
                  </a:extLst>
                </p14:cNvPr>
                <p14:cNvContentPartPr/>
                <p14:nvPr/>
              </p14:nvContentPartPr>
              <p14:xfrm>
                <a:off x="9931461" y="5083446"/>
                <a:ext cx="191520" cy="36360"/>
              </p14:xfrm>
            </p:contentPart>
          </mc:Choice>
          <mc:Fallback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C0C0753E-3C7C-4397-905D-4A30E631B02D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9922461" y="5074446"/>
                  <a:ext cx="209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A701D39F-D50C-4EB4-B642-761F92031D5C}"/>
                    </a:ext>
                  </a:extLst>
                </p14:cNvPr>
                <p14:cNvContentPartPr/>
                <p14:nvPr/>
              </p14:nvContentPartPr>
              <p14:xfrm>
                <a:off x="9914181" y="5029446"/>
                <a:ext cx="82080" cy="16848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A701D39F-D50C-4EB4-B642-761F92031D5C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9905541" y="5020806"/>
                  <a:ext cx="9972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1" name="Group 440">
            <a:extLst>
              <a:ext uri="{FF2B5EF4-FFF2-40B4-BE49-F238E27FC236}">
                <a16:creationId xmlns:a16="http://schemas.microsoft.com/office/drawing/2014/main" id="{E072E345-5A22-4336-8D04-7106D5411476}"/>
              </a:ext>
            </a:extLst>
          </p:cNvPr>
          <p:cNvGrpSpPr/>
          <p:nvPr/>
        </p:nvGrpSpPr>
        <p:grpSpPr>
          <a:xfrm>
            <a:off x="10388301" y="4894086"/>
            <a:ext cx="953280" cy="211320"/>
            <a:chOff x="10388301" y="4894086"/>
            <a:chExt cx="953280" cy="21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B530D0CB-68C6-4790-B063-510FBE15467B}"/>
                    </a:ext>
                  </a:extLst>
                </p14:cNvPr>
                <p14:cNvContentPartPr/>
                <p14:nvPr/>
              </p14:nvContentPartPr>
              <p14:xfrm>
                <a:off x="10395141" y="4928646"/>
                <a:ext cx="12240" cy="135360"/>
              </p14:xfrm>
            </p:contentPart>
          </mc:Choice>
          <mc:Fallback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B530D0CB-68C6-4790-B063-510FBE15467B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10386141" y="4919646"/>
                  <a:ext cx="29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3618F968-AC23-48F5-B7F7-FF61452C19B6}"/>
                    </a:ext>
                  </a:extLst>
                </p14:cNvPr>
                <p14:cNvContentPartPr/>
                <p14:nvPr/>
              </p14:nvContentPartPr>
              <p14:xfrm>
                <a:off x="10388301" y="4927926"/>
                <a:ext cx="132120" cy="129240"/>
              </p14:xfrm>
            </p:contentPart>
          </mc:Choice>
          <mc:Fallback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3618F968-AC23-48F5-B7F7-FF61452C19B6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10379661" y="4919286"/>
                  <a:ext cx="1497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2B2A034D-1183-4CBA-B20D-7EFB45EEA819}"/>
                    </a:ext>
                  </a:extLst>
                </p14:cNvPr>
                <p14:cNvContentPartPr/>
                <p14:nvPr/>
              </p14:nvContentPartPr>
              <p14:xfrm>
                <a:off x="10592421" y="4894086"/>
                <a:ext cx="97560" cy="188280"/>
              </p14:xfrm>
            </p:contentPart>
          </mc:Choice>
          <mc:Fallback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2B2A034D-1183-4CBA-B20D-7EFB45EEA819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10583781" y="4885086"/>
                  <a:ext cx="1152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9C145A7D-2F0C-4B1C-A2E3-B5D320724140}"/>
                    </a:ext>
                  </a:extLst>
                </p14:cNvPr>
                <p14:cNvContentPartPr/>
                <p14:nvPr/>
              </p14:nvContentPartPr>
              <p14:xfrm>
                <a:off x="10763781" y="4985526"/>
                <a:ext cx="42480" cy="792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9C145A7D-2F0C-4B1C-A2E3-B5D320724140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10755141" y="4976526"/>
                  <a:ext cx="60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DD6A0154-3C84-40E6-AD3C-9A03B69C9611}"/>
                    </a:ext>
                  </a:extLst>
                </p14:cNvPr>
                <p14:cNvContentPartPr/>
                <p14:nvPr/>
              </p14:nvContentPartPr>
              <p14:xfrm>
                <a:off x="10848741" y="4903446"/>
                <a:ext cx="97560" cy="172080"/>
              </p14:xfrm>
            </p:contentPart>
          </mc:Choice>
          <mc:Fallback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DD6A0154-3C84-40E6-AD3C-9A03B69C9611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10839741" y="4894806"/>
                  <a:ext cx="1152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22A428A4-EB4B-4AFD-A84F-6E5EF59EFD49}"/>
                    </a:ext>
                  </a:extLst>
                </p14:cNvPr>
                <p14:cNvContentPartPr/>
                <p14:nvPr/>
              </p14:nvContentPartPr>
              <p14:xfrm>
                <a:off x="10998861" y="4962486"/>
                <a:ext cx="78840" cy="11016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22A428A4-EB4B-4AFD-A84F-6E5EF59EFD49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10990221" y="4953846"/>
                  <a:ext cx="964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F6ACB20E-B1F0-427E-A594-EDE693584535}"/>
                    </a:ext>
                  </a:extLst>
                </p14:cNvPr>
                <p14:cNvContentPartPr/>
                <p14:nvPr/>
              </p14:nvContentPartPr>
              <p14:xfrm>
                <a:off x="11129181" y="4971486"/>
                <a:ext cx="81000" cy="100080"/>
              </p14:xfrm>
            </p:contentPart>
          </mc:Choice>
          <mc:Fallback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F6ACB20E-B1F0-427E-A594-EDE693584535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11120181" y="4962486"/>
                  <a:ext cx="98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EF84B59D-6926-45A5-A769-698821A908DD}"/>
                    </a:ext>
                  </a:extLst>
                </p14:cNvPr>
                <p14:cNvContentPartPr/>
                <p14:nvPr/>
              </p14:nvContentPartPr>
              <p14:xfrm>
                <a:off x="11235741" y="4909926"/>
                <a:ext cx="105840" cy="195480"/>
              </p14:xfrm>
            </p:contentPart>
          </mc:Choice>
          <mc:Fallback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EF84B59D-6926-45A5-A769-698821A908DD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11226741" y="4901286"/>
                  <a:ext cx="12348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0" name="Group 449">
            <a:extLst>
              <a:ext uri="{FF2B5EF4-FFF2-40B4-BE49-F238E27FC236}">
                <a16:creationId xmlns:a16="http://schemas.microsoft.com/office/drawing/2014/main" id="{4D822C4F-F0A1-4318-81BE-ECBA3D59B7E6}"/>
              </a:ext>
            </a:extLst>
          </p:cNvPr>
          <p:cNvGrpSpPr/>
          <p:nvPr/>
        </p:nvGrpSpPr>
        <p:grpSpPr>
          <a:xfrm>
            <a:off x="2308101" y="5435886"/>
            <a:ext cx="549000" cy="236160"/>
            <a:chOff x="2308101" y="5435886"/>
            <a:chExt cx="549000" cy="23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2F84FC7B-6A4B-40A2-8A06-E8B70E8083C4}"/>
                    </a:ext>
                  </a:extLst>
                </p14:cNvPr>
                <p14:cNvContentPartPr/>
                <p14:nvPr/>
              </p14:nvContentPartPr>
              <p14:xfrm>
                <a:off x="2326821" y="5527686"/>
                <a:ext cx="65880" cy="113040"/>
              </p14:xfrm>
            </p:contentPart>
          </mc:Choice>
          <mc:Fallback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2F84FC7B-6A4B-40A2-8A06-E8B70E8083C4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2317821" y="5518686"/>
                  <a:ext cx="835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9864CB28-708F-4283-BE9D-496525BB2C6E}"/>
                    </a:ext>
                  </a:extLst>
                </p14:cNvPr>
                <p14:cNvContentPartPr/>
                <p14:nvPr/>
              </p14:nvContentPartPr>
              <p14:xfrm>
                <a:off x="2308101" y="5488446"/>
                <a:ext cx="114480" cy="122400"/>
              </p14:xfrm>
            </p:contentPart>
          </mc:Choice>
          <mc:Fallback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9864CB28-708F-4283-BE9D-496525BB2C6E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2299461" y="5479446"/>
                  <a:ext cx="1321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1ADA6CE7-D4E3-4529-ACC7-C898A4D9E4D0}"/>
                    </a:ext>
                  </a:extLst>
                </p14:cNvPr>
                <p14:cNvContentPartPr/>
                <p14:nvPr/>
              </p14:nvContentPartPr>
              <p14:xfrm>
                <a:off x="2472261" y="5486286"/>
                <a:ext cx="93960" cy="119880"/>
              </p14:xfrm>
            </p:contentPart>
          </mc:Choice>
          <mc:Fallback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1ADA6CE7-D4E3-4529-ACC7-C898A4D9E4D0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2463261" y="5477646"/>
                  <a:ext cx="1116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26E9DC02-CE20-4D44-BF26-214FCEC18461}"/>
                    </a:ext>
                  </a:extLst>
                </p14:cNvPr>
                <p14:cNvContentPartPr/>
                <p14:nvPr/>
              </p14:nvContentPartPr>
              <p14:xfrm>
                <a:off x="2619861" y="5472246"/>
                <a:ext cx="26280" cy="162720"/>
              </p14:xfrm>
            </p:contentPart>
          </mc:Choice>
          <mc:Fallback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26E9DC02-CE20-4D44-BF26-214FCEC18461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2611221" y="5463246"/>
                  <a:ext cx="43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32AEA1ED-09B9-4164-B7C9-753D3B6560C2}"/>
                    </a:ext>
                  </a:extLst>
                </p14:cNvPr>
                <p14:cNvContentPartPr/>
                <p14:nvPr/>
              </p14:nvContentPartPr>
              <p14:xfrm>
                <a:off x="2664501" y="5480166"/>
                <a:ext cx="39960" cy="191880"/>
              </p14:xfrm>
            </p:contentPart>
          </mc:Choice>
          <mc:Fallback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32AEA1ED-09B9-4164-B7C9-753D3B6560C2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2655501" y="5471526"/>
                  <a:ext cx="576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D58D275E-B8E7-45A5-8589-57B7D113B91D}"/>
                    </a:ext>
                  </a:extLst>
                </p14:cNvPr>
                <p14:cNvContentPartPr/>
                <p14:nvPr/>
              </p14:nvContentPartPr>
              <p14:xfrm>
                <a:off x="2615181" y="5435886"/>
                <a:ext cx="241920" cy="219240"/>
              </p14:xfrm>
            </p:contentPart>
          </mc:Choice>
          <mc:Fallback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D58D275E-B8E7-45A5-8589-57B7D113B91D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2606181" y="5427246"/>
                  <a:ext cx="25956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BC41EFCC-2297-4187-9790-37A83FED7872}"/>
              </a:ext>
            </a:extLst>
          </p:cNvPr>
          <p:cNvGrpSpPr/>
          <p:nvPr/>
        </p:nvGrpSpPr>
        <p:grpSpPr>
          <a:xfrm>
            <a:off x="1666221" y="5463966"/>
            <a:ext cx="195840" cy="255240"/>
            <a:chOff x="1666221" y="5463966"/>
            <a:chExt cx="195840" cy="25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04B126E8-EADB-4699-9397-FBD5427BC4B7}"/>
                    </a:ext>
                  </a:extLst>
                </p14:cNvPr>
                <p14:cNvContentPartPr/>
                <p14:nvPr/>
              </p14:nvContentPartPr>
              <p14:xfrm>
                <a:off x="1666221" y="5547846"/>
                <a:ext cx="147600" cy="171360"/>
              </p14:xfrm>
            </p:contentPart>
          </mc:Choice>
          <mc:Fallback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04B126E8-EADB-4699-9397-FBD5427BC4B7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1657221" y="5538846"/>
                  <a:ext cx="165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ED1EFB4B-EC63-4F1A-B21A-0A150D5BC73B}"/>
                    </a:ext>
                  </a:extLst>
                </p14:cNvPr>
                <p14:cNvContentPartPr/>
                <p14:nvPr/>
              </p14:nvContentPartPr>
              <p14:xfrm>
                <a:off x="1735701" y="5463966"/>
                <a:ext cx="126360" cy="151200"/>
              </p14:xfrm>
            </p:contentPart>
          </mc:Choice>
          <mc:Fallback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ED1EFB4B-EC63-4F1A-B21A-0A150D5BC73B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1726701" y="5455326"/>
                  <a:ext cx="14400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3373746C-D2F5-444B-A41B-3163A76FF576}"/>
              </a:ext>
            </a:extLst>
          </p:cNvPr>
          <p:cNvGrpSpPr/>
          <p:nvPr/>
        </p:nvGrpSpPr>
        <p:grpSpPr>
          <a:xfrm>
            <a:off x="1683501" y="5794446"/>
            <a:ext cx="856080" cy="325800"/>
            <a:chOff x="1683501" y="5794446"/>
            <a:chExt cx="856080" cy="32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FD60F7AE-9DF5-46B8-8B20-E52DEFB5BACC}"/>
                    </a:ext>
                  </a:extLst>
                </p14:cNvPr>
                <p14:cNvContentPartPr/>
                <p14:nvPr/>
              </p14:nvContentPartPr>
              <p14:xfrm>
                <a:off x="1683501" y="5889846"/>
                <a:ext cx="39600" cy="230400"/>
              </p14:xfrm>
            </p:contentPart>
          </mc:Choice>
          <mc:Fallback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FD60F7AE-9DF5-46B8-8B20-E52DEFB5BACC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1674861" y="5880846"/>
                  <a:ext cx="572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F0CF8F0F-C95B-49CF-8487-2128EDB97300}"/>
                    </a:ext>
                  </a:extLst>
                </p14:cNvPr>
                <p14:cNvContentPartPr/>
                <p14:nvPr/>
              </p14:nvContentPartPr>
              <p14:xfrm>
                <a:off x="1696821" y="5855646"/>
                <a:ext cx="71280" cy="124560"/>
              </p14:xfrm>
            </p:contentPart>
          </mc:Choice>
          <mc:Fallback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F0CF8F0F-C95B-49CF-8487-2128EDB97300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1687821" y="5847006"/>
                  <a:ext cx="88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D8A182A0-7FF3-4AD2-BD9F-2AAFB7EBCADD}"/>
                    </a:ext>
                  </a:extLst>
                </p14:cNvPr>
                <p14:cNvContentPartPr/>
                <p14:nvPr/>
              </p14:nvContentPartPr>
              <p14:xfrm>
                <a:off x="1834341" y="5799846"/>
                <a:ext cx="109800" cy="172440"/>
              </p14:xfrm>
            </p:contentPart>
          </mc:Choice>
          <mc:Fallback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D8A182A0-7FF3-4AD2-BD9F-2AAFB7EBCADD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1825341" y="5790846"/>
                  <a:ext cx="1274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BB1A92CF-CE99-416C-B467-4A3087C116F5}"/>
                    </a:ext>
                  </a:extLst>
                </p14:cNvPr>
                <p14:cNvContentPartPr/>
                <p14:nvPr/>
              </p14:nvContentPartPr>
              <p14:xfrm>
                <a:off x="1978701" y="5875806"/>
                <a:ext cx="110520" cy="233280"/>
              </p14:xfrm>
            </p:contentPart>
          </mc:Choice>
          <mc:Fallback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BB1A92CF-CE99-416C-B467-4A3087C116F5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1969701" y="5867166"/>
                  <a:ext cx="1281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372FDB04-2B58-43C1-9D8E-E6AFE2A52C0D}"/>
                    </a:ext>
                  </a:extLst>
                </p14:cNvPr>
                <p14:cNvContentPartPr/>
                <p14:nvPr/>
              </p14:nvContentPartPr>
              <p14:xfrm>
                <a:off x="2089221" y="5794446"/>
                <a:ext cx="96120" cy="168480"/>
              </p14:xfrm>
            </p:contentPart>
          </mc:Choice>
          <mc:Fallback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372FDB04-2B58-43C1-9D8E-E6AFE2A52C0D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2080581" y="5785806"/>
                  <a:ext cx="1137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436DCE54-5D2E-454A-AD85-24FA24A00E0C}"/>
                    </a:ext>
                  </a:extLst>
                </p14:cNvPr>
                <p14:cNvContentPartPr/>
                <p14:nvPr/>
              </p14:nvContentPartPr>
              <p14:xfrm>
                <a:off x="2203701" y="5846646"/>
                <a:ext cx="52920" cy="118080"/>
              </p14:xfrm>
            </p:contentPart>
          </mc:Choice>
          <mc:Fallback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436DCE54-5D2E-454A-AD85-24FA24A00E0C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2194701" y="5838006"/>
                  <a:ext cx="70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270C9B37-230A-48FD-922A-B408E007F1E2}"/>
                    </a:ext>
                  </a:extLst>
                </p14:cNvPr>
                <p14:cNvContentPartPr/>
                <p14:nvPr/>
              </p14:nvContentPartPr>
              <p14:xfrm>
                <a:off x="2305581" y="5871846"/>
                <a:ext cx="114480" cy="81720"/>
              </p14:xfrm>
            </p:contentPart>
          </mc:Choice>
          <mc:Fallback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270C9B37-230A-48FD-922A-B408E007F1E2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2296941" y="5862846"/>
                  <a:ext cx="132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1022D105-2349-4CA7-BC97-C9DA8DF67819}"/>
                    </a:ext>
                  </a:extLst>
                </p14:cNvPr>
                <p14:cNvContentPartPr/>
                <p14:nvPr/>
              </p14:nvContentPartPr>
              <p14:xfrm>
                <a:off x="2425101" y="5847366"/>
                <a:ext cx="114480" cy="111960"/>
              </p14:xfrm>
            </p:contentPart>
          </mc:Choice>
          <mc:Fallback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1022D105-2349-4CA7-BC97-C9DA8DF67819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2416101" y="5838366"/>
                  <a:ext cx="132120" cy="129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0811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Hard direction: 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17</a:t>
            </a:fld>
            <a:endParaRPr lang="en-CA"/>
          </a:p>
        </p:txBody>
      </p:sp>
      <p:grpSp>
        <p:nvGrpSpPr>
          <p:cNvPr id="213" name="Group 6">
            <a:extLst>
              <a:ext uri="{FF2B5EF4-FFF2-40B4-BE49-F238E27FC236}">
                <a16:creationId xmlns:a16="http://schemas.microsoft.com/office/drawing/2014/main" id="{DAEFB2B7-B3EC-43EA-BA37-2BE2B743EC55}"/>
              </a:ext>
            </a:extLst>
          </p:cNvPr>
          <p:cNvGrpSpPr/>
          <p:nvPr/>
        </p:nvGrpSpPr>
        <p:grpSpPr>
          <a:xfrm>
            <a:off x="1632469" y="1825658"/>
            <a:ext cx="1001487" cy="1447800"/>
            <a:chOff x="5257800" y="3505200"/>
            <a:chExt cx="1828800" cy="3200400"/>
          </a:xfrm>
        </p:grpSpPr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654BE059-BCB2-4467-A349-0B1C5E907B76}"/>
                </a:ext>
              </a:extLst>
            </p:cNvPr>
            <p:cNvSpPr/>
            <p:nvPr/>
          </p:nvSpPr>
          <p:spPr>
            <a:xfrm>
              <a:off x="5334000" y="3505200"/>
              <a:ext cx="1752600" cy="1066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B632BA0F-7550-4170-9881-428A42D9B427}"/>
                </a:ext>
              </a:extLst>
            </p:cNvPr>
            <p:cNvSpPr/>
            <p:nvPr/>
          </p:nvSpPr>
          <p:spPr>
            <a:xfrm>
              <a:off x="5257800" y="4953000"/>
              <a:ext cx="1447800" cy="1752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44F4A04D-3825-4E42-96C3-0281DA5AF198}"/>
                </a:ext>
              </a:extLst>
            </p:cNvPr>
            <p:cNvCxnSpPr/>
            <p:nvPr/>
          </p:nvCxnSpPr>
          <p:spPr>
            <a:xfrm rot="5400000">
              <a:off x="5295900" y="4762500"/>
              <a:ext cx="10668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EE066627-CFA7-4EC3-A052-EE52A99F67D3}"/>
                </a:ext>
              </a:extLst>
            </p:cNvPr>
            <p:cNvCxnSpPr/>
            <p:nvPr/>
          </p:nvCxnSpPr>
          <p:spPr>
            <a:xfrm rot="5400000">
              <a:off x="5067300" y="4762500"/>
              <a:ext cx="20574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564730E2-F51A-4E6F-9EF5-14A27581AEE5}"/>
                </a:ext>
              </a:extLst>
            </p:cNvPr>
            <p:cNvCxnSpPr/>
            <p:nvPr/>
          </p:nvCxnSpPr>
          <p:spPr>
            <a:xfrm flipV="1">
              <a:off x="5486400" y="3581400"/>
              <a:ext cx="5334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569B67DE-F41C-425A-8012-3839BC117844}"/>
                </a:ext>
              </a:extLst>
            </p:cNvPr>
            <p:cNvCxnSpPr/>
            <p:nvPr/>
          </p:nvCxnSpPr>
          <p:spPr>
            <a:xfrm flipV="1">
              <a:off x="5715000" y="3810000"/>
              <a:ext cx="5334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4787A9EE-927F-4E7D-AAFA-250F835A8C7E}"/>
                </a:ext>
              </a:extLst>
            </p:cNvPr>
            <p:cNvCxnSpPr/>
            <p:nvPr/>
          </p:nvCxnSpPr>
          <p:spPr>
            <a:xfrm>
              <a:off x="5791200" y="3886200"/>
              <a:ext cx="1143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CD7D9294-42ED-4E9B-8875-E707572DF236}"/>
                </a:ext>
              </a:extLst>
            </p:cNvPr>
            <p:cNvCxnSpPr/>
            <p:nvPr/>
          </p:nvCxnSpPr>
          <p:spPr>
            <a:xfrm rot="5400000" flipH="1" flipV="1">
              <a:off x="5905500" y="3695700"/>
              <a:ext cx="609600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8FB9AB6A-74F7-4541-984C-959AC63937A2}"/>
                </a:ext>
              </a:extLst>
            </p:cNvPr>
            <p:cNvCxnSpPr/>
            <p:nvPr/>
          </p:nvCxnSpPr>
          <p:spPr>
            <a:xfrm flipV="1">
              <a:off x="6248400" y="4038600"/>
              <a:ext cx="5334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754C7BD0-E46E-4BDA-8613-88FC6EA81463}"/>
                </a:ext>
              </a:extLst>
            </p:cNvPr>
            <p:cNvCxnSpPr/>
            <p:nvPr/>
          </p:nvCxnSpPr>
          <p:spPr>
            <a:xfrm>
              <a:off x="5791200" y="4038600"/>
              <a:ext cx="8382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DC32CB7F-60B1-4AA9-A204-EFA37F907BFC}"/>
                </a:ext>
              </a:extLst>
            </p:cNvPr>
            <p:cNvCxnSpPr/>
            <p:nvPr/>
          </p:nvCxnSpPr>
          <p:spPr>
            <a:xfrm rot="5400000" flipH="1" flipV="1">
              <a:off x="5410200" y="5867400"/>
              <a:ext cx="381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9CFB16CE-A77A-4A6A-9298-312EDD97442C}"/>
                </a:ext>
              </a:extLst>
            </p:cNvPr>
            <p:cNvCxnSpPr/>
            <p:nvPr/>
          </p:nvCxnSpPr>
          <p:spPr>
            <a:xfrm flipV="1">
              <a:off x="5410200" y="6019800"/>
              <a:ext cx="5334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C902686C-0625-4A60-AE78-AA8160E75142}"/>
                </a:ext>
              </a:extLst>
            </p:cNvPr>
            <p:cNvCxnSpPr/>
            <p:nvPr/>
          </p:nvCxnSpPr>
          <p:spPr>
            <a:xfrm>
              <a:off x="5486400" y="6096000"/>
              <a:ext cx="1143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6600CDCE-21E4-4A00-A1A5-01154E5E4E18}"/>
                </a:ext>
              </a:extLst>
            </p:cNvPr>
            <p:cNvCxnSpPr/>
            <p:nvPr/>
          </p:nvCxnSpPr>
          <p:spPr>
            <a:xfrm rot="5400000" flipH="1" flipV="1">
              <a:off x="5600700" y="5905500"/>
              <a:ext cx="609600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D1588DF7-9F66-4113-BBEA-F7BD0C18F8A4}"/>
                </a:ext>
              </a:extLst>
            </p:cNvPr>
            <p:cNvCxnSpPr/>
            <p:nvPr/>
          </p:nvCxnSpPr>
          <p:spPr>
            <a:xfrm flipV="1">
              <a:off x="5943600" y="6248400"/>
              <a:ext cx="5334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E5AB8874-4ADA-4BA2-A0D7-F7D1EBBE7CD1}"/>
                </a:ext>
              </a:extLst>
            </p:cNvPr>
            <p:cNvCxnSpPr/>
            <p:nvPr/>
          </p:nvCxnSpPr>
          <p:spPr>
            <a:xfrm>
              <a:off x="5486400" y="6248400"/>
              <a:ext cx="8382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3C3F89A1-9072-4A6C-8766-9672FAADBF53}"/>
                </a:ext>
              </a:extLst>
            </p:cNvPr>
            <p:cNvCxnSpPr/>
            <p:nvPr/>
          </p:nvCxnSpPr>
          <p:spPr>
            <a:xfrm rot="5400000" flipH="1" flipV="1">
              <a:off x="5410200" y="5257800"/>
              <a:ext cx="381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1CAE5C06-A34E-4B6B-B476-7B2598519307}"/>
                </a:ext>
              </a:extLst>
            </p:cNvPr>
            <p:cNvCxnSpPr/>
            <p:nvPr/>
          </p:nvCxnSpPr>
          <p:spPr>
            <a:xfrm flipV="1">
              <a:off x="5410200" y="5410200"/>
              <a:ext cx="5334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C673F1EB-2154-4C73-A7F7-1D995FCAAF47}"/>
                </a:ext>
              </a:extLst>
            </p:cNvPr>
            <p:cNvCxnSpPr/>
            <p:nvPr/>
          </p:nvCxnSpPr>
          <p:spPr>
            <a:xfrm>
              <a:off x="5486400" y="5486400"/>
              <a:ext cx="1143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C0AADCB1-278E-4673-9B48-FE5D7759A848}"/>
                </a:ext>
              </a:extLst>
            </p:cNvPr>
            <p:cNvCxnSpPr/>
            <p:nvPr/>
          </p:nvCxnSpPr>
          <p:spPr>
            <a:xfrm rot="5400000" flipH="1" flipV="1">
              <a:off x="5600700" y="5295900"/>
              <a:ext cx="609600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C64443FD-3BC0-44D8-BFE8-16A22EDFA91D}"/>
                </a:ext>
              </a:extLst>
            </p:cNvPr>
            <p:cNvCxnSpPr/>
            <p:nvPr/>
          </p:nvCxnSpPr>
          <p:spPr>
            <a:xfrm flipV="1">
              <a:off x="5943600" y="5638800"/>
              <a:ext cx="5334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4EB7D33B-AD0C-4C49-A87A-9C2268B51CF5}"/>
                </a:ext>
              </a:extLst>
            </p:cNvPr>
            <p:cNvCxnSpPr/>
            <p:nvPr/>
          </p:nvCxnSpPr>
          <p:spPr>
            <a:xfrm>
              <a:off x="5486400" y="5638800"/>
              <a:ext cx="8382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0E6341CC-AAA3-4A99-B369-999E0EFD3E6C}"/>
              </a:ext>
            </a:extLst>
          </p:cNvPr>
          <p:cNvSpPr txBox="1"/>
          <p:nvPr/>
        </p:nvSpPr>
        <p:spPr>
          <a:xfrm>
            <a:off x="2842214" y="2344121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</a:t>
            </a:r>
            <a:endParaRPr lang="en-US" dirty="0"/>
          </a:p>
        </p:txBody>
      </p:sp>
      <p:pic>
        <p:nvPicPr>
          <p:cNvPr id="237" name="Picture 236" descr="trivial2nd.JPG">
            <a:extLst>
              <a:ext uri="{FF2B5EF4-FFF2-40B4-BE49-F238E27FC236}">
                <a16:creationId xmlns:a16="http://schemas.microsoft.com/office/drawing/2014/main" id="{C9209DC3-32AA-4300-9F2C-FF632231673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87856" y="1521008"/>
            <a:ext cx="3107808" cy="2223785"/>
          </a:xfrm>
          <a:prstGeom prst="rect">
            <a:avLst/>
          </a:prstGeom>
        </p:spPr>
      </p:pic>
      <p:sp>
        <p:nvSpPr>
          <p:cNvPr id="238" name="TextBox 237">
            <a:extLst>
              <a:ext uri="{FF2B5EF4-FFF2-40B4-BE49-F238E27FC236}">
                <a16:creationId xmlns:a16="http://schemas.microsoft.com/office/drawing/2014/main" id="{0B945145-9ADB-4908-A68D-0940E115B444}"/>
              </a:ext>
            </a:extLst>
          </p:cNvPr>
          <p:cNvSpPr txBox="1"/>
          <p:nvPr/>
        </p:nvSpPr>
        <p:spPr>
          <a:xfrm>
            <a:off x="5952992" y="2344121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</a:t>
            </a:r>
            <a:endParaRPr lang="en-US" dirty="0"/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61A425DC-9B05-4A4C-950A-5D8FEAF23700}"/>
              </a:ext>
            </a:extLst>
          </p:cNvPr>
          <p:cNvGrpSpPr/>
          <p:nvPr/>
        </p:nvGrpSpPr>
        <p:grpSpPr>
          <a:xfrm>
            <a:off x="1755056" y="4539378"/>
            <a:ext cx="838200" cy="838200"/>
            <a:chOff x="1888535" y="5586396"/>
            <a:chExt cx="838200" cy="838200"/>
          </a:xfrm>
        </p:grpSpPr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DDEDC2FA-595A-4C69-8EBF-F8A274EF7795}"/>
                </a:ext>
              </a:extLst>
            </p:cNvPr>
            <p:cNvSpPr/>
            <p:nvPr/>
          </p:nvSpPr>
          <p:spPr>
            <a:xfrm>
              <a:off x="2269535" y="5586396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C7BF4AE7-8C46-4032-8F79-185BD4B7C700}"/>
                </a:ext>
              </a:extLst>
            </p:cNvPr>
            <p:cNvSpPr/>
            <p:nvPr/>
          </p:nvSpPr>
          <p:spPr>
            <a:xfrm>
              <a:off x="2498135" y="5662596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6E21E342-3EAD-46FA-B0D6-552A77366498}"/>
                </a:ext>
              </a:extLst>
            </p:cNvPr>
            <p:cNvSpPr/>
            <p:nvPr/>
          </p:nvSpPr>
          <p:spPr>
            <a:xfrm>
              <a:off x="2650535" y="5967396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EAC90889-8066-4535-B247-213CC9FEDBC9}"/>
                </a:ext>
              </a:extLst>
            </p:cNvPr>
            <p:cNvSpPr/>
            <p:nvPr/>
          </p:nvSpPr>
          <p:spPr>
            <a:xfrm>
              <a:off x="2574335" y="6195996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3A5D0411-9F17-4BEA-B234-027190CBFE50}"/>
                </a:ext>
              </a:extLst>
            </p:cNvPr>
            <p:cNvSpPr/>
            <p:nvPr/>
          </p:nvSpPr>
          <p:spPr>
            <a:xfrm>
              <a:off x="2269535" y="6348396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7ECECECE-E554-496A-A056-60D501F1F360}"/>
                </a:ext>
              </a:extLst>
            </p:cNvPr>
            <p:cNvSpPr/>
            <p:nvPr/>
          </p:nvSpPr>
          <p:spPr>
            <a:xfrm>
              <a:off x="2040935" y="6272196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FA182715-F639-413D-8D8F-35C170567538}"/>
                </a:ext>
              </a:extLst>
            </p:cNvPr>
            <p:cNvSpPr/>
            <p:nvPr/>
          </p:nvSpPr>
          <p:spPr>
            <a:xfrm>
              <a:off x="1888535" y="5967396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82B6F573-57D8-48FE-A4E1-09A57FE0EF23}"/>
                </a:ext>
              </a:extLst>
            </p:cNvPr>
            <p:cNvSpPr/>
            <p:nvPr/>
          </p:nvSpPr>
          <p:spPr>
            <a:xfrm>
              <a:off x="1964735" y="5738796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4F4596F1-591A-4E07-9001-A3A5A7338E20}"/>
                </a:ext>
              </a:extLst>
            </p:cNvPr>
            <p:cNvCxnSpPr>
              <a:stCxn id="247" idx="3"/>
              <a:endCxn id="246" idx="0"/>
            </p:cNvCxnSpPr>
            <p:nvPr/>
          </p:nvCxnSpPr>
          <p:spPr>
            <a:xfrm flipH="1">
              <a:off x="1926635" y="5803837"/>
              <a:ext cx="49259" cy="1635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E1421457-90B8-4BA6-A7FC-F71802037ADC}"/>
                </a:ext>
              </a:extLst>
            </p:cNvPr>
            <p:cNvCxnSpPr>
              <a:stCxn id="246" idx="4"/>
              <a:endCxn id="245" idx="1"/>
            </p:cNvCxnSpPr>
            <p:nvPr/>
          </p:nvCxnSpPr>
          <p:spPr>
            <a:xfrm>
              <a:off x="1926635" y="6043596"/>
              <a:ext cx="125459" cy="2397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2123FC52-9896-4EE7-843E-EFD5569A07CD}"/>
                </a:ext>
              </a:extLst>
            </p:cNvPr>
            <p:cNvCxnSpPr>
              <a:stCxn id="245" idx="5"/>
              <a:endCxn id="244" idx="2"/>
            </p:cNvCxnSpPr>
            <p:nvPr/>
          </p:nvCxnSpPr>
          <p:spPr>
            <a:xfrm>
              <a:off x="2105976" y="6337237"/>
              <a:ext cx="163559" cy="492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8612A863-C2B7-493E-BFEE-9E83B346B4B3}"/>
                </a:ext>
              </a:extLst>
            </p:cNvPr>
            <p:cNvCxnSpPr>
              <a:stCxn id="244" idx="6"/>
              <a:endCxn id="243" idx="3"/>
            </p:cNvCxnSpPr>
            <p:nvPr/>
          </p:nvCxnSpPr>
          <p:spPr>
            <a:xfrm flipV="1">
              <a:off x="2345735" y="6261037"/>
              <a:ext cx="239759" cy="1254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5E3DE25D-4E15-4B5C-BC51-378507643A0C}"/>
                </a:ext>
              </a:extLst>
            </p:cNvPr>
            <p:cNvCxnSpPr>
              <a:stCxn id="243" idx="7"/>
              <a:endCxn id="242" idx="4"/>
            </p:cNvCxnSpPr>
            <p:nvPr/>
          </p:nvCxnSpPr>
          <p:spPr>
            <a:xfrm flipV="1">
              <a:off x="2639376" y="6043596"/>
              <a:ext cx="49259" cy="1635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965CFBFE-F4FE-4E4F-B58E-98C2FC2F798E}"/>
                </a:ext>
              </a:extLst>
            </p:cNvPr>
            <p:cNvCxnSpPr>
              <a:stCxn id="242" idx="0"/>
              <a:endCxn id="241" idx="5"/>
            </p:cNvCxnSpPr>
            <p:nvPr/>
          </p:nvCxnSpPr>
          <p:spPr>
            <a:xfrm flipH="1" flipV="1">
              <a:off x="2563176" y="5727637"/>
              <a:ext cx="125459" cy="2397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D31A77B2-A637-4515-A7D3-A9A015EE1026}"/>
                </a:ext>
              </a:extLst>
            </p:cNvPr>
            <p:cNvCxnSpPr>
              <a:stCxn id="241" idx="1"/>
              <a:endCxn id="240" idx="6"/>
            </p:cNvCxnSpPr>
            <p:nvPr/>
          </p:nvCxnSpPr>
          <p:spPr>
            <a:xfrm flipH="1" flipV="1">
              <a:off x="2345735" y="5624496"/>
              <a:ext cx="163559" cy="492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5" name="TextBox 254">
            <a:extLst>
              <a:ext uri="{FF2B5EF4-FFF2-40B4-BE49-F238E27FC236}">
                <a16:creationId xmlns:a16="http://schemas.microsoft.com/office/drawing/2014/main" id="{7C372299-4100-4231-B3DF-1D8CC39726D9}"/>
              </a:ext>
            </a:extLst>
          </p:cNvPr>
          <p:cNvSpPr txBox="1"/>
          <p:nvPr/>
        </p:nvSpPr>
        <p:spPr>
          <a:xfrm>
            <a:off x="2907196" y="476980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</a:t>
            </a:r>
            <a:endParaRPr lang="en-US" dirty="0"/>
          </a:p>
        </p:txBody>
      </p:sp>
      <p:pic>
        <p:nvPicPr>
          <p:cNvPr id="256" name="Picture 255" descr="smooth2nd.JPG">
            <a:extLst>
              <a:ext uri="{FF2B5EF4-FFF2-40B4-BE49-F238E27FC236}">
                <a16:creationId xmlns:a16="http://schemas.microsoft.com/office/drawing/2014/main" id="{DBA76A9B-97D5-49DA-A8B9-58151DC46DE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52838" y="4006260"/>
            <a:ext cx="2971800" cy="2069288"/>
          </a:xfrm>
          <a:prstGeom prst="rect">
            <a:avLst/>
          </a:prstGeom>
        </p:spPr>
      </p:pic>
      <p:sp>
        <p:nvSpPr>
          <p:cNvPr id="257" name="TextBox 256">
            <a:extLst>
              <a:ext uri="{FF2B5EF4-FFF2-40B4-BE49-F238E27FC236}">
                <a16:creationId xmlns:a16="http://schemas.microsoft.com/office/drawing/2014/main" id="{E881811F-D5FF-44B7-9C66-9525A1B9085D}"/>
              </a:ext>
            </a:extLst>
          </p:cNvPr>
          <p:cNvSpPr txBox="1"/>
          <p:nvPr/>
        </p:nvSpPr>
        <p:spPr>
          <a:xfrm>
            <a:off x="5902760" y="476980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</a:t>
            </a:r>
            <a:endParaRPr lang="en-US" dirty="0"/>
          </a:p>
        </p:txBody>
      </p:sp>
      <p:pic>
        <p:nvPicPr>
          <p:cNvPr id="258" name="Picture 257">
            <a:extLst>
              <a:ext uri="{FF2B5EF4-FFF2-40B4-BE49-F238E27FC236}">
                <a16:creationId xmlns:a16="http://schemas.microsoft.com/office/drawing/2014/main" id="{5B5B06BC-B8B7-4A26-AB20-69DD247DAD6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063" y="2401732"/>
            <a:ext cx="1217485" cy="280797"/>
          </a:xfrm>
          <a:prstGeom prst="rect">
            <a:avLst/>
          </a:prstGeom>
        </p:spPr>
      </p:pic>
      <p:pic>
        <p:nvPicPr>
          <p:cNvPr id="259" name="Picture 258" descr="addin_tmp.png">
            <a:extLst>
              <a:ext uri="{FF2B5EF4-FFF2-40B4-BE49-F238E27FC236}">
                <a16:creationId xmlns:a16="http://schemas.microsoft.com/office/drawing/2014/main" id="{6042F837-F2B3-471C-A645-8BD9C6A8162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311604" y="1828097"/>
            <a:ext cx="185167" cy="135447"/>
          </a:xfrm>
          <a:prstGeom prst="rect">
            <a:avLst/>
          </a:prstGeom>
        </p:spPr>
      </p:pic>
      <p:pic>
        <p:nvPicPr>
          <p:cNvPr id="260" name="Picture 259" descr="addin_tmp.png">
            <a:extLst>
              <a:ext uri="{FF2B5EF4-FFF2-40B4-BE49-F238E27FC236}">
                <a16:creationId xmlns:a16="http://schemas.microsoft.com/office/drawing/2014/main" id="{DCF7B2DF-EE3C-4422-AB61-EBB751FA7CA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289765" y="4424165"/>
            <a:ext cx="185167" cy="135447"/>
          </a:xfrm>
          <a:prstGeom prst="rect">
            <a:avLst/>
          </a:prstGeom>
        </p:spPr>
      </p:pic>
      <p:sp>
        <p:nvSpPr>
          <p:cNvPr id="261" name="TextBox 260">
            <a:extLst>
              <a:ext uri="{FF2B5EF4-FFF2-40B4-BE49-F238E27FC236}">
                <a16:creationId xmlns:a16="http://schemas.microsoft.com/office/drawing/2014/main" id="{27E1E238-E643-4ADE-A563-F2507E665FE7}"/>
              </a:ext>
            </a:extLst>
          </p:cNvPr>
          <p:cNvSpPr txBox="1"/>
          <p:nvPr/>
        </p:nvSpPr>
        <p:spPr>
          <a:xfrm>
            <a:off x="5312006" y="2280262"/>
            <a:ext cx="672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vertices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0A23C062-D76B-47C2-8E02-42A892EC1922}"/>
              </a:ext>
            </a:extLst>
          </p:cNvPr>
          <p:cNvSpPr txBox="1"/>
          <p:nvPr/>
        </p:nvSpPr>
        <p:spPr>
          <a:xfrm>
            <a:off x="5376988" y="4691781"/>
            <a:ext cx="672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vertices</a:t>
            </a:r>
          </a:p>
        </p:txBody>
      </p:sp>
      <p:pic>
        <p:nvPicPr>
          <p:cNvPr id="263" name="Picture 262">
            <a:extLst>
              <a:ext uri="{FF2B5EF4-FFF2-40B4-BE49-F238E27FC236}">
                <a16:creationId xmlns:a16="http://schemas.microsoft.com/office/drawing/2014/main" id="{1DD13B19-BC60-4D87-B661-35B59501B82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045" y="4837386"/>
            <a:ext cx="1343215" cy="3017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35FEE83-BAC6-40AD-856F-C8D256B0B96E}"/>
                  </a:ext>
                </a:extLst>
              </p14:cNvPr>
              <p14:cNvContentPartPr/>
              <p14:nvPr/>
            </p14:nvContentPartPr>
            <p14:xfrm>
              <a:off x="1270800" y="318240"/>
              <a:ext cx="8097480" cy="5489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35FEE83-BAC6-40AD-856F-C8D256B0B9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61440" y="308880"/>
                <a:ext cx="8116200" cy="550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424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/>
      <p:bldP spid="238" grpId="0"/>
      <p:bldP spid="255" grpId="0"/>
      <p:bldP spid="257" grpId="0"/>
      <p:bldP spid="261" grpId="0"/>
      <p:bldP spid="2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Hard direction: Intuition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18</a:t>
            </a:fld>
            <a:endParaRPr lang="en-CA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F15773D-5E97-4AF5-AD35-155F5658136B}"/>
              </a:ext>
            </a:extLst>
          </p:cNvPr>
          <p:cNvSpPr txBox="1"/>
          <p:nvPr/>
        </p:nvSpPr>
        <p:spPr>
          <a:xfrm>
            <a:off x="781049" y="1187390"/>
            <a:ext cx="10794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The second eigenvector gives us an embedding on a line so that most edges are short.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B361109-4129-46CE-9500-2838DC345F9E}"/>
                  </a:ext>
                </a:extLst>
              </p14:cNvPr>
              <p14:cNvContentPartPr/>
              <p14:nvPr/>
            </p14:nvContentPartPr>
            <p14:xfrm>
              <a:off x="2676600" y="321480"/>
              <a:ext cx="9513720" cy="6013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B361109-4129-46CE-9500-2838DC345F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7240" y="312120"/>
                <a:ext cx="9532440" cy="603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1930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Hard direction: Preprocessing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19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F15773D-5E97-4AF5-AD35-155F5658136B}"/>
                  </a:ext>
                </a:extLst>
              </p:cNvPr>
              <p:cNvSpPr txBox="1"/>
              <p:nvPr/>
            </p:nvSpPr>
            <p:spPr>
              <a:xfrm>
                <a:off x="781049" y="1187390"/>
                <a:ext cx="10794023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Without loss, assume the number of positive entries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 is at most the number of negative entries.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We simply zero out the negative entries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 to obtain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b="1" u="sng" dirty="0"/>
                  <a:t>Lemma</a:t>
                </a:r>
                <a:r>
                  <a:rPr lang="en-CA" sz="2000" dirty="0"/>
                  <a:t>. 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Working with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CA" sz="2000" dirty="0"/>
                  <a:t>, we will ensure that the output 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sz="2000" dirty="0"/>
                  <a:t> satisfies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F15773D-5E97-4AF5-AD35-155F56581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187390"/>
                <a:ext cx="10794023" cy="2862322"/>
              </a:xfrm>
              <a:prstGeom prst="rect">
                <a:avLst/>
              </a:prstGeom>
              <a:blipFill>
                <a:blip r:embed="rId2"/>
                <a:stretch>
                  <a:fillRect l="-565" t="-1279" b="-29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2ndtrans.png">
            <a:extLst>
              <a:ext uri="{FF2B5EF4-FFF2-40B4-BE49-F238E27FC236}">
                <a16:creationId xmlns:a16="http://schemas.microsoft.com/office/drawing/2014/main" id="{836F3F2C-9BD0-4B91-809B-08D8ED081D8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1" y="4313489"/>
            <a:ext cx="3323397" cy="222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7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854B02-34D4-46E3-BC7B-E89BBE67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</a:t>
            </a:fld>
            <a:endParaRPr lang="en-C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B1A1C8-1244-4230-89C8-8BD20385DFAB}"/>
              </a:ext>
            </a:extLst>
          </p:cNvPr>
          <p:cNvSpPr txBox="1"/>
          <p:nvPr/>
        </p:nvSpPr>
        <p:spPr>
          <a:xfrm>
            <a:off x="781049" y="1317379"/>
            <a:ext cx="46833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Rayleigh quotient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Largest eigenvalue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Spectral partitioning algorithm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err="1"/>
              <a:t>Cheeger’s</a:t>
            </a:r>
            <a:r>
              <a:rPr lang="en-CA" sz="2000" dirty="0"/>
              <a:t> inequality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6D3D98-FD64-409D-960A-4E43F2076E53}"/>
              </a:ext>
            </a:extLst>
          </p:cNvPr>
          <p:cNvCxnSpPr>
            <a:cxnSpLocks/>
          </p:cNvCxnSpPr>
          <p:nvPr/>
        </p:nvCxnSpPr>
        <p:spPr>
          <a:xfrm>
            <a:off x="5640716" y="953965"/>
            <a:ext cx="0" cy="3767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9D7F38-0F06-413E-9E17-30ECB8D6A5E1}"/>
              </a:ext>
            </a:extLst>
          </p:cNvPr>
          <p:cNvSpPr txBox="1"/>
          <p:nvPr/>
        </p:nvSpPr>
        <p:spPr>
          <a:xfrm>
            <a:off x="5987645" y="1248506"/>
            <a:ext cx="5308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Proposal instruction will be posted soon.</a:t>
            </a:r>
          </a:p>
          <a:p>
            <a:endParaRPr lang="en-CA" sz="2000" dirty="0"/>
          </a:p>
          <a:p>
            <a:r>
              <a:rPr lang="en-CA" sz="2000" dirty="0"/>
              <a:t>HW3 due Monday, from L07.pdf – L10.pdf.</a:t>
            </a:r>
          </a:p>
          <a:p>
            <a:endParaRPr lang="en-CA" sz="2000" dirty="0"/>
          </a:p>
          <a:p>
            <a:r>
              <a:rPr lang="en-CA" sz="2000" dirty="0"/>
              <a:t>HW2 solution posted.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334745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Hard direction: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20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F15773D-5E97-4AF5-AD35-155F5658136B}"/>
                  </a:ext>
                </a:extLst>
              </p:cNvPr>
              <p:cNvSpPr txBox="1"/>
              <p:nvPr/>
            </p:nvSpPr>
            <p:spPr>
              <a:xfrm>
                <a:off x="781049" y="1187390"/>
                <a:ext cx="10794023" cy="4554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Proposition</a:t>
                </a:r>
                <a:r>
                  <a:rPr lang="en-CA" sz="2000" dirty="0"/>
                  <a:t>.  Given any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CA" sz="2000" dirty="0"/>
                  <a:t>, there exists a subset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supp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such that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ra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rad>
                  </m:oMath>
                </a14:m>
                <a:r>
                  <a:rPr lang="en-CA" sz="20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	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>
                        <a:latin typeface="Cambria Math" panose="02040503050406030204" pitchFamily="18" charset="0"/>
                      </a:rPr>
                      <m:t>supp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≠0}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u="sng" dirty="0"/>
                  <a:t>Proof plan</a:t>
                </a:r>
                <a:r>
                  <a:rPr lang="en-CA" sz="2000" dirty="0"/>
                  <a:t>.  By scaling, assume that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lim>
                    </m:limLow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  For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CA" sz="2000" dirty="0"/>
                  <a:t>, we consider the “threshold set”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  We want to prove that there exists a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 such that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rad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  The </a:t>
                </a:r>
                <a:r>
                  <a:rPr lang="en-CA" sz="2000" b="1" u="sng" dirty="0"/>
                  <a:t>idea</a:t>
                </a:r>
                <a:r>
                  <a:rPr lang="en-CA" sz="2000" dirty="0"/>
                  <a:t> is to choose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 uniformly randomly from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 dirty="0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CA" sz="2000" dirty="0"/>
                  <a:t>!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  We will 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CA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2000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CA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den>
                    </m:f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rad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  This would imply that there exists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 such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num>
                      <m:den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CA" sz="2000" i="1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rad>
                  </m:oMath>
                </a14:m>
                <a:r>
                  <a:rPr lang="en-CA" sz="2000" dirty="0"/>
                  <a:t>, as desired.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F15773D-5E97-4AF5-AD35-155F56581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187390"/>
                <a:ext cx="10794023" cy="4554132"/>
              </a:xfrm>
              <a:prstGeom prst="rect">
                <a:avLst/>
              </a:prstGeom>
              <a:blipFill>
                <a:blip r:embed="rId2"/>
                <a:stretch>
                  <a:fillRect l="-5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33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Hard direction: Proof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21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F15773D-5E97-4AF5-AD35-155F5658136B}"/>
                  </a:ext>
                </a:extLst>
              </p:cNvPr>
              <p:cNvSpPr txBox="1"/>
              <p:nvPr/>
            </p:nvSpPr>
            <p:spPr>
              <a:xfrm>
                <a:off x="781049" y="1187390"/>
                <a:ext cx="10794023" cy="2786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Proposition</a:t>
                </a:r>
                <a:r>
                  <a:rPr lang="en-CA" sz="2000" dirty="0"/>
                  <a:t>.  Given any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CA" sz="2000" dirty="0"/>
                  <a:t>, there exists a subset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supp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such that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ra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rad>
                  </m:oMath>
                </a14:m>
                <a:r>
                  <a:rPr lang="en-CA" sz="20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	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>
                        <a:latin typeface="Cambria Math" panose="02040503050406030204" pitchFamily="18" charset="0"/>
                      </a:rPr>
                      <m:t>supp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≠0}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u="sng" dirty="0"/>
                  <a:t>Proof</a:t>
                </a:r>
                <a:r>
                  <a:rPr lang="en-CA" sz="2000" dirty="0"/>
                  <a:t>.   Choose a random “threshold set”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        We will 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CA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2000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CA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den>
                    </m:f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rad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        Let’s first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F15773D-5E97-4AF5-AD35-155F56581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187390"/>
                <a:ext cx="10794023" cy="2786725"/>
              </a:xfrm>
              <a:prstGeom prst="rect">
                <a:avLst/>
              </a:prstGeom>
              <a:blipFill>
                <a:blip r:embed="rId2"/>
                <a:stretch>
                  <a:fillRect l="-565" b="-21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9224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Hard direction: Proof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22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F15773D-5E97-4AF5-AD35-155F5658136B}"/>
                  </a:ext>
                </a:extLst>
              </p:cNvPr>
              <p:cNvSpPr txBox="1"/>
              <p:nvPr/>
            </p:nvSpPr>
            <p:spPr>
              <a:xfrm>
                <a:off x="781049" y="1187390"/>
                <a:ext cx="10794023" cy="1384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u="sng" dirty="0"/>
                  <a:t>Proof</a:t>
                </a:r>
                <a:r>
                  <a:rPr lang="en-CA" sz="2000" dirty="0"/>
                  <a:t> (cont.)   Choose a random “threshold set”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                    It remains to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ra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d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       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F15773D-5E97-4AF5-AD35-155F56581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187390"/>
                <a:ext cx="10794023" cy="1384803"/>
              </a:xfrm>
              <a:prstGeom prst="rect">
                <a:avLst/>
              </a:prstGeom>
              <a:blipFill>
                <a:blip r:embed="rId2"/>
                <a:stretch>
                  <a:fillRect l="-565" t="-2643" b="-1762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1410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Summary of the proof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23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F15773D-5E97-4AF5-AD35-155F5658136B}"/>
                  </a:ext>
                </a:extLst>
              </p:cNvPr>
              <p:cNvSpPr txBox="1"/>
              <p:nvPr/>
            </p:nvSpPr>
            <p:spPr>
              <a:xfrm>
                <a:off x="707781" y="1187390"/>
                <a:ext cx="11484219" cy="518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Easy direction is to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CA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CA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CA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CA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CA" sz="20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CA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CA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CA" sz="20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den>
                        </m:f>
                      </m:e>
                    </m:func>
                  </m:oMath>
                </a14:m>
                <a:r>
                  <a:rPr lang="en-CA" sz="2000" dirty="0"/>
                  <a:t> is a “relaxation”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 sz="20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 "</m:t>
                            </m:r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binary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"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CA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CA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CA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CA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CA" sz="20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CA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CA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CA" sz="20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den>
                        </m:f>
                      </m:e>
                    </m:func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For the hard direction, given an optimizer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dirty="0"/>
                  <a:t>, we want to produce a 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rad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idea is simply to try all “threshold” sets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truncate the vector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 to obtain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CA" sz="2000" dirty="0"/>
                  <a:t> to ensure that the output set is of size at most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In the analysis, we choose a </a:t>
                </a:r>
                <a:r>
                  <a:rPr lang="en-CA" sz="2000" u="sng" dirty="0"/>
                  <a:t>random</a:t>
                </a:r>
                <a:r>
                  <a:rPr lang="en-CA" sz="2000" dirty="0"/>
                  <a:t> threshold for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CA" sz="2000" dirty="0"/>
                  <a:t> and prove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CA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2000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CA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CA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den>
                    </m:f>
                    <m:r>
                      <a:rPr lang="en-CA" sz="2000" i="1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rad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In general, this is called a “rounding” algorithm, where we turn a “fractional” solution to an integral solution.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This is the most common way to design approximation algorithms for NP-hard optimization problems.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And today we have seen an example of “randomized rounding”, a useful technique in rounding algorithms.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F15773D-5E97-4AF5-AD35-155F56581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81" y="1187390"/>
                <a:ext cx="11484219" cy="5184368"/>
              </a:xfrm>
              <a:prstGeom prst="rect">
                <a:avLst/>
              </a:prstGeom>
              <a:blipFill>
                <a:blip r:embed="rId2"/>
                <a:stretch>
                  <a:fillRect l="-531" b="-11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649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Second eigenvalue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3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3939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We order the eigenvalues of the adjacency matrix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≥⋯≥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order the eigenvalues of the Laplacian matrix as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0=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≤⋯≤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showed that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is disconnected 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sz="20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     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is connected 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b="1" u="sng" dirty="0"/>
                  <a:t>Homework</a:t>
                </a:r>
                <a:r>
                  <a:rPr lang="en-CA" sz="2000" dirty="0"/>
                  <a:t>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sz="2000" dirty="0"/>
                  <a:t> if and only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has at least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connected components.</a:t>
                </a:r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3939540"/>
              </a:xfrm>
              <a:prstGeom prst="rect">
                <a:avLst/>
              </a:prstGeom>
              <a:blipFill>
                <a:blip r:embed="rId2"/>
                <a:stretch>
                  <a:fillRect l="-546" t="-9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ACF7C91-9636-4805-8F76-47F88FA5DDBA}"/>
                  </a:ext>
                </a:extLst>
              </p14:cNvPr>
              <p14:cNvContentPartPr/>
              <p14:nvPr/>
            </p14:nvContentPartPr>
            <p14:xfrm>
              <a:off x="6288120" y="2422080"/>
              <a:ext cx="668160" cy="31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ACF7C91-9636-4805-8F76-47F88FA5DD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78760" y="2412720"/>
                <a:ext cx="686880" cy="5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994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Robust generalizations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4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410950" cy="4661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It is easy to characterize connectedness and bipartiteness anyway, so why spectral graph theory?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It turns out that these spectral characterizations can be generalized in a non-trivial quantitative way!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dirty="0"/>
                  <a:t> is “small” if and only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is “close” to be disconnected (i.e. the existence of a “sparse” cut).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sz="2000" dirty="0"/>
                  <a:t> is “small” if and only if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is “close” to having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disconnected components (i.e.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disjoint “sparse” cuts).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≈−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000" dirty="0"/>
                  <a:t> if and only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has a “close-to-bipartite-component”.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will try to prove the first item today and try to make precise the other statements next time.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410950" cy="4661276"/>
              </a:xfrm>
              <a:prstGeom prst="rect">
                <a:avLst/>
              </a:prstGeom>
              <a:blipFill>
                <a:blip r:embed="rId2"/>
                <a:stretch>
                  <a:fillRect l="-534" t="-785" r="-374" b="-144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F702E8B-8E7D-445B-801D-093557E33250}"/>
                  </a:ext>
                </a:extLst>
              </p14:cNvPr>
              <p14:cNvContentPartPr/>
              <p14:nvPr/>
            </p14:nvContentPartPr>
            <p14:xfrm>
              <a:off x="6424560" y="2556000"/>
              <a:ext cx="3245400" cy="1504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F702E8B-8E7D-445B-801D-093557E332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15200" y="2546640"/>
                <a:ext cx="3264120" cy="152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96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Rayleigh quotient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5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410950" cy="2374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The main concept in relating eigenvalues to optimization is the Rayleigh quotient, which is defined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</m:num>
                        <m:den>
                          <m:sSup>
                            <m:sSup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b="1" u="sng" dirty="0"/>
                  <a:t>Lemma</a:t>
                </a:r>
                <a:r>
                  <a:rPr lang="en-CA" sz="2000" dirty="0"/>
                  <a:t>.  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/>
                  <a:t> be real symmetric with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≥⋯≥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.  Then </a:t>
                </a:r>
                <a:endParaRPr lang="en-CA" sz="20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410950" cy="2374817"/>
              </a:xfrm>
              <a:prstGeom prst="rect">
                <a:avLst/>
              </a:prstGeom>
              <a:blipFill>
                <a:blip r:embed="rId2"/>
                <a:stretch>
                  <a:fillRect l="-534" t="-154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4695B269-94BB-4A66-BB8F-5DF565E61CFC}"/>
              </a:ext>
            </a:extLst>
          </p:cNvPr>
          <p:cNvGrpSpPr/>
          <p:nvPr/>
        </p:nvGrpSpPr>
        <p:grpSpPr>
          <a:xfrm>
            <a:off x="8885850" y="1716006"/>
            <a:ext cx="865800" cy="312120"/>
            <a:chOff x="8885850" y="1716006"/>
            <a:chExt cx="865800" cy="31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DA9B5BA-2D41-4625-AC45-D69777656642}"/>
                    </a:ext>
                  </a:extLst>
                </p14:cNvPr>
                <p14:cNvContentPartPr/>
                <p14:nvPr/>
              </p14:nvContentPartPr>
              <p14:xfrm>
                <a:off x="8885850" y="1809246"/>
                <a:ext cx="51480" cy="2044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DA9B5BA-2D41-4625-AC45-D6977765664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876850" y="1800606"/>
                  <a:ext cx="691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966B1B6-9F67-4829-8CDD-BF1ECF7430E3}"/>
                    </a:ext>
                  </a:extLst>
                </p14:cNvPr>
                <p14:cNvContentPartPr/>
                <p14:nvPr/>
              </p14:nvContentPartPr>
              <p14:xfrm>
                <a:off x="8927970" y="1832286"/>
                <a:ext cx="86400" cy="177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966B1B6-9F67-4829-8CDD-BF1ECF7430E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919330" y="1823286"/>
                  <a:ext cx="1040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4586918-F806-494E-B589-2D44CCB63EC0}"/>
                    </a:ext>
                  </a:extLst>
                </p14:cNvPr>
                <p14:cNvContentPartPr/>
                <p14:nvPr/>
              </p14:nvContentPartPr>
              <p14:xfrm>
                <a:off x="8919330" y="1902486"/>
                <a:ext cx="116280" cy="15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4586918-F806-494E-B589-2D44CCB63EC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910690" y="1893486"/>
                  <a:ext cx="133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EA2F96C-24B1-4CBE-81B4-66E0262B2799}"/>
                    </a:ext>
                  </a:extLst>
                </p14:cNvPr>
                <p14:cNvContentPartPr/>
                <p14:nvPr/>
              </p14:nvContentPartPr>
              <p14:xfrm>
                <a:off x="9114810" y="1865766"/>
                <a:ext cx="124200" cy="123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EA2F96C-24B1-4CBE-81B4-66E0262B279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105810" y="1856766"/>
                  <a:ext cx="141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5E117FE-C20D-4B28-9709-A7D4EA3EC937}"/>
                    </a:ext>
                  </a:extLst>
                </p14:cNvPr>
                <p14:cNvContentPartPr/>
                <p14:nvPr/>
              </p14:nvContentPartPr>
              <p14:xfrm>
                <a:off x="9303090" y="1838406"/>
                <a:ext cx="10440" cy="1526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5E117FE-C20D-4B28-9709-A7D4EA3EC93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294450" y="1829766"/>
                  <a:ext cx="28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16C14A1-4C6D-4A85-9494-92D52E768AC5}"/>
                    </a:ext>
                  </a:extLst>
                </p14:cNvPr>
                <p14:cNvContentPartPr/>
                <p14:nvPr/>
              </p14:nvContentPartPr>
              <p14:xfrm>
                <a:off x="9358530" y="1826166"/>
                <a:ext cx="23760" cy="201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16C14A1-4C6D-4A85-9494-92D52E768AC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349890" y="1817526"/>
                  <a:ext cx="414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8895B4A-0408-4B8F-B017-1BAB0411EBEB}"/>
                    </a:ext>
                  </a:extLst>
                </p14:cNvPr>
                <p14:cNvContentPartPr/>
                <p14:nvPr/>
              </p14:nvContentPartPr>
              <p14:xfrm>
                <a:off x="9303450" y="1825446"/>
                <a:ext cx="185040" cy="180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8895B4A-0408-4B8F-B017-1BAB0411EBE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294450" y="1816806"/>
                  <a:ext cx="2026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CBE5043-C294-4826-8254-788074CF63F8}"/>
                    </a:ext>
                  </a:extLst>
                </p14:cNvPr>
                <p14:cNvContentPartPr/>
                <p14:nvPr/>
              </p14:nvContentPartPr>
              <p14:xfrm>
                <a:off x="9478770" y="1716006"/>
                <a:ext cx="78120" cy="84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CBE5043-C294-4826-8254-788074CF63F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469770" y="1707366"/>
                  <a:ext cx="95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C31FC59-63CB-43AF-9C40-66D90D48BB46}"/>
                    </a:ext>
                  </a:extLst>
                </p14:cNvPr>
                <p14:cNvContentPartPr/>
                <p14:nvPr/>
              </p14:nvContentPartPr>
              <p14:xfrm>
                <a:off x="9589650" y="1721406"/>
                <a:ext cx="49320" cy="694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C31FC59-63CB-43AF-9C40-66D90D48BB4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580650" y="1712766"/>
                  <a:ext cx="66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E49E06C-26C8-4782-8252-8E999ED1414B}"/>
                    </a:ext>
                  </a:extLst>
                </p14:cNvPr>
                <p14:cNvContentPartPr/>
                <p14:nvPr/>
              </p14:nvContentPartPr>
              <p14:xfrm>
                <a:off x="9677850" y="1724646"/>
                <a:ext cx="73800" cy="637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E49E06C-26C8-4782-8252-8E999ED1414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668850" y="1716006"/>
                  <a:ext cx="91440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E6CA764-98CC-4CFD-BE11-EE17E70DF160}"/>
                  </a:ext>
                </a:extLst>
              </p14:cNvPr>
              <p14:cNvContentPartPr/>
              <p14:nvPr/>
            </p14:nvContentPartPr>
            <p14:xfrm>
              <a:off x="9813570" y="2039286"/>
              <a:ext cx="58320" cy="367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E6CA764-98CC-4CFD-BE11-EE17E70DF16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804930" y="2030646"/>
                <a:ext cx="75960" cy="5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E2221394-120B-4D0F-BF6D-486A2BE5CD70}"/>
              </a:ext>
            </a:extLst>
          </p:cNvPr>
          <p:cNvGrpSpPr/>
          <p:nvPr/>
        </p:nvGrpSpPr>
        <p:grpSpPr>
          <a:xfrm>
            <a:off x="10095450" y="1813566"/>
            <a:ext cx="502200" cy="254160"/>
            <a:chOff x="10095450" y="1813566"/>
            <a:chExt cx="502200" cy="25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21DEFAB-7BDA-42A0-8989-1AC181F3F7F9}"/>
                    </a:ext>
                  </a:extLst>
                </p14:cNvPr>
                <p14:cNvContentPartPr/>
                <p14:nvPr/>
              </p14:nvContentPartPr>
              <p14:xfrm>
                <a:off x="10101930" y="1881246"/>
                <a:ext cx="81720" cy="1393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21DEFAB-7BDA-42A0-8989-1AC181F3F7F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093290" y="1872606"/>
                  <a:ext cx="993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3D65AD6-5B90-446E-BF6F-B370BE50FA34}"/>
                    </a:ext>
                  </a:extLst>
                </p14:cNvPr>
                <p14:cNvContentPartPr/>
                <p14:nvPr/>
              </p14:nvContentPartPr>
              <p14:xfrm>
                <a:off x="10095450" y="1907886"/>
                <a:ext cx="106200" cy="943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3D65AD6-5B90-446E-BF6F-B370BE50FA3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086450" y="1898886"/>
                  <a:ext cx="1238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973FF23-6359-4EBF-B361-868A40F576CE}"/>
                    </a:ext>
                  </a:extLst>
                </p14:cNvPr>
                <p14:cNvContentPartPr/>
                <p14:nvPr/>
              </p14:nvContentPartPr>
              <p14:xfrm>
                <a:off x="10250250" y="1894926"/>
                <a:ext cx="94320" cy="1216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973FF23-6359-4EBF-B361-868A40F576C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241610" y="1886286"/>
                  <a:ext cx="1119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EEB5086-5DC3-4F75-89E8-23DF5CCB2A51}"/>
                    </a:ext>
                  </a:extLst>
                </p14:cNvPr>
                <p14:cNvContentPartPr/>
                <p14:nvPr/>
              </p14:nvContentPartPr>
              <p14:xfrm>
                <a:off x="10371570" y="1858566"/>
                <a:ext cx="60840" cy="1918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EEB5086-5DC3-4F75-89E8-23DF5CCB2A5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362930" y="1849566"/>
                  <a:ext cx="78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46155BC-0DD2-4087-AA03-D101CBAB7589}"/>
                    </a:ext>
                  </a:extLst>
                </p14:cNvPr>
                <p14:cNvContentPartPr/>
                <p14:nvPr/>
              </p14:nvContentPartPr>
              <p14:xfrm>
                <a:off x="10365810" y="1887006"/>
                <a:ext cx="147960" cy="180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46155BC-0DD2-4087-AA03-D101CBAB758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357170" y="1878006"/>
                  <a:ext cx="1656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176C5DC-6F3C-473E-BE88-1093B4895EFD}"/>
                    </a:ext>
                  </a:extLst>
                </p14:cNvPr>
                <p14:cNvContentPartPr/>
                <p14:nvPr/>
              </p14:nvContentPartPr>
              <p14:xfrm>
                <a:off x="10506930" y="1813566"/>
                <a:ext cx="90720" cy="756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176C5DC-6F3C-473E-BE88-1093B4895EF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497930" y="1804566"/>
                  <a:ext cx="108360" cy="9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194CB8B-ACCE-46BB-ABC8-CC34ABBF6CC7}"/>
                  </a:ext>
                </a:extLst>
              </p14:cNvPr>
              <p14:cNvContentPartPr/>
              <p14:nvPr/>
            </p14:nvContentPartPr>
            <p14:xfrm>
              <a:off x="5565210" y="3417006"/>
              <a:ext cx="280080" cy="302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194CB8B-ACCE-46BB-ABC8-CC34ABBF6CC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556570" y="3408366"/>
                <a:ext cx="2977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E4D3F4E-C435-4435-B88E-F12CC9DA11D8}"/>
                  </a:ext>
                </a:extLst>
              </p14:cNvPr>
              <p14:cNvContentPartPr/>
              <p14:nvPr/>
            </p14:nvContentPartPr>
            <p14:xfrm>
              <a:off x="6189810" y="3510606"/>
              <a:ext cx="143280" cy="28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E4D3F4E-C435-4435-B88E-F12CC9DA11D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180810" y="3501966"/>
                <a:ext cx="1609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F96EDD9-33A7-4010-B6B7-14E6871ACA53}"/>
                  </a:ext>
                </a:extLst>
              </p14:cNvPr>
              <p14:cNvContentPartPr/>
              <p14:nvPr/>
            </p14:nvContentPartPr>
            <p14:xfrm>
              <a:off x="4897410" y="5736126"/>
              <a:ext cx="16560" cy="219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F96EDD9-33A7-4010-B6B7-14E6871ACA5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888770" y="5727126"/>
                <a:ext cx="3420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5671620B-EDA1-48EF-891D-F757504CCA07}"/>
              </a:ext>
            </a:extLst>
          </p:cNvPr>
          <p:cNvGrpSpPr/>
          <p:nvPr/>
        </p:nvGrpSpPr>
        <p:grpSpPr>
          <a:xfrm>
            <a:off x="874050" y="3615726"/>
            <a:ext cx="878760" cy="360720"/>
            <a:chOff x="874050" y="3615726"/>
            <a:chExt cx="878760" cy="36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C84514B-4BA8-416B-9CE6-223F20509766}"/>
                    </a:ext>
                  </a:extLst>
                </p14:cNvPr>
                <p14:cNvContentPartPr/>
                <p14:nvPr/>
              </p14:nvContentPartPr>
              <p14:xfrm>
                <a:off x="1020930" y="3703926"/>
                <a:ext cx="73440" cy="272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C84514B-4BA8-416B-9CE6-223F2050976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11930" y="3694926"/>
                  <a:ext cx="910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66B51B8-E046-4D07-A328-3A04C4EF82B9}"/>
                    </a:ext>
                  </a:extLst>
                </p14:cNvPr>
                <p14:cNvContentPartPr/>
                <p14:nvPr/>
              </p14:nvContentPartPr>
              <p14:xfrm>
                <a:off x="1012650" y="3696366"/>
                <a:ext cx="109440" cy="1198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66B51B8-E046-4D07-A328-3A04C4EF82B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03650" y="3687366"/>
                  <a:ext cx="127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6043B7B-8124-4745-A9C2-EB6BD1B3430B}"/>
                    </a:ext>
                  </a:extLst>
                </p14:cNvPr>
                <p14:cNvContentPartPr/>
                <p14:nvPr/>
              </p14:nvContentPartPr>
              <p14:xfrm>
                <a:off x="1145130" y="3704646"/>
                <a:ext cx="200880" cy="1123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6043B7B-8124-4745-A9C2-EB6BD1B3430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36490" y="3696006"/>
                  <a:ext cx="2185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0F621D6-79C4-4745-81AD-885E6DEEFD29}"/>
                    </a:ext>
                  </a:extLst>
                </p14:cNvPr>
                <p14:cNvContentPartPr/>
                <p14:nvPr/>
              </p14:nvContentPartPr>
              <p14:xfrm>
                <a:off x="1366530" y="3718326"/>
                <a:ext cx="57960" cy="853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0F621D6-79C4-4745-81AD-885E6DEEFD2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357530" y="3709326"/>
                  <a:ext cx="75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1872CA8-4169-4AB0-BE22-8B4B8D9A9E9B}"/>
                    </a:ext>
                  </a:extLst>
                </p14:cNvPr>
                <p14:cNvContentPartPr/>
                <p14:nvPr/>
              </p14:nvContentPartPr>
              <p14:xfrm>
                <a:off x="1460490" y="3615726"/>
                <a:ext cx="115200" cy="324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1872CA8-4169-4AB0-BE22-8B4B8D9A9E9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451490" y="3606726"/>
                  <a:ext cx="13284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71ACF16-EBDD-4F5E-9CA9-FC3C9C97555A}"/>
                    </a:ext>
                  </a:extLst>
                </p14:cNvPr>
                <p14:cNvContentPartPr/>
                <p14:nvPr/>
              </p14:nvContentPartPr>
              <p14:xfrm>
                <a:off x="874050" y="3862326"/>
                <a:ext cx="878760" cy="349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71ACF16-EBDD-4F5E-9CA9-FC3C9C97555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65410" y="3853326"/>
                  <a:ext cx="89640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91E4305-1866-42BB-95A4-32889954F91C}"/>
              </a:ext>
            </a:extLst>
          </p:cNvPr>
          <p:cNvGrpSpPr/>
          <p:nvPr/>
        </p:nvGrpSpPr>
        <p:grpSpPr>
          <a:xfrm>
            <a:off x="2390010" y="3714726"/>
            <a:ext cx="407880" cy="325800"/>
            <a:chOff x="2390010" y="3714726"/>
            <a:chExt cx="407880" cy="32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B257879-11DD-4A33-96D8-EBDDDF8D12E0}"/>
                    </a:ext>
                  </a:extLst>
                </p14:cNvPr>
                <p14:cNvContentPartPr/>
                <p14:nvPr/>
              </p14:nvContentPartPr>
              <p14:xfrm>
                <a:off x="2390010" y="3800406"/>
                <a:ext cx="64440" cy="221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B257879-11DD-4A33-96D8-EBDDDF8D12E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381370" y="3791406"/>
                  <a:ext cx="820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E602CC6-D841-4E3E-837C-19A5D02FB5DF}"/>
                    </a:ext>
                  </a:extLst>
                </p14:cNvPr>
                <p14:cNvContentPartPr/>
                <p14:nvPr/>
              </p14:nvContentPartPr>
              <p14:xfrm>
                <a:off x="2391090" y="3796086"/>
                <a:ext cx="100440" cy="878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E602CC6-D841-4E3E-837C-19A5D02FB5D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382090" y="3787086"/>
                  <a:ext cx="1180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B16ECE9-0EF2-4A15-9CAE-BF6BF7B8BBF7}"/>
                    </a:ext>
                  </a:extLst>
                </p14:cNvPr>
                <p14:cNvContentPartPr/>
                <p14:nvPr/>
              </p14:nvContentPartPr>
              <p14:xfrm>
                <a:off x="2524650" y="3714726"/>
                <a:ext cx="33840" cy="1825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B16ECE9-0EF2-4A15-9CAE-BF6BF7B8BBF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516010" y="3706086"/>
                  <a:ext cx="514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E5B3DDB-A338-4F01-A03E-8F7D0DA39777}"/>
                    </a:ext>
                  </a:extLst>
                </p14:cNvPr>
                <p14:cNvContentPartPr/>
                <p14:nvPr/>
              </p14:nvContentPartPr>
              <p14:xfrm>
                <a:off x="2593050" y="3800406"/>
                <a:ext cx="123120" cy="849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E5B3DDB-A338-4F01-A03E-8F7D0DA3977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584410" y="3791766"/>
                  <a:ext cx="1407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F26C6DA-A983-4CF4-B465-96C842BB34A2}"/>
                    </a:ext>
                  </a:extLst>
                </p14:cNvPr>
                <p14:cNvContentPartPr/>
                <p14:nvPr/>
              </p14:nvContentPartPr>
              <p14:xfrm>
                <a:off x="2725530" y="3809046"/>
                <a:ext cx="72360" cy="2314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F26C6DA-A983-4CF4-B465-96C842BB34A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716530" y="3800046"/>
                  <a:ext cx="90000" cy="24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18BE0EB-3FE3-4D29-8F79-A0F5AC02EAFF}"/>
              </a:ext>
            </a:extLst>
          </p:cNvPr>
          <p:cNvGrpSpPr/>
          <p:nvPr/>
        </p:nvGrpSpPr>
        <p:grpSpPr>
          <a:xfrm>
            <a:off x="3018570" y="3770526"/>
            <a:ext cx="627840" cy="186120"/>
            <a:chOff x="3018570" y="3770526"/>
            <a:chExt cx="627840" cy="18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8B826B8-F820-48E4-A40C-716DF1EE023A}"/>
                    </a:ext>
                  </a:extLst>
                </p14:cNvPr>
                <p14:cNvContentPartPr/>
                <p14:nvPr/>
              </p14:nvContentPartPr>
              <p14:xfrm>
                <a:off x="3018570" y="3801126"/>
                <a:ext cx="103320" cy="1234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8B826B8-F820-48E4-A40C-716DF1EE023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009570" y="3792126"/>
                  <a:ext cx="1209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D021D19-BF62-4E62-9C40-CDF7E2E65CB2}"/>
                    </a:ext>
                  </a:extLst>
                </p14:cNvPr>
                <p14:cNvContentPartPr/>
                <p14:nvPr/>
              </p14:nvContentPartPr>
              <p14:xfrm>
                <a:off x="3185610" y="3849366"/>
                <a:ext cx="76680" cy="50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D021D19-BF62-4E62-9C40-CDF7E2E65CB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176970" y="3840726"/>
                  <a:ext cx="94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171C038-BC26-4A39-9C0B-75EF95EF0C49}"/>
                    </a:ext>
                  </a:extLst>
                </p14:cNvPr>
                <p14:cNvContentPartPr/>
                <p14:nvPr/>
              </p14:nvContentPartPr>
              <p14:xfrm>
                <a:off x="3198210" y="3910566"/>
                <a:ext cx="97200" cy="79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171C038-BC26-4A39-9C0B-75EF95EF0C4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189210" y="3901926"/>
                  <a:ext cx="114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3DEA1B9-60DC-495F-BDFB-9D171AD35233}"/>
                    </a:ext>
                  </a:extLst>
                </p14:cNvPr>
                <p14:cNvContentPartPr/>
                <p14:nvPr/>
              </p14:nvContentPartPr>
              <p14:xfrm>
                <a:off x="3437610" y="3770526"/>
                <a:ext cx="139320" cy="1328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3DEA1B9-60DC-495F-BDFB-9D171AD3523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428970" y="3761526"/>
                  <a:ext cx="1569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C88D9A8-BAA8-4F04-A33A-282BCB152A8A}"/>
                    </a:ext>
                  </a:extLst>
                </p14:cNvPr>
                <p14:cNvContentPartPr/>
                <p14:nvPr/>
              </p14:nvContentPartPr>
              <p14:xfrm>
                <a:off x="3636330" y="3888606"/>
                <a:ext cx="10080" cy="680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C88D9A8-BAA8-4F04-A33A-282BCB152A8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627690" y="3879966"/>
                  <a:ext cx="27720" cy="8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C1C79F8-2A18-41EB-B788-5A99CC4944ED}"/>
                  </a:ext>
                </a:extLst>
              </p14:cNvPr>
              <p14:cNvContentPartPr/>
              <p14:nvPr/>
            </p14:nvContentPartPr>
            <p14:xfrm>
              <a:off x="4027290" y="3932166"/>
              <a:ext cx="39960" cy="144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C1C79F8-2A18-41EB-B788-5A99CC4944ED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018290" y="3923526"/>
                <a:ext cx="57600" cy="3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FE2B5567-9695-4528-9A9A-4708009A4598}"/>
              </a:ext>
            </a:extLst>
          </p:cNvPr>
          <p:cNvGrpSpPr/>
          <p:nvPr/>
        </p:nvGrpSpPr>
        <p:grpSpPr>
          <a:xfrm>
            <a:off x="4317450" y="3837486"/>
            <a:ext cx="334440" cy="116640"/>
            <a:chOff x="4317450" y="3837486"/>
            <a:chExt cx="334440" cy="11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824C0C5-7B05-47BD-994C-F3DAA1262327}"/>
                    </a:ext>
                  </a:extLst>
                </p14:cNvPr>
                <p14:cNvContentPartPr/>
                <p14:nvPr/>
              </p14:nvContentPartPr>
              <p14:xfrm>
                <a:off x="4317450" y="3838566"/>
                <a:ext cx="205920" cy="1155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824C0C5-7B05-47BD-994C-F3DAA126232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308450" y="3829926"/>
                  <a:ext cx="2235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38C040F-C577-42E3-B3D6-5178E8804512}"/>
                    </a:ext>
                  </a:extLst>
                </p14:cNvPr>
                <p14:cNvContentPartPr/>
                <p14:nvPr/>
              </p14:nvContentPartPr>
              <p14:xfrm>
                <a:off x="4556850" y="3837486"/>
                <a:ext cx="95040" cy="1004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38C040F-C577-42E3-B3D6-5178E880451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548210" y="3828846"/>
                  <a:ext cx="11268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2301FEC-5477-4FE3-A719-3089EC1D2B41}"/>
              </a:ext>
            </a:extLst>
          </p:cNvPr>
          <p:cNvGrpSpPr/>
          <p:nvPr/>
        </p:nvGrpSpPr>
        <p:grpSpPr>
          <a:xfrm>
            <a:off x="5132130" y="3820926"/>
            <a:ext cx="509040" cy="209160"/>
            <a:chOff x="5132130" y="3820926"/>
            <a:chExt cx="509040" cy="20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73F530E-ED66-4BD4-991A-B4203C75355A}"/>
                    </a:ext>
                  </a:extLst>
                </p14:cNvPr>
                <p14:cNvContentPartPr/>
                <p14:nvPr/>
              </p14:nvContentPartPr>
              <p14:xfrm>
                <a:off x="5132130" y="3820926"/>
                <a:ext cx="120600" cy="1879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73F530E-ED66-4BD4-991A-B4203C75355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123130" y="3811926"/>
                  <a:ext cx="1382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412BA02-A747-42BB-8785-554E5E047E15}"/>
                    </a:ext>
                  </a:extLst>
                </p14:cNvPr>
                <p14:cNvContentPartPr/>
                <p14:nvPr/>
              </p14:nvContentPartPr>
              <p14:xfrm>
                <a:off x="5162730" y="3923166"/>
                <a:ext cx="68760" cy="86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412BA02-A747-42BB-8785-554E5E047E1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154090" y="3914526"/>
                  <a:ext cx="86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DFCDC23-B024-46D1-AB95-3B35AF2F2749}"/>
                    </a:ext>
                  </a:extLst>
                </p14:cNvPr>
                <p14:cNvContentPartPr/>
                <p14:nvPr/>
              </p14:nvContentPartPr>
              <p14:xfrm>
                <a:off x="5286930" y="3902646"/>
                <a:ext cx="171360" cy="1274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DFCDC23-B024-46D1-AB95-3B35AF2F274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277930" y="3893646"/>
                  <a:ext cx="1890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D7D726B-C422-4C8E-BCE7-DE808D0D975D}"/>
                    </a:ext>
                  </a:extLst>
                </p14:cNvPr>
                <p14:cNvContentPartPr/>
                <p14:nvPr/>
              </p14:nvContentPartPr>
              <p14:xfrm>
                <a:off x="5559450" y="3910206"/>
                <a:ext cx="51480" cy="129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D7D726B-C422-4C8E-BCE7-DE808D0D975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550450" y="3901566"/>
                  <a:ext cx="69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18A731F-D837-4452-9F72-E8C179ACEE2A}"/>
                    </a:ext>
                  </a:extLst>
                </p14:cNvPr>
                <p14:cNvContentPartPr/>
                <p14:nvPr/>
              </p14:nvContentPartPr>
              <p14:xfrm>
                <a:off x="5576730" y="3949086"/>
                <a:ext cx="64440" cy="205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18A731F-D837-4452-9F72-E8C179ACEE2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567730" y="3940086"/>
                  <a:ext cx="8208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309424D-12C1-40C8-BB9F-46C968DE23D1}"/>
              </a:ext>
            </a:extLst>
          </p:cNvPr>
          <p:cNvGrpSpPr/>
          <p:nvPr/>
        </p:nvGrpSpPr>
        <p:grpSpPr>
          <a:xfrm>
            <a:off x="5824770" y="3878166"/>
            <a:ext cx="378360" cy="136800"/>
            <a:chOff x="5824770" y="3878166"/>
            <a:chExt cx="378360" cy="13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DB7E2FF-63E0-4E8D-9CC7-A1A2D8163882}"/>
                    </a:ext>
                  </a:extLst>
                </p14:cNvPr>
                <p14:cNvContentPartPr/>
                <p14:nvPr/>
              </p14:nvContentPartPr>
              <p14:xfrm>
                <a:off x="5824770" y="3879606"/>
                <a:ext cx="104760" cy="1076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DB7E2FF-63E0-4E8D-9CC7-A1A2D816388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816130" y="3870606"/>
                  <a:ext cx="122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00244F1-E45E-4244-970C-E2E34C1FB63D}"/>
                    </a:ext>
                  </a:extLst>
                </p14:cNvPr>
                <p14:cNvContentPartPr/>
                <p14:nvPr/>
              </p14:nvContentPartPr>
              <p14:xfrm>
                <a:off x="5969490" y="3964926"/>
                <a:ext cx="7920" cy="50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00244F1-E45E-4244-970C-E2E34C1FB63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960490" y="3955926"/>
                  <a:ext cx="255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C407B92-D058-496E-8964-50C8A0B1FBB7}"/>
                    </a:ext>
                  </a:extLst>
                </p14:cNvPr>
                <p14:cNvContentPartPr/>
                <p14:nvPr/>
              </p14:nvContentPartPr>
              <p14:xfrm>
                <a:off x="6024570" y="3878166"/>
                <a:ext cx="105840" cy="1130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C407B92-D058-496E-8964-50C8A0B1FBB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015570" y="3869166"/>
                  <a:ext cx="1234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274A282-ADA2-4DAD-823B-6F2DBD659791}"/>
                    </a:ext>
                  </a:extLst>
                </p14:cNvPr>
                <p14:cNvContentPartPr/>
                <p14:nvPr/>
              </p14:nvContentPartPr>
              <p14:xfrm>
                <a:off x="6193050" y="3971406"/>
                <a:ext cx="10080" cy="392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274A282-ADA2-4DAD-823B-6F2DBD65979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184410" y="3962766"/>
                  <a:ext cx="2772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C3E642E-24EF-4D2B-9B16-97D5AE485198}"/>
              </a:ext>
            </a:extLst>
          </p:cNvPr>
          <p:cNvGrpSpPr/>
          <p:nvPr/>
        </p:nvGrpSpPr>
        <p:grpSpPr>
          <a:xfrm>
            <a:off x="6939330" y="3775566"/>
            <a:ext cx="608760" cy="257400"/>
            <a:chOff x="6939330" y="3775566"/>
            <a:chExt cx="608760" cy="25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F054394-E628-4C38-8472-FE8DFE5B879B}"/>
                    </a:ext>
                  </a:extLst>
                </p14:cNvPr>
                <p14:cNvContentPartPr/>
                <p14:nvPr/>
              </p14:nvContentPartPr>
              <p14:xfrm>
                <a:off x="6939330" y="3856206"/>
                <a:ext cx="107640" cy="1018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F054394-E628-4C38-8472-FE8DFE5B879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930690" y="3847206"/>
                  <a:ext cx="1252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65ECDD4-0289-45B2-83B3-9C8A650396C8}"/>
                    </a:ext>
                  </a:extLst>
                </p14:cNvPr>
                <p14:cNvContentPartPr/>
                <p14:nvPr/>
              </p14:nvContentPartPr>
              <p14:xfrm>
                <a:off x="7082610" y="3932166"/>
                <a:ext cx="19440" cy="716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65ECDD4-0289-45B2-83B3-9C8A650396C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073610" y="3923526"/>
                  <a:ext cx="370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F1303A2-366A-443B-ADBF-2D14F31ABC90}"/>
                    </a:ext>
                  </a:extLst>
                </p14:cNvPr>
                <p14:cNvContentPartPr/>
                <p14:nvPr/>
              </p14:nvContentPartPr>
              <p14:xfrm>
                <a:off x="7095570" y="3775566"/>
                <a:ext cx="119160" cy="1008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F1303A2-366A-443B-ADBF-2D14F31ABC9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086570" y="3766926"/>
                  <a:ext cx="136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38AAE30-BBB0-4246-9979-73CC9273DD20}"/>
                    </a:ext>
                  </a:extLst>
                </p14:cNvPr>
                <p14:cNvContentPartPr/>
                <p14:nvPr/>
              </p14:nvContentPartPr>
              <p14:xfrm>
                <a:off x="7264770" y="3807246"/>
                <a:ext cx="86400" cy="1875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38AAE30-BBB0-4246-9979-73CC9273DD2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255770" y="3798606"/>
                  <a:ext cx="1040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D7055EF-F22A-4C2E-980A-5CDB0729C90F}"/>
                    </a:ext>
                  </a:extLst>
                </p14:cNvPr>
                <p14:cNvContentPartPr/>
                <p14:nvPr/>
              </p14:nvContentPartPr>
              <p14:xfrm>
                <a:off x="7259370" y="3881046"/>
                <a:ext cx="210960" cy="820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D7055EF-F22A-4C2E-980A-5CDB0729C90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250370" y="3872406"/>
                  <a:ext cx="228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4F7839D-0F13-4202-BD32-C30FE419096F}"/>
                    </a:ext>
                  </a:extLst>
                </p14:cNvPr>
                <p14:cNvContentPartPr/>
                <p14:nvPr/>
              </p14:nvContentPartPr>
              <p14:xfrm>
                <a:off x="7538730" y="3960606"/>
                <a:ext cx="9360" cy="723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4F7839D-0F13-4202-BD32-C30FE419096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529730" y="3951606"/>
                  <a:ext cx="2700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A387CC5-ACB7-4C5C-95B9-9C360CE8955D}"/>
              </a:ext>
            </a:extLst>
          </p:cNvPr>
          <p:cNvGrpSpPr/>
          <p:nvPr/>
        </p:nvGrpSpPr>
        <p:grpSpPr>
          <a:xfrm>
            <a:off x="7703970" y="3882126"/>
            <a:ext cx="115560" cy="79200"/>
            <a:chOff x="7703970" y="3882126"/>
            <a:chExt cx="115560" cy="7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2235C45-B0B2-4B21-A2F3-6417D137AAFA}"/>
                    </a:ext>
                  </a:extLst>
                </p14:cNvPr>
                <p14:cNvContentPartPr/>
                <p14:nvPr/>
              </p14:nvContentPartPr>
              <p14:xfrm>
                <a:off x="7703970" y="3882126"/>
                <a:ext cx="106200" cy="90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2235C45-B0B2-4B21-A2F3-6417D137AAF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694970" y="3873126"/>
                  <a:ext cx="123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2E65E5D-16C7-4226-9CD2-854305B26BF9}"/>
                    </a:ext>
                  </a:extLst>
                </p14:cNvPr>
                <p14:cNvContentPartPr/>
                <p14:nvPr/>
              </p14:nvContentPartPr>
              <p14:xfrm>
                <a:off x="7722330" y="3948006"/>
                <a:ext cx="97200" cy="133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2E65E5D-16C7-4226-9CD2-854305B26BF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713690" y="3939366"/>
                  <a:ext cx="11484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D49199F-7CF9-4CCF-A46C-B483B84FFD27}"/>
              </a:ext>
            </a:extLst>
          </p:cNvPr>
          <p:cNvGrpSpPr/>
          <p:nvPr/>
        </p:nvGrpSpPr>
        <p:grpSpPr>
          <a:xfrm>
            <a:off x="7970730" y="3847206"/>
            <a:ext cx="159480" cy="156960"/>
            <a:chOff x="7970730" y="3847206"/>
            <a:chExt cx="159480" cy="15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B8C0C0E-2E1E-49F3-8910-A5EACA83BF93}"/>
                    </a:ext>
                  </a:extLst>
                </p14:cNvPr>
                <p14:cNvContentPartPr/>
                <p14:nvPr/>
              </p14:nvContentPartPr>
              <p14:xfrm>
                <a:off x="7970730" y="3847206"/>
                <a:ext cx="103680" cy="1371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B8C0C0E-2E1E-49F3-8910-A5EACA83BF9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962090" y="3838206"/>
                  <a:ext cx="121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9ACF0A9-FD4D-4A20-AAA1-64B26F4E9402}"/>
                    </a:ext>
                  </a:extLst>
                </p14:cNvPr>
                <p14:cNvContentPartPr/>
                <p14:nvPr/>
              </p14:nvContentPartPr>
              <p14:xfrm>
                <a:off x="8125890" y="3950166"/>
                <a:ext cx="4320" cy="540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9ACF0A9-FD4D-4A20-AAA1-64B26F4E940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116890" y="3941166"/>
                  <a:ext cx="2196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8DED449-722D-40D7-8A38-8BDE93BFC358}"/>
              </a:ext>
            </a:extLst>
          </p:cNvPr>
          <p:cNvGrpSpPr/>
          <p:nvPr/>
        </p:nvGrpSpPr>
        <p:grpSpPr>
          <a:xfrm>
            <a:off x="2402610" y="4491606"/>
            <a:ext cx="357120" cy="133920"/>
            <a:chOff x="2402610" y="4491606"/>
            <a:chExt cx="357120" cy="13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7CF96D2-268E-4ABD-A693-6455320925A7}"/>
                    </a:ext>
                  </a:extLst>
                </p14:cNvPr>
                <p14:cNvContentPartPr/>
                <p14:nvPr/>
              </p14:nvContentPartPr>
              <p14:xfrm>
                <a:off x="2427810" y="4505286"/>
                <a:ext cx="66960" cy="1202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7CF96D2-268E-4ABD-A693-6455320925A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419170" y="4496286"/>
                  <a:ext cx="84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9096B4A-961B-4F04-B15A-80A88D0D41A0}"/>
                    </a:ext>
                  </a:extLst>
                </p14:cNvPr>
                <p14:cNvContentPartPr/>
                <p14:nvPr/>
              </p14:nvContentPartPr>
              <p14:xfrm>
                <a:off x="2402610" y="4491606"/>
                <a:ext cx="105120" cy="1299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9096B4A-961B-4F04-B15A-80A88D0D41A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393610" y="4482966"/>
                  <a:ext cx="122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56E37F4-1364-4AD2-8DD4-01B9D8EF108B}"/>
                    </a:ext>
                  </a:extLst>
                </p14:cNvPr>
                <p14:cNvContentPartPr/>
                <p14:nvPr/>
              </p14:nvContentPartPr>
              <p14:xfrm>
                <a:off x="2627610" y="4521486"/>
                <a:ext cx="132120" cy="615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56E37F4-1364-4AD2-8DD4-01B9D8EF108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618970" y="4512486"/>
                  <a:ext cx="14976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E88B78F-E596-453D-B2CC-43934F4305DC}"/>
              </a:ext>
            </a:extLst>
          </p:cNvPr>
          <p:cNvGrpSpPr/>
          <p:nvPr/>
        </p:nvGrpSpPr>
        <p:grpSpPr>
          <a:xfrm>
            <a:off x="2952690" y="4311606"/>
            <a:ext cx="732960" cy="478800"/>
            <a:chOff x="2952690" y="4311606"/>
            <a:chExt cx="732960" cy="47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1AAF823-79D9-410A-A939-79A525C51159}"/>
                    </a:ext>
                  </a:extLst>
                </p14:cNvPr>
                <p14:cNvContentPartPr/>
                <p14:nvPr/>
              </p14:nvContentPartPr>
              <p14:xfrm>
                <a:off x="2957730" y="4425726"/>
                <a:ext cx="164160" cy="180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1AAF823-79D9-410A-A939-79A525C5115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949090" y="4416726"/>
                  <a:ext cx="181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B775DE8-113E-4D4E-9AED-D199CB2BB530}"/>
                    </a:ext>
                  </a:extLst>
                </p14:cNvPr>
                <p14:cNvContentPartPr/>
                <p14:nvPr/>
              </p14:nvContentPartPr>
              <p14:xfrm>
                <a:off x="2952690" y="4433286"/>
                <a:ext cx="205560" cy="1666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B775DE8-113E-4D4E-9AED-D199CB2BB53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944050" y="4424286"/>
                  <a:ext cx="2232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D29FFF0-1F7A-4AE5-BAFC-1B134613B66F}"/>
                    </a:ext>
                  </a:extLst>
                </p14:cNvPr>
                <p14:cNvContentPartPr/>
                <p14:nvPr/>
              </p14:nvContentPartPr>
              <p14:xfrm>
                <a:off x="2991570" y="4723806"/>
                <a:ext cx="23760" cy="666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D29FFF0-1F7A-4AE5-BAFC-1B134613B66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982930" y="4715166"/>
                  <a:ext cx="414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04F3469-D1DA-4281-89DA-4C4BE67A3C1C}"/>
                    </a:ext>
                  </a:extLst>
                </p14:cNvPr>
                <p14:cNvContentPartPr/>
                <p14:nvPr/>
              </p14:nvContentPartPr>
              <p14:xfrm>
                <a:off x="2963850" y="4664046"/>
                <a:ext cx="163800" cy="313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04F3469-D1DA-4281-89DA-4C4BE67A3C1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955210" y="4655406"/>
                  <a:ext cx="1814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958F795-A37C-4D28-AAAD-50FD5A91F78F}"/>
                    </a:ext>
                  </a:extLst>
                </p14:cNvPr>
                <p14:cNvContentPartPr/>
                <p14:nvPr/>
              </p14:nvContentPartPr>
              <p14:xfrm>
                <a:off x="3070050" y="4724526"/>
                <a:ext cx="136080" cy="594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958F795-A37C-4D28-AAAD-50FD5A91F78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061410" y="4715526"/>
                  <a:ext cx="153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CBDF6F4-6C79-4231-B03C-93265B08B9E0}"/>
                    </a:ext>
                  </a:extLst>
                </p14:cNvPr>
                <p14:cNvContentPartPr/>
                <p14:nvPr/>
              </p14:nvContentPartPr>
              <p14:xfrm>
                <a:off x="2994090" y="4311606"/>
                <a:ext cx="84960" cy="655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CBDF6F4-6C79-4231-B03C-93265B08B9E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985090" y="4302606"/>
                  <a:ext cx="102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03678C0-D483-43E8-AA01-2D224B700D6D}"/>
                    </a:ext>
                  </a:extLst>
                </p14:cNvPr>
                <p14:cNvContentPartPr/>
                <p14:nvPr/>
              </p14:nvContentPartPr>
              <p14:xfrm>
                <a:off x="3305850" y="4510326"/>
                <a:ext cx="105840" cy="1080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03678C0-D483-43E8-AA01-2D224B700D6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297210" y="4501686"/>
                  <a:ext cx="123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1F5D6C6-ACCA-4614-A979-9DB2C033E236}"/>
                    </a:ext>
                  </a:extLst>
                </p14:cNvPr>
                <p14:cNvContentPartPr/>
                <p14:nvPr/>
              </p14:nvContentPartPr>
              <p14:xfrm>
                <a:off x="3440490" y="4539126"/>
                <a:ext cx="43920" cy="1058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1F5D6C6-ACCA-4614-A979-9DB2C033E23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431490" y="4530126"/>
                  <a:ext cx="61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C67B491-11D1-4CA9-870B-A91D9987ADE6}"/>
                    </a:ext>
                  </a:extLst>
                </p14:cNvPr>
                <p14:cNvContentPartPr/>
                <p14:nvPr/>
              </p14:nvContentPartPr>
              <p14:xfrm>
                <a:off x="3527970" y="4530846"/>
                <a:ext cx="81360" cy="1033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C67B491-11D1-4CA9-870B-A91D9987ADE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519330" y="4522206"/>
                  <a:ext cx="99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3160632-FFAE-46BC-B5CB-5D4340C0DAFC}"/>
                    </a:ext>
                  </a:extLst>
                </p14:cNvPr>
                <p14:cNvContentPartPr/>
                <p14:nvPr/>
              </p14:nvContentPartPr>
              <p14:xfrm>
                <a:off x="3661890" y="4524366"/>
                <a:ext cx="23760" cy="1414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3160632-FFAE-46BC-B5CB-5D4340C0DAF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652890" y="4515366"/>
                  <a:ext cx="4140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628034F-267E-4FA0-AEA0-0BC3FA5FBD34}"/>
              </a:ext>
            </a:extLst>
          </p:cNvPr>
          <p:cNvGrpSpPr/>
          <p:nvPr/>
        </p:nvGrpSpPr>
        <p:grpSpPr>
          <a:xfrm>
            <a:off x="8561490" y="3014166"/>
            <a:ext cx="284760" cy="175320"/>
            <a:chOff x="8561490" y="3014166"/>
            <a:chExt cx="284760" cy="17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1E15B8B-AE22-4BDC-818D-C0D958A647B5}"/>
                    </a:ext>
                  </a:extLst>
                </p14:cNvPr>
                <p14:cNvContentPartPr/>
                <p14:nvPr/>
              </p14:nvContentPartPr>
              <p14:xfrm>
                <a:off x="8561490" y="3014166"/>
                <a:ext cx="109800" cy="1180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1E15B8B-AE22-4BDC-818D-C0D958A647B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552490" y="3005166"/>
                  <a:ext cx="127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8F75179-AA05-4A98-994D-FF80CBAB70F8}"/>
                    </a:ext>
                  </a:extLst>
                </p14:cNvPr>
                <p14:cNvContentPartPr/>
                <p14:nvPr/>
              </p14:nvContentPartPr>
              <p14:xfrm>
                <a:off x="8715570" y="3103086"/>
                <a:ext cx="19440" cy="864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8F75179-AA05-4A98-994D-FF80CBAB70F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706570" y="3094446"/>
                  <a:ext cx="37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FF8C584-CCC4-493F-9AB8-BC8013B187CC}"/>
                    </a:ext>
                  </a:extLst>
                </p14:cNvPr>
                <p14:cNvContentPartPr/>
                <p14:nvPr/>
              </p14:nvContentPartPr>
              <p14:xfrm>
                <a:off x="8815650" y="3105966"/>
                <a:ext cx="30600" cy="442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FF8C584-CCC4-493F-9AB8-BC8013B187C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806650" y="3097326"/>
                  <a:ext cx="4824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D7E7A05-05BF-46AA-8E0A-E4CE2196348D}"/>
              </a:ext>
            </a:extLst>
          </p:cNvPr>
          <p:cNvGrpSpPr/>
          <p:nvPr/>
        </p:nvGrpSpPr>
        <p:grpSpPr>
          <a:xfrm>
            <a:off x="8987010" y="3123246"/>
            <a:ext cx="144360" cy="22680"/>
            <a:chOff x="8987010" y="3123246"/>
            <a:chExt cx="144360" cy="2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1682680-A7FC-4B28-8F6D-D217E89DA138}"/>
                    </a:ext>
                  </a:extLst>
                </p14:cNvPr>
                <p14:cNvContentPartPr/>
                <p14:nvPr/>
              </p14:nvContentPartPr>
              <p14:xfrm>
                <a:off x="8987010" y="3123246"/>
                <a:ext cx="2160" cy="18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1682680-A7FC-4B28-8F6D-D217E89DA13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978010" y="3114606"/>
                  <a:ext cx="19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BDCF6E0-9999-49C6-BF67-768391EFBFC7}"/>
                    </a:ext>
                  </a:extLst>
                </p14:cNvPr>
                <p14:cNvContentPartPr/>
                <p14:nvPr/>
              </p14:nvContentPartPr>
              <p14:xfrm>
                <a:off x="9055410" y="3140886"/>
                <a:ext cx="75960" cy="50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BDCF6E0-9999-49C6-BF67-768391EFBFC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046770" y="3132246"/>
                  <a:ext cx="9360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A8A4335-5D7E-47D3-B90D-346425466E40}"/>
              </a:ext>
            </a:extLst>
          </p:cNvPr>
          <p:cNvGrpSpPr/>
          <p:nvPr/>
        </p:nvGrpSpPr>
        <p:grpSpPr>
          <a:xfrm>
            <a:off x="9278610" y="3042246"/>
            <a:ext cx="343440" cy="154080"/>
            <a:chOff x="9278610" y="3042246"/>
            <a:chExt cx="343440" cy="15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D6543D6-9E96-4043-BD52-73179BF9474D}"/>
                    </a:ext>
                  </a:extLst>
                </p14:cNvPr>
                <p14:cNvContentPartPr/>
                <p14:nvPr/>
              </p14:nvContentPartPr>
              <p14:xfrm>
                <a:off x="9278610" y="3143766"/>
                <a:ext cx="48240" cy="525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D6543D6-9E96-4043-BD52-73179BF9474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269970" y="3135126"/>
                  <a:ext cx="65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C4E7289-084B-4B40-9370-486C07A3AFC9}"/>
                    </a:ext>
                  </a:extLst>
                </p14:cNvPr>
                <p14:cNvContentPartPr/>
                <p14:nvPr/>
              </p14:nvContentPartPr>
              <p14:xfrm>
                <a:off x="9420090" y="3042246"/>
                <a:ext cx="82440" cy="943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C4E7289-084B-4B40-9370-486C07A3AFC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411090" y="3033246"/>
                  <a:ext cx="100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822E0AA-2C00-4251-91C9-0AD76521819D}"/>
                    </a:ext>
                  </a:extLst>
                </p14:cNvPr>
                <p14:cNvContentPartPr/>
                <p14:nvPr/>
              </p14:nvContentPartPr>
              <p14:xfrm>
                <a:off x="9549330" y="3135846"/>
                <a:ext cx="72720" cy="500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822E0AA-2C00-4251-91C9-0AD76521819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540330" y="3126846"/>
                  <a:ext cx="9036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7F08240-C36E-4F1F-A9A1-FE57E234E595}"/>
              </a:ext>
            </a:extLst>
          </p:cNvPr>
          <p:cNvGrpSpPr/>
          <p:nvPr/>
        </p:nvGrpSpPr>
        <p:grpSpPr>
          <a:xfrm>
            <a:off x="10032810" y="2983926"/>
            <a:ext cx="1185120" cy="171720"/>
            <a:chOff x="10032810" y="2983926"/>
            <a:chExt cx="1185120" cy="17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F03C8B7-9458-472E-A701-F41AEDF01DDC}"/>
                    </a:ext>
                  </a:extLst>
                </p14:cNvPr>
                <p14:cNvContentPartPr/>
                <p14:nvPr/>
              </p14:nvContentPartPr>
              <p14:xfrm>
                <a:off x="10032810" y="3044406"/>
                <a:ext cx="45360" cy="824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F03C8B7-9458-472E-A701-F41AEDF01DD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024170" y="3035406"/>
                  <a:ext cx="630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A032439-26C8-4834-926C-54C9F8C87E52}"/>
                    </a:ext>
                  </a:extLst>
                </p14:cNvPr>
                <p14:cNvContentPartPr/>
                <p14:nvPr/>
              </p14:nvContentPartPr>
              <p14:xfrm>
                <a:off x="10100490" y="2999766"/>
                <a:ext cx="178200" cy="1306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A032439-26C8-4834-926C-54C9F8C87E5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091850" y="2990766"/>
                  <a:ext cx="1958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AD6CD12-C321-44E4-A0C6-1CAAAD6C6162}"/>
                    </a:ext>
                  </a:extLst>
                </p14:cNvPr>
                <p14:cNvContentPartPr/>
                <p14:nvPr/>
              </p14:nvContentPartPr>
              <p14:xfrm>
                <a:off x="10199850" y="2995806"/>
                <a:ext cx="174600" cy="1324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AD6CD12-C321-44E4-A0C6-1CAAAD6C616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190850" y="2987166"/>
                  <a:ext cx="192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5584919-5530-438E-B38E-02CDD2030CAC}"/>
                    </a:ext>
                  </a:extLst>
                </p14:cNvPr>
                <p14:cNvContentPartPr/>
                <p14:nvPr/>
              </p14:nvContentPartPr>
              <p14:xfrm>
                <a:off x="10407930" y="3049446"/>
                <a:ext cx="73080" cy="846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5584919-5530-438E-B38E-02CDD2030CA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398930" y="3040446"/>
                  <a:ext cx="907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05B0382-077B-4C5D-AD4E-EA4BA33E2990}"/>
                    </a:ext>
                  </a:extLst>
                </p14:cNvPr>
                <p14:cNvContentPartPr/>
                <p14:nvPr/>
              </p14:nvContentPartPr>
              <p14:xfrm>
                <a:off x="10516290" y="3061686"/>
                <a:ext cx="72360" cy="745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05B0382-077B-4C5D-AD4E-EA4BA33E299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507650" y="3052686"/>
                  <a:ext cx="90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C924FA7-7B6E-4541-8CD6-44CB2E6ECBDA}"/>
                    </a:ext>
                  </a:extLst>
                </p14:cNvPr>
                <p14:cNvContentPartPr/>
                <p14:nvPr/>
              </p14:nvContentPartPr>
              <p14:xfrm>
                <a:off x="10618530" y="3062046"/>
                <a:ext cx="68760" cy="777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C924FA7-7B6E-4541-8CD6-44CB2E6ECBD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609530" y="3053046"/>
                  <a:ext cx="864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2988AD2-B262-432F-8B90-F6FCD428EF50}"/>
                    </a:ext>
                  </a:extLst>
                </p14:cNvPr>
                <p14:cNvContentPartPr/>
                <p14:nvPr/>
              </p14:nvContentPartPr>
              <p14:xfrm>
                <a:off x="10730490" y="3044046"/>
                <a:ext cx="96480" cy="874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2988AD2-B262-432F-8B90-F6FCD428EF5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721490" y="3035406"/>
                  <a:ext cx="1141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BFE4D71-CDAB-4685-A9B5-D7B235C17EDC}"/>
                    </a:ext>
                  </a:extLst>
                </p14:cNvPr>
                <p14:cNvContentPartPr/>
                <p14:nvPr/>
              </p14:nvContentPartPr>
              <p14:xfrm>
                <a:off x="10860450" y="3056646"/>
                <a:ext cx="99360" cy="684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BFE4D71-CDAB-4685-A9B5-D7B235C17ED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851450" y="3048006"/>
                  <a:ext cx="117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1F98ECE-588D-478C-9C55-0585365E92CE}"/>
                    </a:ext>
                  </a:extLst>
                </p14:cNvPr>
                <p14:cNvContentPartPr/>
                <p14:nvPr/>
              </p14:nvContentPartPr>
              <p14:xfrm>
                <a:off x="10935690" y="3062046"/>
                <a:ext cx="62280" cy="662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1F98ECE-588D-478C-9C55-0585365E92C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926690" y="3053046"/>
                  <a:ext cx="799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F02494F-15E8-4086-A3FA-388EE0A0A6AE}"/>
                    </a:ext>
                  </a:extLst>
                </p14:cNvPr>
                <p14:cNvContentPartPr/>
                <p14:nvPr/>
              </p14:nvContentPartPr>
              <p14:xfrm>
                <a:off x="11046930" y="3040086"/>
                <a:ext cx="99000" cy="745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F02494F-15E8-4086-A3FA-388EE0A0A6A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038290" y="3031446"/>
                  <a:ext cx="1166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121A7B7-49C4-423F-8F12-F7BE29E2FD50}"/>
                    </a:ext>
                  </a:extLst>
                </p14:cNvPr>
                <p14:cNvContentPartPr/>
                <p14:nvPr/>
              </p14:nvContentPartPr>
              <p14:xfrm>
                <a:off x="11189130" y="2983926"/>
                <a:ext cx="28800" cy="1717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121A7B7-49C4-423F-8F12-F7BE29E2FD5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180490" y="2975286"/>
                  <a:ext cx="4644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4DC2535-8BC2-4B56-A206-E7947A12CAFF}"/>
              </a:ext>
            </a:extLst>
          </p:cNvPr>
          <p:cNvGrpSpPr/>
          <p:nvPr/>
        </p:nvGrpSpPr>
        <p:grpSpPr>
          <a:xfrm>
            <a:off x="9132450" y="3395406"/>
            <a:ext cx="488160" cy="124920"/>
            <a:chOff x="9132450" y="3395406"/>
            <a:chExt cx="488160" cy="12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4DA4245-D5F3-4E0D-80A0-4FFE2D27EDB0}"/>
                    </a:ext>
                  </a:extLst>
                </p14:cNvPr>
                <p14:cNvContentPartPr/>
                <p14:nvPr/>
              </p14:nvContentPartPr>
              <p14:xfrm>
                <a:off x="9132450" y="3396486"/>
                <a:ext cx="114840" cy="1130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4DA4245-D5F3-4E0D-80A0-4FFE2D27EDB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123810" y="3387486"/>
                  <a:ext cx="1324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74702D6-C841-4DFD-A8A0-11E7270E33D9}"/>
                    </a:ext>
                  </a:extLst>
                </p14:cNvPr>
                <p14:cNvContentPartPr/>
                <p14:nvPr/>
              </p14:nvContentPartPr>
              <p14:xfrm>
                <a:off x="9275370" y="3449406"/>
                <a:ext cx="86400" cy="637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74702D6-C841-4DFD-A8A0-11E7270E33D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266730" y="3440766"/>
                  <a:ext cx="1040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372A09C-BEB7-4578-A5B8-9EB89F0838E9}"/>
                    </a:ext>
                  </a:extLst>
                </p14:cNvPr>
                <p14:cNvContentPartPr/>
                <p14:nvPr/>
              </p14:nvContentPartPr>
              <p14:xfrm>
                <a:off x="9402450" y="3424206"/>
                <a:ext cx="55440" cy="925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372A09C-BEB7-4578-A5B8-9EB89F0838E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393450" y="3415206"/>
                  <a:ext cx="73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DD6FB10-B4E4-40F9-BD04-8F7C1251D09E}"/>
                    </a:ext>
                  </a:extLst>
                </p14:cNvPr>
                <p14:cNvContentPartPr/>
                <p14:nvPr/>
              </p14:nvContentPartPr>
              <p14:xfrm>
                <a:off x="9492450" y="3395406"/>
                <a:ext cx="16200" cy="1123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DD6FB10-B4E4-40F9-BD04-8F7C1251D09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483450" y="3386406"/>
                  <a:ext cx="33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E6C6572-0CBA-455E-8DE9-D7ECF94F8C8E}"/>
                    </a:ext>
                  </a:extLst>
                </p14:cNvPr>
                <p14:cNvContentPartPr/>
                <p14:nvPr/>
              </p14:nvContentPartPr>
              <p14:xfrm>
                <a:off x="9573450" y="3433206"/>
                <a:ext cx="47160" cy="871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E6C6572-0CBA-455E-8DE9-D7ECF94F8C8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564450" y="3424566"/>
                  <a:ext cx="6480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547C3FF-56BC-4858-9BE4-A246C7F656D6}"/>
              </a:ext>
            </a:extLst>
          </p:cNvPr>
          <p:cNvGrpSpPr/>
          <p:nvPr/>
        </p:nvGrpSpPr>
        <p:grpSpPr>
          <a:xfrm>
            <a:off x="9802410" y="3401886"/>
            <a:ext cx="154440" cy="221040"/>
            <a:chOff x="9802410" y="3401886"/>
            <a:chExt cx="154440" cy="22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3B31936-243A-472B-BFFC-50143C1F8B68}"/>
                    </a:ext>
                  </a:extLst>
                </p14:cNvPr>
                <p14:cNvContentPartPr/>
                <p14:nvPr/>
              </p14:nvContentPartPr>
              <p14:xfrm>
                <a:off x="9802410" y="3457326"/>
                <a:ext cx="69120" cy="572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3B31936-243A-472B-BFFC-50143C1F8B6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793410" y="3448326"/>
                  <a:ext cx="867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85B7EA2-0196-4821-9BB9-42748A45533D}"/>
                    </a:ext>
                  </a:extLst>
                </p14:cNvPr>
                <p14:cNvContentPartPr/>
                <p14:nvPr/>
              </p14:nvContentPartPr>
              <p14:xfrm>
                <a:off x="9883770" y="3401886"/>
                <a:ext cx="73080" cy="2210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85B7EA2-0196-4821-9BB9-42748A45533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874770" y="3393246"/>
                  <a:ext cx="9072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BB30A45-EF1D-475A-9B45-051742B82746}"/>
              </a:ext>
            </a:extLst>
          </p:cNvPr>
          <p:cNvGrpSpPr/>
          <p:nvPr/>
        </p:nvGrpSpPr>
        <p:grpSpPr>
          <a:xfrm>
            <a:off x="10154850" y="3384966"/>
            <a:ext cx="1207800" cy="254880"/>
            <a:chOff x="10154850" y="3384966"/>
            <a:chExt cx="1207800" cy="25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2B19E57-27C7-4648-8A17-06827455FA9A}"/>
                    </a:ext>
                  </a:extLst>
                </p14:cNvPr>
                <p14:cNvContentPartPr/>
                <p14:nvPr/>
              </p14:nvContentPartPr>
              <p14:xfrm>
                <a:off x="10154850" y="3436806"/>
                <a:ext cx="123480" cy="946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2B19E57-27C7-4648-8A17-06827455FA9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145850" y="3428166"/>
                  <a:ext cx="1411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4BD170E-4BD5-46BD-94E9-6B94DA60DD35}"/>
                    </a:ext>
                  </a:extLst>
                </p14:cNvPr>
                <p14:cNvContentPartPr/>
                <p14:nvPr/>
              </p14:nvContentPartPr>
              <p14:xfrm>
                <a:off x="10300290" y="3411966"/>
                <a:ext cx="25200" cy="1108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4BD170E-4BD5-46BD-94E9-6B94DA60DD3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291650" y="3403326"/>
                  <a:ext cx="42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2D4BB2C-DC6D-4E42-A95E-FE6EBA531076}"/>
                    </a:ext>
                  </a:extLst>
                </p14:cNvPr>
                <p14:cNvContentPartPr/>
                <p14:nvPr/>
              </p14:nvContentPartPr>
              <p14:xfrm>
                <a:off x="10354290" y="3432486"/>
                <a:ext cx="68760" cy="2073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2D4BB2C-DC6D-4E42-A95E-FE6EBA53107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345650" y="3423486"/>
                  <a:ext cx="864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6473BA4-E2E0-4656-A4FD-270F8C5565D9}"/>
                    </a:ext>
                  </a:extLst>
                </p14:cNvPr>
                <p14:cNvContentPartPr/>
                <p14:nvPr/>
              </p14:nvContentPartPr>
              <p14:xfrm>
                <a:off x="10456530" y="3445806"/>
                <a:ext cx="72000" cy="932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6473BA4-E2E0-4656-A4FD-270F8C5565D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447530" y="3436806"/>
                  <a:ext cx="89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8999D6D-1C38-4A9C-96F9-BAA289070059}"/>
                    </a:ext>
                  </a:extLst>
                </p14:cNvPr>
                <p14:cNvContentPartPr/>
                <p14:nvPr/>
              </p14:nvContentPartPr>
              <p14:xfrm>
                <a:off x="10569570" y="3451566"/>
                <a:ext cx="228960" cy="820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8999D6D-1C38-4A9C-96F9-BAA28907005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560570" y="3442566"/>
                  <a:ext cx="246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7C30CA6-FB2D-4729-8074-A7B46E957B27}"/>
                    </a:ext>
                  </a:extLst>
                </p14:cNvPr>
                <p14:cNvContentPartPr/>
                <p14:nvPr/>
              </p14:nvContentPartPr>
              <p14:xfrm>
                <a:off x="10817970" y="3435726"/>
                <a:ext cx="59400" cy="810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7C30CA6-FB2D-4729-8074-A7B46E957B2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809330" y="3426726"/>
                  <a:ext cx="770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E6E8ADE-F89E-4561-8F5E-B090490E8576}"/>
                    </a:ext>
                  </a:extLst>
                </p14:cNvPr>
                <p14:cNvContentPartPr/>
                <p14:nvPr/>
              </p14:nvContentPartPr>
              <p14:xfrm>
                <a:off x="10935330" y="3384966"/>
                <a:ext cx="123840" cy="1699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E6E8ADE-F89E-4561-8F5E-B090490E857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926690" y="3375966"/>
                  <a:ext cx="1414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05BDAA4-F2EA-4F51-8703-58129E03CBDD}"/>
                    </a:ext>
                  </a:extLst>
                </p14:cNvPr>
                <p14:cNvContentPartPr/>
                <p14:nvPr/>
              </p14:nvContentPartPr>
              <p14:xfrm>
                <a:off x="10970970" y="3441846"/>
                <a:ext cx="109080" cy="327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05BDAA4-F2EA-4F51-8703-58129E03CBD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961970" y="3432846"/>
                  <a:ext cx="126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66DA866-264E-4EBE-ABF3-8B84203A93E8}"/>
                    </a:ext>
                  </a:extLst>
                </p14:cNvPr>
                <p14:cNvContentPartPr/>
                <p14:nvPr/>
              </p14:nvContentPartPr>
              <p14:xfrm>
                <a:off x="11107410" y="3432126"/>
                <a:ext cx="67320" cy="759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66DA866-264E-4EBE-ABF3-8B84203A93E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098770" y="3423486"/>
                  <a:ext cx="849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E773C8C-4069-40C4-A3C6-70C3A407BE58}"/>
                    </a:ext>
                  </a:extLst>
                </p14:cNvPr>
                <p14:cNvContentPartPr/>
                <p14:nvPr/>
              </p14:nvContentPartPr>
              <p14:xfrm>
                <a:off x="11224050" y="3437526"/>
                <a:ext cx="65160" cy="957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E773C8C-4069-40C4-A3C6-70C3A407BE5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215050" y="3428526"/>
                  <a:ext cx="82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9AFCDE4-18F5-4E60-9A3F-72E6F80E9D45}"/>
                    </a:ext>
                  </a:extLst>
                </p14:cNvPr>
                <p14:cNvContentPartPr/>
                <p14:nvPr/>
              </p14:nvContentPartPr>
              <p14:xfrm>
                <a:off x="11280930" y="3437526"/>
                <a:ext cx="81720" cy="1047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9AFCDE4-18F5-4E60-9A3F-72E6F80E9D4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271930" y="3428526"/>
                  <a:ext cx="9936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3CBB8CCF-CF8B-49B6-A2F5-620E4B981DC2}"/>
              </a:ext>
            </a:extLst>
          </p:cNvPr>
          <p:cNvGrpSpPr/>
          <p:nvPr/>
        </p:nvGrpSpPr>
        <p:grpSpPr>
          <a:xfrm>
            <a:off x="4496010" y="4422846"/>
            <a:ext cx="486000" cy="238680"/>
            <a:chOff x="4496010" y="4422846"/>
            <a:chExt cx="486000" cy="23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C32E1CA-5BB9-4619-85EE-490603417B0E}"/>
                    </a:ext>
                  </a:extLst>
                </p14:cNvPr>
                <p14:cNvContentPartPr/>
                <p14:nvPr/>
              </p14:nvContentPartPr>
              <p14:xfrm>
                <a:off x="4498530" y="4422846"/>
                <a:ext cx="135720" cy="2386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C32E1CA-5BB9-4619-85EE-490603417B0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489530" y="4413846"/>
                  <a:ext cx="1533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E6666B1-D017-452A-BB19-8B3FC90E2EE1}"/>
                    </a:ext>
                  </a:extLst>
                </p14:cNvPr>
                <p14:cNvContentPartPr/>
                <p14:nvPr/>
              </p14:nvContentPartPr>
              <p14:xfrm>
                <a:off x="4496010" y="4498086"/>
                <a:ext cx="252720" cy="1411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E6666B1-D017-452A-BB19-8B3FC90E2EE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487370" y="4489086"/>
                  <a:ext cx="270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AB65308-7FB0-4BF6-BABB-ABEFC3788DAD}"/>
                    </a:ext>
                  </a:extLst>
                </p14:cNvPr>
                <p14:cNvContentPartPr/>
                <p14:nvPr/>
              </p14:nvContentPartPr>
              <p14:xfrm>
                <a:off x="4663770" y="4494486"/>
                <a:ext cx="106560" cy="1335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AB65308-7FB0-4BF6-BABB-ABEFC3788DA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654770" y="4485846"/>
                  <a:ext cx="1242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F2CA420-38B4-4E57-A419-B10F5A89AEC9}"/>
                    </a:ext>
                  </a:extLst>
                </p14:cNvPr>
                <p14:cNvContentPartPr/>
                <p14:nvPr/>
              </p14:nvContentPartPr>
              <p14:xfrm>
                <a:off x="4878690" y="4540926"/>
                <a:ext cx="103320" cy="496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F2CA420-38B4-4E57-A419-B10F5A89AEC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870050" y="4532286"/>
                  <a:ext cx="12096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54D86A00-B40C-46EF-A108-F4BB8143C5C8}"/>
              </a:ext>
            </a:extLst>
          </p:cNvPr>
          <p:cNvGrpSpPr/>
          <p:nvPr/>
        </p:nvGrpSpPr>
        <p:grpSpPr>
          <a:xfrm>
            <a:off x="5171730" y="4251846"/>
            <a:ext cx="1163520" cy="497520"/>
            <a:chOff x="5171730" y="4251846"/>
            <a:chExt cx="1163520" cy="49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A50BA82-0146-4A59-B3B8-27AB0E9783A4}"/>
                    </a:ext>
                  </a:extLst>
                </p14:cNvPr>
                <p14:cNvContentPartPr/>
                <p14:nvPr/>
              </p14:nvContentPartPr>
              <p14:xfrm>
                <a:off x="5171730" y="4440126"/>
                <a:ext cx="119880" cy="2181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A50BA82-0146-4A59-B3B8-27AB0E9783A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162730" y="4431126"/>
                  <a:ext cx="1375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2EA3429-C940-4969-BF3D-69D45467153C}"/>
                    </a:ext>
                  </a:extLst>
                </p14:cNvPr>
                <p14:cNvContentPartPr/>
                <p14:nvPr/>
              </p14:nvContentPartPr>
              <p14:xfrm>
                <a:off x="5172450" y="4570806"/>
                <a:ext cx="95760" cy="86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2EA3429-C940-4969-BF3D-69D45467153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163450" y="4561806"/>
                  <a:ext cx="113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CA08BA3-7B70-406F-9DA6-5FDAEB21D6BA}"/>
                    </a:ext>
                  </a:extLst>
                </p14:cNvPr>
                <p14:cNvContentPartPr/>
                <p14:nvPr/>
              </p14:nvContentPartPr>
              <p14:xfrm>
                <a:off x="5387010" y="4384326"/>
                <a:ext cx="91440" cy="2818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CA08BA3-7B70-406F-9DA6-5FDAEB21D6B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378010" y="4375326"/>
                  <a:ext cx="1090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BDBB7B1-6B35-4F6F-8B70-5D270303ED9C}"/>
                    </a:ext>
                  </a:extLst>
                </p14:cNvPr>
                <p14:cNvContentPartPr/>
                <p14:nvPr/>
              </p14:nvContentPartPr>
              <p14:xfrm>
                <a:off x="5537490" y="4392246"/>
                <a:ext cx="162360" cy="75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BDBB7B1-6B35-4F6F-8B70-5D270303ED9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528490" y="4383246"/>
                  <a:ext cx="180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920EE91-E2BB-48CF-8336-1ECAF01E1026}"/>
                    </a:ext>
                  </a:extLst>
                </p14:cNvPr>
                <p14:cNvContentPartPr/>
                <p14:nvPr/>
              </p14:nvContentPartPr>
              <p14:xfrm>
                <a:off x="5567010" y="4402686"/>
                <a:ext cx="162000" cy="1713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920EE91-E2BB-48CF-8336-1ECAF01E102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558370" y="4393686"/>
                  <a:ext cx="179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BD226C6-CBE9-422B-9DE5-2CE7A40263F0}"/>
                    </a:ext>
                  </a:extLst>
                </p14:cNvPr>
                <p14:cNvContentPartPr/>
                <p14:nvPr/>
              </p14:nvContentPartPr>
              <p14:xfrm>
                <a:off x="5558010" y="4612926"/>
                <a:ext cx="63000" cy="1364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BD226C6-CBE9-422B-9DE5-2CE7A40263F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549010" y="4603926"/>
                  <a:ext cx="806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B986DC6-4CE5-49F3-93E2-90D0C0A97DD9}"/>
                    </a:ext>
                  </a:extLst>
                </p14:cNvPr>
                <p14:cNvContentPartPr/>
                <p14:nvPr/>
              </p14:nvContentPartPr>
              <p14:xfrm>
                <a:off x="5637930" y="4649286"/>
                <a:ext cx="158040" cy="928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B986DC6-4CE5-49F3-93E2-90D0C0A97DD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629290" y="4640286"/>
                  <a:ext cx="1756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3B044DF-A3E6-4347-92CC-37A22E1C16AF}"/>
                    </a:ext>
                  </a:extLst>
                </p14:cNvPr>
                <p14:cNvContentPartPr/>
                <p14:nvPr/>
              </p14:nvContentPartPr>
              <p14:xfrm>
                <a:off x="5587530" y="4251846"/>
                <a:ext cx="66600" cy="748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3B044DF-A3E6-4347-92CC-37A22E1C16A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578890" y="4243206"/>
                  <a:ext cx="842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142591D-1B56-4460-917A-B83499415BE4}"/>
                    </a:ext>
                  </a:extLst>
                </p14:cNvPr>
                <p14:cNvContentPartPr/>
                <p14:nvPr/>
              </p14:nvContentPartPr>
              <p14:xfrm>
                <a:off x="5842410" y="4440126"/>
                <a:ext cx="98640" cy="1245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142591D-1B56-4460-917A-B83499415BE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833770" y="4431486"/>
                  <a:ext cx="116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F4D39AD-54DD-4453-BB10-61820DD594AF}"/>
                    </a:ext>
                  </a:extLst>
                </p14:cNvPr>
                <p14:cNvContentPartPr/>
                <p14:nvPr/>
              </p14:nvContentPartPr>
              <p14:xfrm>
                <a:off x="5973810" y="4482246"/>
                <a:ext cx="24480" cy="1108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F4D39AD-54DD-4453-BB10-61820DD594A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964810" y="4473246"/>
                  <a:ext cx="42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95E0A57-AD4F-4133-976E-F1B647F4B685}"/>
                    </a:ext>
                  </a:extLst>
                </p14:cNvPr>
                <p14:cNvContentPartPr/>
                <p14:nvPr/>
              </p14:nvContentPartPr>
              <p14:xfrm>
                <a:off x="6050850" y="4453806"/>
                <a:ext cx="133560" cy="1396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95E0A57-AD4F-4133-976E-F1B647F4B68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041850" y="4445166"/>
                  <a:ext cx="1512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D807812-FC15-45C8-A59D-7180148F8A92}"/>
                    </a:ext>
                  </a:extLst>
                </p14:cNvPr>
                <p14:cNvContentPartPr/>
                <p14:nvPr/>
              </p14:nvContentPartPr>
              <p14:xfrm>
                <a:off x="6177930" y="4362366"/>
                <a:ext cx="157320" cy="3333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D807812-FC15-45C8-A59D-7180148F8A9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168930" y="4353726"/>
                  <a:ext cx="17496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44D9B57C-191D-4DD3-9323-27676B0C8596}"/>
              </a:ext>
            </a:extLst>
          </p:cNvPr>
          <p:cNvGrpSpPr/>
          <p:nvPr/>
        </p:nvGrpSpPr>
        <p:grpSpPr>
          <a:xfrm>
            <a:off x="6488970" y="4494126"/>
            <a:ext cx="114840" cy="71280"/>
            <a:chOff x="6488970" y="4494126"/>
            <a:chExt cx="114840" cy="7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B7A0BE9-8E71-4961-861C-1E5CB8C44DAC}"/>
                    </a:ext>
                  </a:extLst>
                </p14:cNvPr>
                <p14:cNvContentPartPr/>
                <p14:nvPr/>
              </p14:nvContentPartPr>
              <p14:xfrm>
                <a:off x="6488970" y="4494126"/>
                <a:ext cx="99360" cy="306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B7A0BE9-8E71-4961-861C-1E5CB8C44DA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480330" y="4485126"/>
                  <a:ext cx="1170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918AE5C-4265-41C7-834D-C63DEE8D5463}"/>
                    </a:ext>
                  </a:extLst>
                </p14:cNvPr>
                <p14:cNvContentPartPr/>
                <p14:nvPr/>
              </p14:nvContentPartPr>
              <p14:xfrm>
                <a:off x="6521370" y="4546686"/>
                <a:ext cx="82440" cy="187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918AE5C-4265-41C7-834D-C63DEE8D546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512370" y="4538046"/>
                  <a:ext cx="10008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5460C891-F3C4-465E-BAED-062473F58286}"/>
              </a:ext>
            </a:extLst>
          </p:cNvPr>
          <p:cNvGrpSpPr/>
          <p:nvPr/>
        </p:nvGrpSpPr>
        <p:grpSpPr>
          <a:xfrm>
            <a:off x="6788850" y="4407726"/>
            <a:ext cx="260280" cy="397080"/>
            <a:chOff x="6788850" y="4407726"/>
            <a:chExt cx="260280" cy="39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06A9DAF-3E14-48D9-8272-4F7D6F78CEED}"/>
                    </a:ext>
                  </a:extLst>
                </p14:cNvPr>
                <p14:cNvContentPartPr/>
                <p14:nvPr/>
              </p14:nvContentPartPr>
              <p14:xfrm>
                <a:off x="6800370" y="4407726"/>
                <a:ext cx="145440" cy="122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06A9DAF-3E14-48D9-8272-4F7D6F78CEE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791730" y="4399086"/>
                  <a:ext cx="163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A6AA062-ACFB-47BD-8B2F-253B50F1DD3F}"/>
                    </a:ext>
                  </a:extLst>
                </p14:cNvPr>
                <p14:cNvContentPartPr/>
                <p14:nvPr/>
              </p14:nvContentPartPr>
              <p14:xfrm>
                <a:off x="6788850" y="4426086"/>
                <a:ext cx="180720" cy="1958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A6AA062-ACFB-47BD-8B2F-253B50F1DD3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780210" y="4417086"/>
                  <a:ext cx="1983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6751967-F89E-46B9-B357-DDC4872C09DB}"/>
                    </a:ext>
                  </a:extLst>
                </p14:cNvPr>
                <p14:cNvContentPartPr/>
                <p14:nvPr/>
              </p14:nvContentPartPr>
              <p14:xfrm>
                <a:off x="6792450" y="4679526"/>
                <a:ext cx="56880" cy="1252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6751967-F89E-46B9-B357-DDC4872C09D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783450" y="4670526"/>
                  <a:ext cx="74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0615658-2888-4E77-A02E-0D592790FBE9}"/>
                    </a:ext>
                  </a:extLst>
                </p14:cNvPr>
                <p14:cNvContentPartPr/>
                <p14:nvPr/>
              </p14:nvContentPartPr>
              <p14:xfrm>
                <a:off x="6882810" y="4707606"/>
                <a:ext cx="93240" cy="540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0615658-2888-4E77-A02E-0D592790FBE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874170" y="4698966"/>
                  <a:ext cx="1108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685DC5D-2A0E-470B-88C2-1B4A1C8BD9B8}"/>
                    </a:ext>
                  </a:extLst>
                </p14:cNvPr>
                <p14:cNvContentPartPr/>
                <p14:nvPr/>
              </p14:nvContentPartPr>
              <p14:xfrm>
                <a:off x="7017810" y="4710486"/>
                <a:ext cx="31320" cy="784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685DC5D-2A0E-470B-88C2-1B4A1C8BD9B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009170" y="4701846"/>
                  <a:ext cx="48960" cy="9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D70B4928-1F16-496C-B0AD-31ECCE33AB09}"/>
                  </a:ext>
                </a:extLst>
              </p14:cNvPr>
              <p14:cNvContentPartPr/>
              <p14:nvPr/>
            </p14:nvContentPartPr>
            <p14:xfrm>
              <a:off x="6855810" y="4296126"/>
              <a:ext cx="78120" cy="3816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D70B4928-1F16-496C-B0AD-31ECCE33AB09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6846810" y="4287486"/>
                <a:ext cx="95760" cy="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1CCA23E7-5D32-48CC-82D4-01DCC8053CE8}"/>
              </a:ext>
            </a:extLst>
          </p:cNvPr>
          <p:cNvGrpSpPr/>
          <p:nvPr/>
        </p:nvGrpSpPr>
        <p:grpSpPr>
          <a:xfrm>
            <a:off x="8140290" y="4522926"/>
            <a:ext cx="119520" cy="45000"/>
            <a:chOff x="8140290" y="4522926"/>
            <a:chExt cx="119520" cy="4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BC8B247-D723-4B75-BEDC-C5F80716FEA4}"/>
                    </a:ext>
                  </a:extLst>
                </p14:cNvPr>
                <p14:cNvContentPartPr/>
                <p14:nvPr/>
              </p14:nvContentPartPr>
              <p14:xfrm>
                <a:off x="8140290" y="4522926"/>
                <a:ext cx="107640" cy="86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BC8B247-D723-4B75-BEDC-C5F80716FEA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131290" y="4513926"/>
                  <a:ext cx="125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7F2C996-7FEF-42E8-9AB9-C0CA5D663BE4}"/>
                    </a:ext>
                  </a:extLst>
                </p14:cNvPr>
                <p14:cNvContentPartPr/>
                <p14:nvPr/>
              </p14:nvContentPartPr>
              <p14:xfrm>
                <a:off x="8175570" y="4565046"/>
                <a:ext cx="84240" cy="28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7F2C996-7FEF-42E8-9AB9-C0CA5D663BE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166930" y="4556046"/>
                  <a:ext cx="10188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C3A21126-8A96-4363-B791-91B931914325}"/>
              </a:ext>
            </a:extLst>
          </p:cNvPr>
          <p:cNvGrpSpPr/>
          <p:nvPr/>
        </p:nvGrpSpPr>
        <p:grpSpPr>
          <a:xfrm>
            <a:off x="7237410" y="4416366"/>
            <a:ext cx="696240" cy="293760"/>
            <a:chOff x="7237410" y="4416366"/>
            <a:chExt cx="696240" cy="29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B27362C-38C0-4871-8689-56454AED2683}"/>
                    </a:ext>
                  </a:extLst>
                </p14:cNvPr>
                <p14:cNvContentPartPr/>
                <p14:nvPr/>
              </p14:nvContentPartPr>
              <p14:xfrm>
                <a:off x="7237410" y="4432206"/>
                <a:ext cx="96840" cy="2206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B27362C-38C0-4871-8689-56454AED268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228770" y="4423206"/>
                  <a:ext cx="1144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A92EB7F-DCED-46FB-B6FE-E71BCDE7D423}"/>
                    </a:ext>
                  </a:extLst>
                </p14:cNvPr>
                <p14:cNvContentPartPr/>
                <p14:nvPr/>
              </p14:nvContentPartPr>
              <p14:xfrm>
                <a:off x="7248210" y="4558926"/>
                <a:ext cx="72360" cy="194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A92EB7F-DCED-46FB-B6FE-E71BCDE7D42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239570" y="4549926"/>
                  <a:ext cx="90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F6470EF-C0DE-46FE-A321-B4BEF1B10367}"/>
                    </a:ext>
                  </a:extLst>
                </p14:cNvPr>
                <p14:cNvContentPartPr/>
                <p14:nvPr/>
              </p14:nvContentPartPr>
              <p14:xfrm>
                <a:off x="7420650" y="4446966"/>
                <a:ext cx="85680" cy="1940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F6470EF-C0DE-46FE-A321-B4BEF1B1036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412010" y="4438326"/>
                  <a:ext cx="1033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51B2452-AA13-43DE-8992-35D5C7E695CB}"/>
                    </a:ext>
                  </a:extLst>
                </p14:cNvPr>
                <p14:cNvContentPartPr/>
                <p14:nvPr/>
              </p14:nvContentPartPr>
              <p14:xfrm>
                <a:off x="7542330" y="4512126"/>
                <a:ext cx="91080" cy="982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51B2452-AA13-43DE-8992-35D5C7E695C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533330" y="4503486"/>
                  <a:ext cx="108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40F7D2C-C038-46EA-89E4-A6A96AC1612D}"/>
                    </a:ext>
                  </a:extLst>
                </p14:cNvPr>
                <p14:cNvContentPartPr/>
                <p14:nvPr/>
              </p14:nvContentPartPr>
              <p14:xfrm>
                <a:off x="7673010" y="4525806"/>
                <a:ext cx="95040" cy="961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40F7D2C-C038-46EA-89E4-A6A96AC1612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664010" y="4517166"/>
                  <a:ext cx="112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89F03F0-A810-4ED3-BB2B-2406A9C20B76}"/>
                    </a:ext>
                  </a:extLst>
                </p14:cNvPr>
                <p14:cNvContentPartPr/>
                <p14:nvPr/>
              </p14:nvContentPartPr>
              <p14:xfrm>
                <a:off x="7791810" y="4523646"/>
                <a:ext cx="62640" cy="1508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89F03F0-A810-4ED3-BB2B-2406A9C20B7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783170" y="4515006"/>
                  <a:ext cx="802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C56D7FE-8F7F-4F9C-B97C-620203F69895}"/>
                    </a:ext>
                  </a:extLst>
                </p14:cNvPr>
                <p14:cNvContentPartPr/>
                <p14:nvPr/>
              </p14:nvContentPartPr>
              <p14:xfrm>
                <a:off x="7842570" y="4416366"/>
                <a:ext cx="91080" cy="2332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C56D7FE-8F7F-4F9C-B97C-620203F6989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833930" y="4407726"/>
                  <a:ext cx="1087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62573B8-B5B9-4935-AE64-E4E4D295A05B}"/>
                    </a:ext>
                  </a:extLst>
                </p14:cNvPr>
                <p14:cNvContentPartPr/>
                <p14:nvPr/>
              </p14:nvContentPartPr>
              <p14:xfrm>
                <a:off x="7651770" y="4643166"/>
                <a:ext cx="19080" cy="669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62573B8-B5B9-4935-AE64-E4E4D295A05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642770" y="4634166"/>
                  <a:ext cx="367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C4DE3CB-482E-487A-BDE2-8C3BF2CC183B}"/>
                    </a:ext>
                  </a:extLst>
                </p14:cNvPr>
                <p14:cNvContentPartPr/>
                <p14:nvPr/>
              </p14:nvContentPartPr>
              <p14:xfrm>
                <a:off x="7633770" y="4601406"/>
                <a:ext cx="43920" cy="324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C4DE3CB-482E-487A-BDE2-8C3BF2CC183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625130" y="4592406"/>
                  <a:ext cx="6156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DF2A7387-BCA3-49EE-B14E-950768B919F6}"/>
              </a:ext>
            </a:extLst>
          </p:cNvPr>
          <p:cNvGrpSpPr/>
          <p:nvPr/>
        </p:nvGrpSpPr>
        <p:grpSpPr>
          <a:xfrm>
            <a:off x="8449530" y="4276326"/>
            <a:ext cx="1203480" cy="492840"/>
            <a:chOff x="8449530" y="4276326"/>
            <a:chExt cx="1203480" cy="49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47A3985-ED2B-48A8-8269-14B276B1A1EB}"/>
                    </a:ext>
                  </a:extLst>
                </p14:cNvPr>
                <p14:cNvContentPartPr/>
                <p14:nvPr/>
              </p14:nvContentPartPr>
              <p14:xfrm>
                <a:off x="8449530" y="4414206"/>
                <a:ext cx="191160" cy="86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47A3985-ED2B-48A8-8269-14B276B1A1E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440530" y="4405206"/>
                  <a:ext cx="208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F0B5EA6-605E-411E-AECC-6F12B3C2B881}"/>
                    </a:ext>
                  </a:extLst>
                </p14:cNvPr>
                <p14:cNvContentPartPr/>
                <p14:nvPr/>
              </p14:nvContentPartPr>
              <p14:xfrm>
                <a:off x="8503170" y="4407726"/>
                <a:ext cx="163800" cy="2052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F0B5EA6-605E-411E-AECC-6F12B3C2B88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494530" y="4399086"/>
                  <a:ext cx="1814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C983345-14C8-4CA2-8CFB-32D5AE1F9A61}"/>
                    </a:ext>
                  </a:extLst>
                </p14:cNvPr>
                <p14:cNvContentPartPr/>
                <p14:nvPr/>
              </p14:nvContentPartPr>
              <p14:xfrm>
                <a:off x="8461050" y="4647486"/>
                <a:ext cx="89280" cy="1216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C983345-14C8-4CA2-8CFB-32D5AE1F9A6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452410" y="4638486"/>
                  <a:ext cx="1069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51E1CBE-3F4F-4C25-A238-BE5A43984392}"/>
                    </a:ext>
                  </a:extLst>
                </p14:cNvPr>
                <p14:cNvContentPartPr/>
                <p14:nvPr/>
              </p14:nvContentPartPr>
              <p14:xfrm>
                <a:off x="8575530" y="4692846"/>
                <a:ext cx="72360" cy="615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51E1CBE-3F4F-4C25-A238-BE5A4398439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566890" y="4684206"/>
                  <a:ext cx="900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3F9BECE-D593-4F3D-B7D1-C983175BD437}"/>
                    </a:ext>
                  </a:extLst>
                </p14:cNvPr>
                <p14:cNvContentPartPr/>
                <p14:nvPr/>
              </p14:nvContentPartPr>
              <p14:xfrm>
                <a:off x="8722410" y="4691766"/>
                <a:ext cx="11880" cy="702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3F9BECE-D593-4F3D-B7D1-C983175BD43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713770" y="4683126"/>
                  <a:ext cx="295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424627E-89CF-4C30-9735-5B2EB81FF354}"/>
                    </a:ext>
                  </a:extLst>
                </p14:cNvPr>
                <p14:cNvContentPartPr/>
                <p14:nvPr/>
              </p14:nvContentPartPr>
              <p14:xfrm>
                <a:off x="8520810" y="4276326"/>
                <a:ext cx="97920" cy="734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424627E-89CF-4C30-9735-5B2EB81FF35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512170" y="4267326"/>
                  <a:ext cx="1155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144C30A-EFAE-404E-8291-5B702A5E7300}"/>
                    </a:ext>
                  </a:extLst>
                </p14:cNvPr>
                <p14:cNvContentPartPr/>
                <p14:nvPr/>
              </p14:nvContentPartPr>
              <p14:xfrm>
                <a:off x="8813850" y="4463526"/>
                <a:ext cx="123480" cy="1173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144C30A-EFAE-404E-8291-5B702A5E730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805210" y="4454526"/>
                  <a:ext cx="1411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2AC1B7F-4844-4D8E-AF85-7A794E64DF52}"/>
                    </a:ext>
                  </a:extLst>
                </p14:cNvPr>
                <p14:cNvContentPartPr/>
                <p14:nvPr/>
              </p14:nvContentPartPr>
              <p14:xfrm>
                <a:off x="8988090" y="4553886"/>
                <a:ext cx="11520" cy="813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2AC1B7F-4844-4D8E-AF85-7A794E64DF5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979090" y="4545246"/>
                  <a:ext cx="29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D436E07-9D59-4019-B19A-84F722F50442}"/>
                    </a:ext>
                  </a:extLst>
                </p14:cNvPr>
                <p14:cNvContentPartPr/>
                <p14:nvPr/>
              </p14:nvContentPartPr>
              <p14:xfrm>
                <a:off x="8985930" y="4470726"/>
                <a:ext cx="37080" cy="313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D436E07-9D59-4019-B19A-84F722F5044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977290" y="4461726"/>
                  <a:ext cx="54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978676A-D76F-4DF0-BE8E-C0F504A20E8D}"/>
                    </a:ext>
                  </a:extLst>
                </p14:cNvPr>
                <p14:cNvContentPartPr/>
                <p14:nvPr/>
              </p14:nvContentPartPr>
              <p14:xfrm>
                <a:off x="9114090" y="4434726"/>
                <a:ext cx="128520" cy="1663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978676A-D76F-4DF0-BE8E-C0F504A20E8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105450" y="4425726"/>
                  <a:ext cx="1461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B0998DC-472B-4AF4-9C3B-42F3239A8C6F}"/>
                    </a:ext>
                  </a:extLst>
                </p14:cNvPr>
                <p14:cNvContentPartPr/>
                <p14:nvPr/>
              </p14:nvContentPartPr>
              <p14:xfrm>
                <a:off x="9314610" y="4503846"/>
                <a:ext cx="19440" cy="1180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B0998DC-472B-4AF4-9C3B-42F3239A8C6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305610" y="4494846"/>
                  <a:ext cx="37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B1C5321-42EC-4E6B-A63C-0F595946B345}"/>
                    </a:ext>
                  </a:extLst>
                </p14:cNvPr>
                <p14:cNvContentPartPr/>
                <p14:nvPr/>
              </p14:nvContentPartPr>
              <p14:xfrm>
                <a:off x="9423330" y="4458126"/>
                <a:ext cx="120960" cy="13644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B1C5321-42EC-4E6B-A63C-0F595946B34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414330" y="4449486"/>
                  <a:ext cx="138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88F2901-DE23-4015-93AB-3EB02A9C01AF}"/>
                    </a:ext>
                  </a:extLst>
                </p14:cNvPr>
                <p14:cNvContentPartPr/>
                <p14:nvPr/>
              </p14:nvContentPartPr>
              <p14:xfrm>
                <a:off x="9621690" y="4453806"/>
                <a:ext cx="31320" cy="1843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88F2901-DE23-4015-93AB-3EB02A9C01A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612690" y="4445166"/>
                  <a:ext cx="4896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67B477EF-A3BD-4176-9275-090B55623859}"/>
              </a:ext>
            </a:extLst>
          </p:cNvPr>
          <p:cNvGrpSpPr/>
          <p:nvPr/>
        </p:nvGrpSpPr>
        <p:grpSpPr>
          <a:xfrm>
            <a:off x="2553450" y="5113686"/>
            <a:ext cx="851040" cy="259560"/>
            <a:chOff x="2553450" y="5113686"/>
            <a:chExt cx="851040" cy="25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CB3182E-CE56-4A9C-87CC-D0AE5CF051C0}"/>
                    </a:ext>
                  </a:extLst>
                </p14:cNvPr>
                <p14:cNvContentPartPr/>
                <p14:nvPr/>
              </p14:nvContentPartPr>
              <p14:xfrm>
                <a:off x="2564250" y="5210166"/>
                <a:ext cx="88560" cy="1346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CB3182E-CE56-4A9C-87CC-D0AE5CF051C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555610" y="5201166"/>
                  <a:ext cx="1062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5F3CECB-2D7F-46D1-BF14-0E95E56C48CB}"/>
                    </a:ext>
                  </a:extLst>
                </p14:cNvPr>
                <p14:cNvContentPartPr/>
                <p14:nvPr/>
              </p14:nvContentPartPr>
              <p14:xfrm>
                <a:off x="2553450" y="5113686"/>
                <a:ext cx="227520" cy="2196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5F3CECB-2D7F-46D1-BF14-0E95E56C48C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544450" y="5105046"/>
                  <a:ext cx="2451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C27C0CC-47D1-4FA2-8DA5-10B340BE587E}"/>
                    </a:ext>
                  </a:extLst>
                </p14:cNvPr>
                <p14:cNvContentPartPr/>
                <p14:nvPr/>
              </p14:nvContentPartPr>
              <p14:xfrm>
                <a:off x="2733090" y="5122326"/>
                <a:ext cx="253800" cy="2260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C27C0CC-47D1-4FA2-8DA5-10B340BE587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724090" y="5113686"/>
                  <a:ext cx="2714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50A42B1-BA97-4AA3-96B0-9EFD1B23E56C}"/>
                    </a:ext>
                  </a:extLst>
                </p14:cNvPr>
                <p14:cNvContentPartPr/>
                <p14:nvPr/>
              </p14:nvContentPartPr>
              <p14:xfrm>
                <a:off x="2890770" y="5266686"/>
                <a:ext cx="102960" cy="100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50A42B1-BA97-4AA3-96B0-9EFD1B23E56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881770" y="5257686"/>
                  <a:ext cx="120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737A15B-6498-4887-8180-FA4340097232}"/>
                    </a:ext>
                  </a:extLst>
                </p14:cNvPr>
                <p14:cNvContentPartPr/>
                <p14:nvPr/>
              </p14:nvContentPartPr>
              <p14:xfrm>
                <a:off x="3028650" y="5204406"/>
                <a:ext cx="115200" cy="1688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737A15B-6498-4887-8180-FA434009723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019650" y="5195406"/>
                  <a:ext cx="1328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4057ECF-E119-4821-913B-FC0EEDA3A78E}"/>
                    </a:ext>
                  </a:extLst>
                </p14:cNvPr>
                <p14:cNvContentPartPr/>
                <p14:nvPr/>
              </p14:nvContentPartPr>
              <p14:xfrm>
                <a:off x="3290010" y="5264886"/>
                <a:ext cx="85680" cy="79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4057ECF-E119-4821-913B-FC0EEDA3A78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281370" y="5255886"/>
                  <a:ext cx="103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97147D4-9AA0-4612-BDDD-5BF78FB2EE98}"/>
                    </a:ext>
                  </a:extLst>
                </p14:cNvPr>
                <p14:cNvContentPartPr/>
                <p14:nvPr/>
              </p14:nvContentPartPr>
              <p14:xfrm>
                <a:off x="3319890" y="5318886"/>
                <a:ext cx="84600" cy="21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97147D4-9AA0-4612-BDDD-5BF78FB2EE9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310890" y="5309886"/>
                  <a:ext cx="102240" cy="1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79BBAED6-5C94-45D7-A53D-E85E3B48F8CC}"/>
              </a:ext>
            </a:extLst>
          </p:cNvPr>
          <p:cNvGrpSpPr/>
          <p:nvPr/>
        </p:nvGrpSpPr>
        <p:grpSpPr>
          <a:xfrm>
            <a:off x="3602490" y="5150766"/>
            <a:ext cx="1150920" cy="204120"/>
            <a:chOff x="3602490" y="5150766"/>
            <a:chExt cx="1150920" cy="20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C510921-B824-489D-AE1C-40B0C561C6B7}"/>
                    </a:ext>
                  </a:extLst>
                </p14:cNvPr>
                <p14:cNvContentPartPr/>
                <p14:nvPr/>
              </p14:nvContentPartPr>
              <p14:xfrm>
                <a:off x="3602490" y="5180646"/>
                <a:ext cx="105840" cy="1742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C510921-B824-489D-AE1C-40B0C561C6B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593850" y="5172006"/>
                  <a:ext cx="1234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0BF8A1B-E1F6-46C2-B991-178D23E6A69D}"/>
                    </a:ext>
                  </a:extLst>
                </p14:cNvPr>
                <p14:cNvContentPartPr/>
                <p14:nvPr/>
              </p14:nvContentPartPr>
              <p14:xfrm>
                <a:off x="3800130" y="5210166"/>
                <a:ext cx="61560" cy="1080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0BF8A1B-E1F6-46C2-B991-178D23E6A69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791490" y="5201166"/>
                  <a:ext cx="792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4401A31-E47E-47F0-BD33-C9BAEC26FA51}"/>
                    </a:ext>
                  </a:extLst>
                </p14:cNvPr>
                <p14:cNvContentPartPr/>
                <p14:nvPr/>
              </p14:nvContentPartPr>
              <p14:xfrm>
                <a:off x="3776370" y="5221686"/>
                <a:ext cx="88920" cy="1076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4401A31-E47E-47F0-BD33-C9BAEC26FA5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767370" y="5212686"/>
                  <a:ext cx="106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C9AB032-0E21-43F5-BC0B-7AE4083FA45C}"/>
                    </a:ext>
                  </a:extLst>
                </p14:cNvPr>
                <p14:cNvContentPartPr/>
                <p14:nvPr/>
              </p14:nvContentPartPr>
              <p14:xfrm>
                <a:off x="3943410" y="5150766"/>
                <a:ext cx="257400" cy="1990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C9AB032-0E21-43F5-BC0B-7AE4083FA45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934410" y="5141766"/>
                  <a:ext cx="2750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E9F90C0-7B67-4EF9-A767-029D4DF46402}"/>
                    </a:ext>
                  </a:extLst>
                </p14:cNvPr>
                <p14:cNvContentPartPr/>
                <p14:nvPr/>
              </p14:nvContentPartPr>
              <p14:xfrm>
                <a:off x="4095690" y="5264886"/>
                <a:ext cx="103680" cy="147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E9F90C0-7B67-4EF9-A767-029D4DF4640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087050" y="5255886"/>
                  <a:ext cx="121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E176D38-749F-4369-B1B1-5F53AFFBB9F8}"/>
                    </a:ext>
                  </a:extLst>
                </p14:cNvPr>
                <p14:cNvContentPartPr/>
                <p14:nvPr/>
              </p14:nvContentPartPr>
              <p14:xfrm>
                <a:off x="4251930" y="5225286"/>
                <a:ext cx="87840" cy="1130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E176D38-749F-4369-B1B1-5F53AFFBB9F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242930" y="5216646"/>
                  <a:ext cx="1054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5E20EDF-CB65-4D05-982C-E5B07EE06227}"/>
                    </a:ext>
                  </a:extLst>
                </p14:cNvPr>
                <p14:cNvContentPartPr/>
                <p14:nvPr/>
              </p14:nvContentPartPr>
              <p14:xfrm>
                <a:off x="4381170" y="5150766"/>
                <a:ext cx="104400" cy="1882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5E20EDF-CB65-4D05-982C-E5B07EE0622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372170" y="5141766"/>
                  <a:ext cx="1220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54F32B0-5C11-4135-984E-21D94A8643C6}"/>
                    </a:ext>
                  </a:extLst>
                </p14:cNvPr>
                <p14:cNvContentPartPr/>
                <p14:nvPr/>
              </p14:nvContentPartPr>
              <p14:xfrm>
                <a:off x="4629210" y="5222406"/>
                <a:ext cx="94320" cy="61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54F32B0-5C11-4135-984E-21D94A8643C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620570" y="5213766"/>
                  <a:ext cx="111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5D329FB-476E-4434-BF8B-BA42BAEB232E}"/>
                    </a:ext>
                  </a:extLst>
                </p14:cNvPr>
                <p14:cNvContentPartPr/>
                <p14:nvPr/>
              </p14:nvContentPartPr>
              <p14:xfrm>
                <a:off x="4683570" y="5271366"/>
                <a:ext cx="69840" cy="115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5D329FB-476E-4434-BF8B-BA42BAEB232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674570" y="5262726"/>
                  <a:ext cx="8748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01CFB82E-6567-4B7E-85D3-47BE3685B283}"/>
              </a:ext>
            </a:extLst>
          </p:cNvPr>
          <p:cNvGrpSpPr/>
          <p:nvPr/>
        </p:nvGrpSpPr>
        <p:grpSpPr>
          <a:xfrm>
            <a:off x="6497610" y="5010726"/>
            <a:ext cx="1074960" cy="485280"/>
            <a:chOff x="6497610" y="5010726"/>
            <a:chExt cx="1074960" cy="48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2C0B90E-2D63-433F-BF89-1F118AB90DC8}"/>
                    </a:ext>
                  </a:extLst>
                </p14:cNvPr>
                <p14:cNvContentPartPr/>
                <p14:nvPr/>
              </p14:nvContentPartPr>
              <p14:xfrm>
                <a:off x="6507330" y="5124846"/>
                <a:ext cx="171720" cy="162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2C0B90E-2D63-433F-BF89-1F118AB90DC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498330" y="5116206"/>
                  <a:ext cx="189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ABC4D7B-C798-4095-ACE6-5DBEC9336930}"/>
                    </a:ext>
                  </a:extLst>
                </p14:cNvPr>
                <p14:cNvContentPartPr/>
                <p14:nvPr/>
              </p14:nvContentPartPr>
              <p14:xfrm>
                <a:off x="6507690" y="5111886"/>
                <a:ext cx="169200" cy="2329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ABC4D7B-C798-4095-ACE6-5DBEC933693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498690" y="5103246"/>
                  <a:ext cx="1868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63A04D5-B770-4AAD-8B14-3FEBA661F6AE}"/>
                    </a:ext>
                  </a:extLst>
                </p14:cNvPr>
                <p14:cNvContentPartPr/>
                <p14:nvPr/>
              </p14:nvContentPartPr>
              <p14:xfrm>
                <a:off x="6497610" y="5386926"/>
                <a:ext cx="74520" cy="1033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63A04D5-B770-4AAD-8B14-3FEBA661F6A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488970" y="5377926"/>
                  <a:ext cx="921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95F1469-ADA5-40D7-A525-EF810D466AFB}"/>
                    </a:ext>
                  </a:extLst>
                </p14:cNvPr>
                <p14:cNvContentPartPr/>
                <p14:nvPr/>
              </p14:nvContentPartPr>
              <p14:xfrm>
                <a:off x="6609210" y="5433366"/>
                <a:ext cx="93600" cy="597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95F1469-ADA5-40D7-A525-EF810D466AF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600570" y="5424366"/>
                  <a:ext cx="1112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A4657DE9-1AA6-4502-A8AE-53971F1B8942}"/>
                    </a:ext>
                  </a:extLst>
                </p14:cNvPr>
                <p14:cNvContentPartPr/>
                <p14:nvPr/>
              </p14:nvContentPartPr>
              <p14:xfrm>
                <a:off x="6794610" y="5430486"/>
                <a:ext cx="9360" cy="655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A4657DE9-1AA6-4502-A8AE-53971F1B894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785970" y="5421486"/>
                  <a:ext cx="270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F09BF1E-E573-4E9C-80D6-E4F26991BF8B}"/>
                    </a:ext>
                  </a:extLst>
                </p14:cNvPr>
                <p14:cNvContentPartPr/>
                <p14:nvPr/>
              </p14:nvContentPartPr>
              <p14:xfrm>
                <a:off x="6567810" y="5010726"/>
                <a:ext cx="82440" cy="846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F09BF1E-E573-4E9C-80D6-E4F26991BF8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558810" y="5002086"/>
                  <a:ext cx="100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23E4524-B97B-4F1B-A477-2127636EC385}"/>
                    </a:ext>
                  </a:extLst>
                </p14:cNvPr>
                <p14:cNvContentPartPr/>
                <p14:nvPr/>
              </p14:nvContentPartPr>
              <p14:xfrm>
                <a:off x="6842130" y="5154726"/>
                <a:ext cx="92520" cy="16056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23E4524-B97B-4F1B-A477-2127636EC38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833130" y="5146086"/>
                  <a:ext cx="1101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55295AF-58E2-4A8D-8145-7422DBC591DA}"/>
                    </a:ext>
                  </a:extLst>
                </p14:cNvPr>
                <p14:cNvContentPartPr/>
                <p14:nvPr/>
              </p14:nvContentPartPr>
              <p14:xfrm>
                <a:off x="7014570" y="5224566"/>
                <a:ext cx="30960" cy="1177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55295AF-58E2-4A8D-8145-7422DBC591D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005570" y="5215566"/>
                  <a:ext cx="48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9EE4105-4660-428C-BFF1-875207180EB4}"/>
                    </a:ext>
                  </a:extLst>
                </p14:cNvPr>
                <p14:cNvContentPartPr/>
                <p14:nvPr/>
              </p14:nvContentPartPr>
              <p14:xfrm>
                <a:off x="7143810" y="5184606"/>
                <a:ext cx="105120" cy="1429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9EE4105-4660-428C-BFF1-875207180EB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135170" y="5175966"/>
                  <a:ext cx="122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1766F1F-35F0-474D-9E8A-BF685AEA62FE}"/>
                    </a:ext>
                  </a:extLst>
                </p14:cNvPr>
                <p14:cNvContentPartPr/>
                <p14:nvPr/>
              </p14:nvContentPartPr>
              <p14:xfrm>
                <a:off x="7291050" y="5249766"/>
                <a:ext cx="32760" cy="1245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1766F1F-35F0-474D-9E8A-BF685AEA62F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282050" y="5241126"/>
                  <a:ext cx="504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80CC3F8-4B5E-47D2-8315-AAC998B41B05}"/>
                    </a:ext>
                  </a:extLst>
                </p14:cNvPr>
                <p14:cNvContentPartPr/>
                <p14:nvPr/>
              </p14:nvContentPartPr>
              <p14:xfrm>
                <a:off x="7385370" y="5232126"/>
                <a:ext cx="187200" cy="1627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80CC3F8-4B5E-47D2-8315-AAC998B41B0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376370" y="5223486"/>
                  <a:ext cx="2048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B9FFA3C-A411-41B0-B29D-C1DC9C4281DB}"/>
                    </a:ext>
                  </a:extLst>
                </p14:cNvPr>
                <p14:cNvContentPartPr/>
                <p14:nvPr/>
              </p14:nvContentPartPr>
              <p14:xfrm>
                <a:off x="7526490" y="5218446"/>
                <a:ext cx="29880" cy="216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B9FFA3C-A411-41B0-B29D-C1DC9C4281D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517850" y="5209446"/>
                  <a:ext cx="4752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DBC0DB00-BB19-417C-9E5A-01E88CFFDE29}"/>
              </a:ext>
            </a:extLst>
          </p:cNvPr>
          <p:cNvGrpSpPr/>
          <p:nvPr/>
        </p:nvGrpSpPr>
        <p:grpSpPr>
          <a:xfrm>
            <a:off x="4915050" y="4986966"/>
            <a:ext cx="1016280" cy="475920"/>
            <a:chOff x="4915050" y="4986966"/>
            <a:chExt cx="1016280" cy="47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7F22381-8EBB-4D2D-BEFF-A81584ADE3DB}"/>
                    </a:ext>
                  </a:extLst>
                </p14:cNvPr>
                <p14:cNvContentPartPr/>
                <p14:nvPr/>
              </p14:nvContentPartPr>
              <p14:xfrm>
                <a:off x="5168850" y="5144646"/>
                <a:ext cx="133920" cy="2088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7F22381-8EBB-4D2D-BEFF-A81584ADE3D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160210" y="5135646"/>
                  <a:ext cx="151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D37B930-F975-467A-AB12-EA2016AD9EEF}"/>
                    </a:ext>
                  </a:extLst>
                </p14:cNvPr>
                <p14:cNvContentPartPr/>
                <p14:nvPr/>
              </p14:nvContentPartPr>
              <p14:xfrm>
                <a:off x="5165250" y="5133126"/>
                <a:ext cx="176400" cy="1699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D37B930-F975-467A-AB12-EA2016AD9EE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156610" y="5124126"/>
                  <a:ext cx="194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0864313-8FFF-4156-B47A-3204DE2C0FD5}"/>
                    </a:ext>
                  </a:extLst>
                </p14:cNvPr>
                <p14:cNvContentPartPr/>
                <p14:nvPr/>
              </p14:nvContentPartPr>
              <p14:xfrm>
                <a:off x="5173530" y="5314566"/>
                <a:ext cx="75240" cy="1393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0864313-8FFF-4156-B47A-3204DE2C0FD5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164530" y="5305566"/>
                  <a:ext cx="928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EA3CF6E-BDCB-428C-B613-6870287F30D0}"/>
                    </a:ext>
                  </a:extLst>
                </p14:cNvPr>
                <p14:cNvContentPartPr/>
                <p14:nvPr/>
              </p14:nvContentPartPr>
              <p14:xfrm>
                <a:off x="5282610" y="5359566"/>
                <a:ext cx="88920" cy="3780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EA3CF6E-BDCB-428C-B613-6870287F30D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273610" y="5350566"/>
                  <a:ext cx="1065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2317E0A-C19C-468E-B3AA-EEE43DD48CCD}"/>
                    </a:ext>
                  </a:extLst>
                </p14:cNvPr>
                <p14:cNvContentPartPr/>
                <p14:nvPr/>
              </p14:nvContentPartPr>
              <p14:xfrm>
                <a:off x="5457930" y="5342646"/>
                <a:ext cx="12240" cy="745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2317E0A-C19C-468E-B3AA-EEE43DD48CC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448930" y="5334006"/>
                  <a:ext cx="29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3BF4778-A29B-4F0E-8151-DE23DCC38BD0}"/>
                    </a:ext>
                  </a:extLst>
                </p14:cNvPr>
                <p14:cNvContentPartPr/>
                <p14:nvPr/>
              </p14:nvContentPartPr>
              <p14:xfrm>
                <a:off x="5264250" y="4986966"/>
                <a:ext cx="84600" cy="824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3BF4778-A29B-4F0E-8151-DE23DCC38BD0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255610" y="4977966"/>
                  <a:ext cx="102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3B0EAE3-6CCB-4679-B5FE-095C5039053B}"/>
                    </a:ext>
                  </a:extLst>
                </p14:cNvPr>
                <p14:cNvContentPartPr/>
                <p14:nvPr/>
              </p14:nvContentPartPr>
              <p14:xfrm>
                <a:off x="5536050" y="5155446"/>
                <a:ext cx="172440" cy="1465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3B0EAE3-6CCB-4679-B5FE-095C5039053B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527410" y="5146806"/>
                  <a:ext cx="190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F822A00-FA72-42CC-ACAA-1B4D7F5BC9DC}"/>
                    </a:ext>
                  </a:extLst>
                </p14:cNvPr>
                <p14:cNvContentPartPr/>
                <p14:nvPr/>
              </p14:nvContentPartPr>
              <p14:xfrm>
                <a:off x="5686530" y="5197206"/>
                <a:ext cx="244800" cy="1278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F822A00-FA72-42CC-ACAA-1B4D7F5BC9D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677530" y="5188206"/>
                  <a:ext cx="2624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29BFD27-A095-495D-B506-709410F2FB2E}"/>
                    </a:ext>
                  </a:extLst>
                </p14:cNvPr>
                <p14:cNvContentPartPr/>
                <p14:nvPr/>
              </p14:nvContentPartPr>
              <p14:xfrm>
                <a:off x="5923770" y="5208726"/>
                <a:ext cx="4680" cy="100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29BFD27-A095-495D-B506-709410F2FB2E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915130" y="5199726"/>
                  <a:ext cx="22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B4D49DB7-9764-4A3A-A496-F9C3AA900665}"/>
                    </a:ext>
                  </a:extLst>
                </p14:cNvPr>
                <p14:cNvContentPartPr/>
                <p14:nvPr/>
              </p14:nvContentPartPr>
              <p14:xfrm>
                <a:off x="4915050" y="5024406"/>
                <a:ext cx="168120" cy="43848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B4D49DB7-9764-4A3A-A496-F9C3AA900665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906050" y="5015406"/>
                  <a:ext cx="185760" cy="45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1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02B4C510-17BF-4A8D-9D57-5013B4E023C8}"/>
                  </a:ext>
                </a:extLst>
              </p14:cNvPr>
              <p14:cNvContentPartPr/>
              <p14:nvPr/>
            </p14:nvContentPartPr>
            <p14:xfrm>
              <a:off x="6116370" y="5394846"/>
              <a:ext cx="90720" cy="93240"/>
            </p14:xfrm>
          </p:contentPart>
        </mc:Choice>
        <mc:Fallback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02B4C510-17BF-4A8D-9D57-5013B4E023C8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6107730" y="5386206"/>
                <a:ext cx="10836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A0748810-E45A-40E8-95E6-34BA5D33E726}"/>
                  </a:ext>
                </a:extLst>
              </p14:cNvPr>
              <p14:cNvContentPartPr/>
              <p14:nvPr/>
            </p14:nvContentPartPr>
            <p14:xfrm>
              <a:off x="7651050" y="4977246"/>
              <a:ext cx="229680" cy="473760"/>
            </p14:xfrm>
          </p:contentPart>
        </mc:Choice>
        <mc:Fallback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A0748810-E45A-40E8-95E6-34BA5D33E726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7642050" y="4968606"/>
                <a:ext cx="247320" cy="49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" name="Group 255">
            <a:extLst>
              <a:ext uri="{FF2B5EF4-FFF2-40B4-BE49-F238E27FC236}">
                <a16:creationId xmlns:a16="http://schemas.microsoft.com/office/drawing/2014/main" id="{A98E116A-4253-4964-915E-4749711F43B4}"/>
              </a:ext>
            </a:extLst>
          </p:cNvPr>
          <p:cNvGrpSpPr/>
          <p:nvPr/>
        </p:nvGrpSpPr>
        <p:grpSpPr>
          <a:xfrm>
            <a:off x="8105370" y="5215926"/>
            <a:ext cx="118440" cy="89280"/>
            <a:chOff x="8105370" y="5215926"/>
            <a:chExt cx="118440" cy="8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AD0F216-95DB-43EF-8F77-0C0545CF5D59}"/>
                    </a:ext>
                  </a:extLst>
                </p14:cNvPr>
                <p14:cNvContentPartPr/>
                <p14:nvPr/>
              </p14:nvContentPartPr>
              <p14:xfrm>
                <a:off x="8105370" y="5215926"/>
                <a:ext cx="111240" cy="2592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AD0F216-95DB-43EF-8F77-0C0545CF5D59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096730" y="5206926"/>
                  <a:ext cx="1288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1AF3CBB0-00AF-4D74-9EBD-55E1888DC361}"/>
                    </a:ext>
                  </a:extLst>
                </p14:cNvPr>
                <p14:cNvContentPartPr/>
                <p14:nvPr/>
              </p14:nvContentPartPr>
              <p14:xfrm>
                <a:off x="8120130" y="5287206"/>
                <a:ext cx="103680" cy="1800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1AF3CBB0-00AF-4D74-9EBD-55E1888DC36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111130" y="5278566"/>
                  <a:ext cx="12132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A90DFBCD-4DF1-46F7-9471-F83EA6F49889}"/>
              </a:ext>
            </a:extLst>
          </p:cNvPr>
          <p:cNvGrpSpPr/>
          <p:nvPr/>
        </p:nvGrpSpPr>
        <p:grpSpPr>
          <a:xfrm>
            <a:off x="8447010" y="5008926"/>
            <a:ext cx="928080" cy="545400"/>
            <a:chOff x="8447010" y="5008926"/>
            <a:chExt cx="928080" cy="54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A50D45D-7C42-474C-9661-304B78822B32}"/>
                    </a:ext>
                  </a:extLst>
                </p14:cNvPr>
                <p14:cNvContentPartPr/>
                <p14:nvPr/>
              </p14:nvContentPartPr>
              <p14:xfrm>
                <a:off x="8467530" y="5145726"/>
                <a:ext cx="168840" cy="1800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A50D45D-7C42-474C-9661-304B78822B3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458890" y="5136726"/>
                  <a:ext cx="186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25C01B2-1B9A-41F9-B500-44390C352A8D}"/>
                    </a:ext>
                  </a:extLst>
                </p14:cNvPr>
                <p14:cNvContentPartPr/>
                <p14:nvPr/>
              </p14:nvContentPartPr>
              <p14:xfrm>
                <a:off x="8447010" y="5148246"/>
                <a:ext cx="198720" cy="22320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25C01B2-1B9A-41F9-B500-44390C352A8D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438010" y="5139606"/>
                  <a:ext cx="2163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513BD80-1F5A-4D5E-BF84-2AD46C0A3C40}"/>
                    </a:ext>
                  </a:extLst>
                </p14:cNvPr>
                <p14:cNvContentPartPr/>
                <p14:nvPr/>
              </p14:nvContentPartPr>
              <p14:xfrm>
                <a:off x="8461410" y="5410326"/>
                <a:ext cx="86400" cy="12924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513BD80-1F5A-4D5E-BF84-2AD46C0A3C4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452770" y="5401686"/>
                  <a:ext cx="1040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7998033-37AB-4B38-AD76-CED9E43338B5}"/>
                    </a:ext>
                  </a:extLst>
                </p14:cNvPr>
                <p14:cNvContentPartPr/>
                <p14:nvPr/>
              </p14:nvContentPartPr>
              <p14:xfrm>
                <a:off x="8567250" y="5446326"/>
                <a:ext cx="75240" cy="6300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7998033-37AB-4B38-AD76-CED9E43338B5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558610" y="5437326"/>
                  <a:ext cx="928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38F6418-6507-4E13-809D-DEE478ACCF76}"/>
                    </a:ext>
                  </a:extLst>
                </p14:cNvPr>
                <p14:cNvContentPartPr/>
                <p14:nvPr/>
              </p14:nvContentPartPr>
              <p14:xfrm>
                <a:off x="8710170" y="5463966"/>
                <a:ext cx="11520" cy="9036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38F6418-6507-4E13-809D-DEE478ACCF7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701170" y="5455326"/>
                  <a:ext cx="29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2087716-1E36-4729-A43F-9DD1875D1AF7}"/>
                    </a:ext>
                  </a:extLst>
                </p14:cNvPr>
                <p14:cNvContentPartPr/>
                <p14:nvPr/>
              </p14:nvContentPartPr>
              <p14:xfrm>
                <a:off x="8536290" y="5008926"/>
                <a:ext cx="77400" cy="8748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2087716-1E36-4729-A43F-9DD1875D1AF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527290" y="5000286"/>
                  <a:ext cx="950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D4CBE79-AEE0-4CFC-8BDE-5C28F412B9D9}"/>
                    </a:ext>
                  </a:extLst>
                </p14:cNvPr>
                <p14:cNvContentPartPr/>
                <p14:nvPr/>
              </p14:nvContentPartPr>
              <p14:xfrm>
                <a:off x="8817450" y="5222766"/>
                <a:ext cx="120600" cy="1317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2D4CBE79-AEE0-4CFC-8BDE-5C28F412B9D9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808450" y="5214126"/>
                  <a:ext cx="1382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F437DD9B-936F-4DDC-92CB-57B0ECB27E3A}"/>
                    </a:ext>
                  </a:extLst>
                </p14:cNvPr>
                <p14:cNvContentPartPr/>
                <p14:nvPr/>
              </p14:nvContentPartPr>
              <p14:xfrm>
                <a:off x="8987010" y="5240406"/>
                <a:ext cx="32400" cy="15984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F437DD9B-936F-4DDC-92CB-57B0ECB27E3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978010" y="5231406"/>
                  <a:ext cx="500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BCFC3786-41B8-4897-88C8-DB3CF3607166}"/>
                    </a:ext>
                  </a:extLst>
                </p14:cNvPr>
                <p14:cNvContentPartPr/>
                <p14:nvPr/>
              </p14:nvContentPartPr>
              <p14:xfrm>
                <a:off x="8999250" y="5058606"/>
                <a:ext cx="81720" cy="9324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BCFC3786-41B8-4897-88C8-DB3CF3607166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990610" y="5049606"/>
                  <a:ext cx="993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CB7146CA-4B67-4756-AFA1-7146EAAEC7F1}"/>
                    </a:ext>
                  </a:extLst>
                </p14:cNvPr>
                <p14:cNvContentPartPr/>
                <p14:nvPr/>
              </p14:nvContentPartPr>
              <p14:xfrm>
                <a:off x="9150450" y="5233566"/>
                <a:ext cx="119160" cy="15336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CB7146CA-4B67-4756-AFA1-7146EAAEC7F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141810" y="5224926"/>
                  <a:ext cx="1368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6BD6B336-53A5-4BA6-8C96-74DF1BE4D2CD}"/>
                    </a:ext>
                  </a:extLst>
                </p14:cNvPr>
                <p14:cNvContentPartPr/>
                <p14:nvPr/>
              </p14:nvContentPartPr>
              <p14:xfrm>
                <a:off x="9346290" y="5265246"/>
                <a:ext cx="28800" cy="16596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6BD6B336-53A5-4BA6-8C96-74DF1BE4D2CD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337290" y="5256246"/>
                  <a:ext cx="4644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0A54A636-2320-4D43-93F7-2C144BB030FC}"/>
              </a:ext>
            </a:extLst>
          </p:cNvPr>
          <p:cNvGrpSpPr/>
          <p:nvPr/>
        </p:nvGrpSpPr>
        <p:grpSpPr>
          <a:xfrm>
            <a:off x="2704650" y="5683206"/>
            <a:ext cx="405720" cy="246600"/>
            <a:chOff x="2704650" y="5683206"/>
            <a:chExt cx="405720" cy="24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31F7481-320F-42D6-B0E6-A4A65AFE6D6C}"/>
                    </a:ext>
                  </a:extLst>
                </p14:cNvPr>
                <p14:cNvContentPartPr/>
                <p14:nvPr/>
              </p14:nvContentPartPr>
              <p14:xfrm>
                <a:off x="2704650" y="5796966"/>
                <a:ext cx="81000" cy="11700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31F7481-320F-42D6-B0E6-A4A65AFE6D6C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696010" y="5787966"/>
                  <a:ext cx="98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C487A627-03B0-4BD1-8D85-16E86DBF339E}"/>
                    </a:ext>
                  </a:extLst>
                </p14:cNvPr>
                <p14:cNvContentPartPr/>
                <p14:nvPr/>
              </p14:nvContentPartPr>
              <p14:xfrm>
                <a:off x="2705730" y="5798766"/>
                <a:ext cx="105120" cy="12636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C487A627-03B0-4BD1-8D85-16E86DBF339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696730" y="5789766"/>
                  <a:ext cx="122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925F27ED-448C-44FC-B4BF-E90581458E80}"/>
                    </a:ext>
                  </a:extLst>
                </p14:cNvPr>
                <p14:cNvContentPartPr/>
                <p14:nvPr/>
              </p14:nvContentPartPr>
              <p14:xfrm>
                <a:off x="2828850" y="5683206"/>
                <a:ext cx="102240" cy="13608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925F27ED-448C-44FC-B4BF-E90581458E80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819850" y="5674566"/>
                  <a:ext cx="119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D2A0F256-4078-43D4-9447-C9BFDDC02AE6}"/>
                    </a:ext>
                  </a:extLst>
                </p14:cNvPr>
                <p14:cNvContentPartPr/>
                <p14:nvPr/>
              </p14:nvContentPartPr>
              <p14:xfrm>
                <a:off x="2971410" y="5770326"/>
                <a:ext cx="138960" cy="15948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D2A0F256-4078-43D4-9447-C9BFDDC02AE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962770" y="5761686"/>
                  <a:ext cx="15660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504AB0DF-3577-4F5E-BF7A-CD63D591F2B5}"/>
              </a:ext>
            </a:extLst>
          </p:cNvPr>
          <p:cNvGrpSpPr/>
          <p:nvPr/>
        </p:nvGrpSpPr>
        <p:grpSpPr>
          <a:xfrm>
            <a:off x="5950770" y="5856726"/>
            <a:ext cx="116280" cy="74880"/>
            <a:chOff x="5950770" y="5856726"/>
            <a:chExt cx="116280" cy="7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18927E1B-1F25-44CC-BE83-D91FA081D81B}"/>
                    </a:ext>
                  </a:extLst>
                </p14:cNvPr>
                <p14:cNvContentPartPr/>
                <p14:nvPr/>
              </p14:nvContentPartPr>
              <p14:xfrm>
                <a:off x="5950770" y="5856726"/>
                <a:ext cx="105120" cy="864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18927E1B-1F25-44CC-BE83-D91FA081D81B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941770" y="5847726"/>
                  <a:ext cx="122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CF637483-B7EA-44E9-BC54-F00959078C96}"/>
                    </a:ext>
                  </a:extLst>
                </p14:cNvPr>
                <p14:cNvContentPartPr/>
                <p14:nvPr/>
              </p14:nvContentPartPr>
              <p14:xfrm>
                <a:off x="5979570" y="5922966"/>
                <a:ext cx="87480" cy="864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CF637483-B7EA-44E9-BC54-F00959078C9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970570" y="5913966"/>
                  <a:ext cx="10512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D7886FE8-B758-454B-BC53-682697B2F4E6}"/>
              </a:ext>
            </a:extLst>
          </p:cNvPr>
          <p:cNvGrpSpPr/>
          <p:nvPr/>
        </p:nvGrpSpPr>
        <p:grpSpPr>
          <a:xfrm>
            <a:off x="6334890" y="5659086"/>
            <a:ext cx="770040" cy="536400"/>
            <a:chOff x="6334890" y="5659086"/>
            <a:chExt cx="770040" cy="53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EE8A712E-8AA6-43ED-84A2-38FDEF64FEBF}"/>
                    </a:ext>
                  </a:extLst>
                </p14:cNvPr>
                <p14:cNvContentPartPr/>
                <p14:nvPr/>
              </p14:nvContentPartPr>
              <p14:xfrm>
                <a:off x="6334890" y="5786886"/>
                <a:ext cx="196920" cy="24156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EE8A712E-8AA6-43ED-84A2-38FDEF64FEBF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326250" y="5777886"/>
                  <a:ext cx="2145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5A587BEA-AC17-435E-A152-9B9FC5D6B67C}"/>
                    </a:ext>
                  </a:extLst>
                </p14:cNvPr>
                <p14:cNvContentPartPr/>
                <p14:nvPr/>
              </p14:nvContentPartPr>
              <p14:xfrm>
                <a:off x="6372690" y="6059766"/>
                <a:ext cx="52920" cy="11664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5A587BEA-AC17-435E-A152-9B9FC5D6B67C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364050" y="6051126"/>
                  <a:ext cx="70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11967B9E-3724-4C46-888E-E8A28F3A1618}"/>
                    </a:ext>
                  </a:extLst>
                </p14:cNvPr>
                <p14:cNvContentPartPr/>
                <p14:nvPr/>
              </p14:nvContentPartPr>
              <p14:xfrm>
                <a:off x="6458370" y="6111966"/>
                <a:ext cx="221040" cy="8352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11967B9E-3724-4C46-888E-E8A28F3A161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449730" y="6103326"/>
                  <a:ext cx="2386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7AA43F19-D644-4EA3-B2A7-1568190FB01B}"/>
                    </a:ext>
                  </a:extLst>
                </p14:cNvPr>
                <p14:cNvContentPartPr/>
                <p14:nvPr/>
              </p14:nvContentPartPr>
              <p14:xfrm>
                <a:off x="6437130" y="5659086"/>
                <a:ext cx="86040" cy="8100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7AA43F19-D644-4EA3-B2A7-1568190FB01B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428490" y="5650086"/>
                  <a:ext cx="1036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CA7587E5-C3B8-4B24-9F58-64FE7F087635}"/>
                    </a:ext>
                  </a:extLst>
                </p14:cNvPr>
                <p14:cNvContentPartPr/>
                <p14:nvPr/>
              </p14:nvContentPartPr>
              <p14:xfrm>
                <a:off x="6756450" y="5887686"/>
                <a:ext cx="105840" cy="14328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CA7587E5-C3B8-4B24-9F58-64FE7F087635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747810" y="5878686"/>
                  <a:ext cx="1234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C16042F7-CDD0-4131-9502-567EAF4067B8}"/>
                    </a:ext>
                  </a:extLst>
                </p14:cNvPr>
                <p14:cNvContentPartPr/>
                <p14:nvPr/>
              </p14:nvContentPartPr>
              <p14:xfrm>
                <a:off x="6936810" y="5940966"/>
                <a:ext cx="48600" cy="11592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C16042F7-CDD0-4131-9502-567EAF4067B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928170" y="5932326"/>
                  <a:ext cx="66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B6FC5B13-EF8E-4E0C-BED3-44DE05D6DEED}"/>
                    </a:ext>
                  </a:extLst>
                </p14:cNvPr>
                <p14:cNvContentPartPr/>
                <p14:nvPr/>
              </p14:nvContentPartPr>
              <p14:xfrm>
                <a:off x="6977130" y="5787606"/>
                <a:ext cx="127800" cy="8676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B6FC5B13-EF8E-4E0C-BED3-44DE05D6DEED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968490" y="5778966"/>
                  <a:ext cx="14544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BB68F1DA-C06E-4E2B-832A-AF32F0D4FA45}"/>
              </a:ext>
            </a:extLst>
          </p:cNvPr>
          <p:cNvGrpSpPr/>
          <p:nvPr/>
        </p:nvGrpSpPr>
        <p:grpSpPr>
          <a:xfrm>
            <a:off x="2392530" y="6414726"/>
            <a:ext cx="751680" cy="233640"/>
            <a:chOff x="2392530" y="6414726"/>
            <a:chExt cx="751680" cy="23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7805D1E6-9182-4D8D-BD97-014BF3B0C713}"/>
                    </a:ext>
                  </a:extLst>
                </p14:cNvPr>
                <p14:cNvContentPartPr/>
                <p14:nvPr/>
              </p14:nvContentPartPr>
              <p14:xfrm>
                <a:off x="2392530" y="6414726"/>
                <a:ext cx="31680" cy="18612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7805D1E6-9182-4D8D-BD97-014BF3B0C713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383530" y="6405726"/>
                  <a:ext cx="493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98F0A4CC-B4B2-4AB0-AA7E-8EA3236E5B71}"/>
                    </a:ext>
                  </a:extLst>
                </p14:cNvPr>
                <p14:cNvContentPartPr/>
                <p14:nvPr/>
              </p14:nvContentPartPr>
              <p14:xfrm>
                <a:off x="2393970" y="6424086"/>
                <a:ext cx="143640" cy="18612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98F0A4CC-B4B2-4AB0-AA7E-8EA3236E5B71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384970" y="6415446"/>
                  <a:ext cx="161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36717834-C093-4661-8BF2-B6B7D4626AF7}"/>
                    </a:ext>
                  </a:extLst>
                </p14:cNvPr>
                <p14:cNvContentPartPr/>
                <p14:nvPr/>
              </p14:nvContentPartPr>
              <p14:xfrm>
                <a:off x="2597730" y="6435246"/>
                <a:ext cx="108000" cy="16920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36717834-C093-4661-8BF2-B6B7D4626AF7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588730" y="6426246"/>
                  <a:ext cx="1256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0845DBD4-FCAD-400D-97D4-DE7BF0F62CF7}"/>
                    </a:ext>
                  </a:extLst>
                </p14:cNvPr>
                <p14:cNvContentPartPr/>
                <p14:nvPr/>
              </p14:nvContentPartPr>
              <p14:xfrm>
                <a:off x="2698890" y="6430926"/>
                <a:ext cx="235080" cy="21744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0845DBD4-FCAD-400D-97D4-DE7BF0F62CF7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690250" y="6422286"/>
                  <a:ext cx="2527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56F4D189-BF98-46EB-8E27-106D3797FEEA}"/>
                    </a:ext>
                  </a:extLst>
                </p14:cNvPr>
                <p14:cNvContentPartPr/>
                <p14:nvPr/>
              </p14:nvContentPartPr>
              <p14:xfrm>
                <a:off x="3046650" y="6513006"/>
                <a:ext cx="97560" cy="1008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56F4D189-BF98-46EB-8E27-106D3797FEE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038010" y="6504006"/>
                  <a:ext cx="115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3A865A0B-6D5C-43D2-953B-07079E68F3A9}"/>
                    </a:ext>
                  </a:extLst>
                </p14:cNvPr>
                <p14:cNvContentPartPr/>
                <p14:nvPr/>
              </p14:nvContentPartPr>
              <p14:xfrm>
                <a:off x="3075090" y="6583206"/>
                <a:ext cx="58680" cy="1440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3A865A0B-6D5C-43D2-953B-07079E68F3A9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066090" y="6574566"/>
                  <a:ext cx="7632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697A8562-DAC0-4836-9EE9-74C28FF5BA38}"/>
              </a:ext>
            </a:extLst>
          </p:cNvPr>
          <p:cNvGrpSpPr/>
          <p:nvPr/>
        </p:nvGrpSpPr>
        <p:grpSpPr>
          <a:xfrm>
            <a:off x="3321690" y="5583126"/>
            <a:ext cx="2421720" cy="1290960"/>
            <a:chOff x="3321690" y="5583126"/>
            <a:chExt cx="2421720" cy="129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25F722A-D07B-42E2-917B-8C8566823220}"/>
                    </a:ext>
                  </a:extLst>
                </p14:cNvPr>
                <p14:cNvContentPartPr/>
                <p14:nvPr/>
              </p14:nvContentPartPr>
              <p14:xfrm>
                <a:off x="3321690" y="5846286"/>
                <a:ext cx="107640" cy="1620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25F722A-D07B-42E2-917B-8C8566823220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312690" y="5837286"/>
                  <a:ext cx="125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161A1A06-1939-4561-82F8-6F08B197426C}"/>
                    </a:ext>
                  </a:extLst>
                </p14:cNvPr>
                <p14:cNvContentPartPr/>
                <p14:nvPr/>
              </p14:nvContentPartPr>
              <p14:xfrm>
                <a:off x="3360570" y="5910366"/>
                <a:ext cx="67320" cy="1080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161A1A06-1939-4561-82F8-6F08B197426C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351570" y="5901366"/>
                  <a:ext cx="84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EF94E417-B56F-44EA-B418-0AFA63C0BED1}"/>
                    </a:ext>
                  </a:extLst>
                </p14:cNvPr>
                <p14:cNvContentPartPr/>
                <p14:nvPr/>
              </p14:nvContentPartPr>
              <p14:xfrm>
                <a:off x="3740010" y="5746926"/>
                <a:ext cx="155160" cy="936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EF94E417-B56F-44EA-B418-0AFA63C0BED1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731370" y="5738286"/>
                  <a:ext cx="172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B9FD1ED3-7B6F-4D2E-9653-D72B07ED9F63}"/>
                    </a:ext>
                  </a:extLst>
                </p14:cNvPr>
                <p14:cNvContentPartPr/>
                <p14:nvPr/>
              </p14:nvContentPartPr>
              <p14:xfrm>
                <a:off x="3730290" y="5747646"/>
                <a:ext cx="209880" cy="17496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B9FD1ED3-7B6F-4D2E-9653-D72B07ED9F63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721650" y="5738646"/>
                  <a:ext cx="2275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4EA67D47-6B0A-4998-A6B4-A969A53C16F4}"/>
                    </a:ext>
                  </a:extLst>
                </p14:cNvPr>
                <p14:cNvContentPartPr/>
                <p14:nvPr/>
              </p14:nvContentPartPr>
              <p14:xfrm>
                <a:off x="3552810" y="5670246"/>
                <a:ext cx="178200" cy="37224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4EA67D47-6B0A-4998-A6B4-A969A53C16F4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543810" y="5661606"/>
                  <a:ext cx="1958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34CD49A7-4915-490E-B617-5B2244AD8C72}"/>
                    </a:ext>
                  </a:extLst>
                </p14:cNvPr>
                <p14:cNvContentPartPr/>
                <p14:nvPr/>
              </p14:nvContentPartPr>
              <p14:xfrm>
                <a:off x="3823530" y="6007926"/>
                <a:ext cx="20160" cy="6084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34CD49A7-4915-490E-B617-5B2244AD8C72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814890" y="5999286"/>
                  <a:ext cx="378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8144CDE0-C0B5-49C4-BAB1-55E3ECC42D89}"/>
                    </a:ext>
                  </a:extLst>
                </p14:cNvPr>
                <p14:cNvContentPartPr/>
                <p14:nvPr/>
              </p14:nvContentPartPr>
              <p14:xfrm>
                <a:off x="3798690" y="5961486"/>
                <a:ext cx="160200" cy="6804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8144CDE0-C0B5-49C4-BAB1-55E3ECC42D89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790050" y="5952846"/>
                  <a:ext cx="1778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C3322E1-4101-4939-988E-3DE10EF85EC5}"/>
                    </a:ext>
                  </a:extLst>
                </p14:cNvPr>
                <p14:cNvContentPartPr/>
                <p14:nvPr/>
              </p14:nvContentPartPr>
              <p14:xfrm>
                <a:off x="3904170" y="6002886"/>
                <a:ext cx="152280" cy="7092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C3322E1-4101-4939-988E-3DE10EF85EC5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895170" y="5993886"/>
                  <a:ext cx="1699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DD9C3BDC-00C5-4A98-977D-E19A41FDFACB}"/>
                    </a:ext>
                  </a:extLst>
                </p14:cNvPr>
                <p14:cNvContentPartPr/>
                <p14:nvPr/>
              </p14:nvContentPartPr>
              <p14:xfrm>
                <a:off x="3841530" y="5641086"/>
                <a:ext cx="78840" cy="10332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DD9C3BDC-00C5-4A98-977D-E19A41FDFACB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3832530" y="5632446"/>
                  <a:ext cx="964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FC09508-3046-4072-ABDC-0EA2D096AF62}"/>
                    </a:ext>
                  </a:extLst>
                </p14:cNvPr>
                <p14:cNvContentPartPr/>
                <p14:nvPr/>
              </p14:nvContentPartPr>
              <p14:xfrm>
                <a:off x="4136730" y="5796606"/>
                <a:ext cx="98280" cy="12060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FC09508-3046-4072-ABDC-0EA2D096AF62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128090" y="5787966"/>
                  <a:ext cx="115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B41C7008-DF3B-4BA0-87DC-2A3BDBDED66B}"/>
                    </a:ext>
                  </a:extLst>
                </p14:cNvPr>
                <p14:cNvContentPartPr/>
                <p14:nvPr/>
              </p14:nvContentPartPr>
              <p14:xfrm>
                <a:off x="4282530" y="5813166"/>
                <a:ext cx="26640" cy="13392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B41C7008-DF3B-4BA0-87DC-2A3BDBDED66B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273530" y="5804166"/>
                  <a:ext cx="44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6D1A5932-3B9C-4A79-ABDD-52D0F65CB707}"/>
                    </a:ext>
                  </a:extLst>
                </p14:cNvPr>
                <p14:cNvContentPartPr/>
                <p14:nvPr/>
              </p14:nvContentPartPr>
              <p14:xfrm>
                <a:off x="4384410" y="5803086"/>
                <a:ext cx="178920" cy="16308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6D1A5932-3B9C-4A79-ABDD-52D0F65CB707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375770" y="5794086"/>
                  <a:ext cx="1965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9AAB35D-D141-4704-8879-07D57BCF24E3}"/>
                    </a:ext>
                  </a:extLst>
                </p14:cNvPr>
                <p14:cNvContentPartPr/>
                <p14:nvPr/>
              </p14:nvContentPartPr>
              <p14:xfrm>
                <a:off x="4639650" y="5930526"/>
                <a:ext cx="56520" cy="6372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9AAB35D-D141-4704-8879-07D57BCF24E3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631010" y="5921526"/>
                  <a:ext cx="741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1893E978-F4CE-4CD9-9B66-41AE6A13DEE9}"/>
                    </a:ext>
                  </a:extLst>
                </p14:cNvPr>
                <p14:cNvContentPartPr/>
                <p14:nvPr/>
              </p14:nvContentPartPr>
              <p14:xfrm>
                <a:off x="4837290" y="5762766"/>
                <a:ext cx="166680" cy="1296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1893E978-F4CE-4CD9-9B66-41AE6A13DEE9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828290" y="5754126"/>
                  <a:ext cx="184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8654A032-C5AA-430B-B1FD-DB221A34564D}"/>
                    </a:ext>
                  </a:extLst>
                </p14:cNvPr>
                <p14:cNvContentPartPr/>
                <p14:nvPr/>
              </p14:nvContentPartPr>
              <p14:xfrm>
                <a:off x="4852050" y="5756286"/>
                <a:ext cx="171360" cy="33516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8654A032-C5AA-430B-B1FD-DB221A34564D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843050" y="5747286"/>
                  <a:ext cx="1890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11C0BF8A-4F80-4B0A-81A7-D538114E8FFA}"/>
                    </a:ext>
                  </a:extLst>
                </p14:cNvPr>
                <p14:cNvContentPartPr/>
                <p14:nvPr/>
              </p14:nvContentPartPr>
              <p14:xfrm>
                <a:off x="4939170" y="6010806"/>
                <a:ext cx="86400" cy="5940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11C0BF8A-4F80-4B0A-81A7-D538114E8FFA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930530" y="6002166"/>
                  <a:ext cx="1040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66EAC0AB-5146-4137-8454-515C5A3947F0}"/>
                    </a:ext>
                  </a:extLst>
                </p14:cNvPr>
                <p14:cNvContentPartPr/>
                <p14:nvPr/>
              </p14:nvContentPartPr>
              <p14:xfrm>
                <a:off x="5080290" y="6013326"/>
                <a:ext cx="7200" cy="6156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66EAC0AB-5146-4137-8454-515C5A3947F0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071650" y="6004686"/>
                  <a:ext cx="24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84221BC6-F8C6-4C68-B4E9-CFCE3FC6AE8A}"/>
                    </a:ext>
                  </a:extLst>
                </p14:cNvPr>
                <p14:cNvContentPartPr/>
                <p14:nvPr/>
              </p14:nvContentPartPr>
              <p14:xfrm>
                <a:off x="4917210" y="5583126"/>
                <a:ext cx="73800" cy="10188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84221BC6-F8C6-4C68-B4E9-CFCE3FC6AE8A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908210" y="5574486"/>
                  <a:ext cx="914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6A03A717-305C-477F-8E1C-F958D245A6F6}"/>
                    </a:ext>
                  </a:extLst>
                </p14:cNvPr>
                <p14:cNvContentPartPr/>
                <p14:nvPr/>
              </p14:nvContentPartPr>
              <p14:xfrm>
                <a:off x="5119170" y="5794806"/>
                <a:ext cx="192600" cy="13788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6A03A717-305C-477F-8E1C-F958D245A6F6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110530" y="5786166"/>
                  <a:ext cx="2102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A6ED249-8B2E-4254-A04B-BEB3B81F4123}"/>
                    </a:ext>
                  </a:extLst>
                </p14:cNvPr>
                <p14:cNvContentPartPr/>
                <p14:nvPr/>
              </p14:nvContentPartPr>
              <p14:xfrm>
                <a:off x="5273970" y="5808486"/>
                <a:ext cx="35280" cy="2952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A6ED249-8B2E-4254-A04B-BEB3B81F4123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265330" y="5799486"/>
                  <a:ext cx="52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7E108A1C-5205-4209-B97D-F9A63C398EE9}"/>
                    </a:ext>
                  </a:extLst>
                </p14:cNvPr>
                <p14:cNvContentPartPr/>
                <p14:nvPr/>
              </p14:nvContentPartPr>
              <p14:xfrm>
                <a:off x="5366490" y="5828286"/>
                <a:ext cx="201600" cy="16416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7E108A1C-5205-4209-B97D-F9A63C398EE9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5357490" y="5819646"/>
                  <a:ext cx="2192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1CFBE2E9-72F1-4183-B611-2881F8FB6A7C}"/>
                    </a:ext>
                  </a:extLst>
                </p14:cNvPr>
                <p14:cNvContentPartPr/>
                <p14:nvPr/>
              </p14:nvContentPartPr>
              <p14:xfrm>
                <a:off x="5578890" y="5723886"/>
                <a:ext cx="164520" cy="26028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1CFBE2E9-72F1-4183-B611-2881F8FB6A7C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570250" y="5715246"/>
                  <a:ext cx="1821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59BEDED6-064F-4E6D-A220-55E4E914BF5F}"/>
                    </a:ext>
                  </a:extLst>
                </p14:cNvPr>
                <p14:cNvContentPartPr/>
                <p14:nvPr/>
              </p14:nvContentPartPr>
              <p14:xfrm>
                <a:off x="3408450" y="6293406"/>
                <a:ext cx="70920" cy="14076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59BEDED6-064F-4E6D-A220-55E4E914BF5F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3399450" y="6284766"/>
                  <a:ext cx="885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DCFFBFCF-4C1E-4ABB-84F6-A8DA3EFCF9C6}"/>
                    </a:ext>
                  </a:extLst>
                </p14:cNvPr>
                <p14:cNvContentPartPr/>
                <p14:nvPr/>
              </p14:nvContentPartPr>
              <p14:xfrm>
                <a:off x="3398010" y="6241206"/>
                <a:ext cx="218160" cy="17856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DCFFBFCF-4C1E-4ABB-84F6-A8DA3EFCF9C6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389010" y="6232566"/>
                  <a:ext cx="2358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50A35C1D-C9B5-4BF3-AB9C-33FE368E909C}"/>
                    </a:ext>
                  </a:extLst>
                </p14:cNvPr>
                <p14:cNvContentPartPr/>
                <p14:nvPr/>
              </p14:nvContentPartPr>
              <p14:xfrm>
                <a:off x="3646410" y="6260286"/>
                <a:ext cx="107640" cy="18936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50A35C1D-C9B5-4BF3-AB9C-33FE368E909C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3637770" y="6251286"/>
                  <a:ext cx="1252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A94D515D-77BA-480D-A522-2E852AF1E6E2}"/>
                    </a:ext>
                  </a:extLst>
                </p14:cNvPr>
                <p14:cNvContentPartPr/>
                <p14:nvPr/>
              </p14:nvContentPartPr>
              <p14:xfrm>
                <a:off x="3785010" y="6291966"/>
                <a:ext cx="92160" cy="10620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A94D515D-77BA-480D-A522-2E852AF1E6E2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776010" y="6283326"/>
                  <a:ext cx="1098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88DC91DF-4087-4176-8782-75A124F9072A}"/>
                    </a:ext>
                  </a:extLst>
                </p14:cNvPr>
                <p14:cNvContentPartPr/>
                <p14:nvPr/>
              </p14:nvContentPartPr>
              <p14:xfrm>
                <a:off x="3358770" y="6505086"/>
                <a:ext cx="628920" cy="3060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88DC91DF-4087-4176-8782-75A124F9072A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349770" y="6496086"/>
                  <a:ext cx="6465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E35835EF-BAF2-44C8-AD64-EC9B69D8DD87}"/>
                    </a:ext>
                  </a:extLst>
                </p14:cNvPr>
                <p14:cNvContentPartPr/>
                <p14:nvPr/>
              </p14:nvContentPartPr>
              <p14:xfrm>
                <a:off x="3573690" y="6621726"/>
                <a:ext cx="61200" cy="11628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E35835EF-BAF2-44C8-AD64-EC9B69D8DD87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564690" y="6612726"/>
                  <a:ext cx="78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748255DE-7A66-41CC-889F-F05CF93CA101}"/>
                    </a:ext>
                  </a:extLst>
                </p14:cNvPr>
                <p14:cNvContentPartPr/>
                <p14:nvPr/>
              </p14:nvContentPartPr>
              <p14:xfrm>
                <a:off x="3559290" y="6599406"/>
                <a:ext cx="191160" cy="15012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748255DE-7A66-41CC-889F-F05CF93CA101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550290" y="6590766"/>
                  <a:ext cx="208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E2DD9168-55BE-4080-8330-B3A688EF0752}"/>
                    </a:ext>
                  </a:extLst>
                </p14:cNvPr>
                <p14:cNvContentPartPr/>
                <p14:nvPr/>
              </p14:nvContentPartPr>
              <p14:xfrm>
                <a:off x="3754050" y="6631086"/>
                <a:ext cx="88560" cy="11772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E2DD9168-55BE-4080-8330-B3A688EF0752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3745410" y="6622446"/>
                  <a:ext cx="1062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6AC37F91-3A0E-45A1-82A2-7C052177AC00}"/>
                    </a:ext>
                  </a:extLst>
                </p14:cNvPr>
                <p14:cNvContentPartPr/>
                <p14:nvPr/>
              </p14:nvContentPartPr>
              <p14:xfrm>
                <a:off x="4036290" y="6491766"/>
                <a:ext cx="105120" cy="7596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6AC37F91-3A0E-45A1-82A2-7C052177AC00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4027650" y="6483126"/>
                  <a:ext cx="122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09BBDB45-12CD-4716-8320-4D60DA834A9C}"/>
                    </a:ext>
                  </a:extLst>
                </p14:cNvPr>
                <p14:cNvContentPartPr/>
                <p14:nvPr/>
              </p14:nvContentPartPr>
              <p14:xfrm>
                <a:off x="4401690" y="6246966"/>
                <a:ext cx="168480" cy="756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09BBDB45-12CD-4716-8320-4D60DA834A9C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4393050" y="6238326"/>
                  <a:ext cx="186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6636230E-B1D7-40E6-B8F5-9A67D7DAB3C1}"/>
                    </a:ext>
                  </a:extLst>
                </p14:cNvPr>
                <p14:cNvContentPartPr/>
                <p14:nvPr/>
              </p14:nvContentPartPr>
              <p14:xfrm>
                <a:off x="4423290" y="6253806"/>
                <a:ext cx="147600" cy="14220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6636230E-B1D7-40E6-B8F5-9A67D7DAB3C1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4414290" y="6244806"/>
                  <a:ext cx="165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A919B443-B96F-4038-9D42-35C38352E20B}"/>
                    </a:ext>
                  </a:extLst>
                </p14:cNvPr>
                <p14:cNvContentPartPr/>
                <p14:nvPr/>
              </p14:nvContentPartPr>
              <p14:xfrm>
                <a:off x="4387290" y="6427326"/>
                <a:ext cx="79920" cy="10512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A919B443-B96F-4038-9D42-35C38352E20B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4378650" y="6418326"/>
                  <a:ext cx="97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D89BB342-83B1-4C7D-AA82-0E9B6B3B0B04}"/>
                    </a:ext>
                  </a:extLst>
                </p14:cNvPr>
                <p14:cNvContentPartPr/>
                <p14:nvPr/>
              </p14:nvContentPartPr>
              <p14:xfrm>
                <a:off x="4478730" y="6473046"/>
                <a:ext cx="75600" cy="5724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D89BB342-83B1-4C7D-AA82-0E9B6B3B0B04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4470090" y="6464406"/>
                  <a:ext cx="932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389A1404-E927-42DB-A26C-0ABCF34CF40B}"/>
                    </a:ext>
                  </a:extLst>
                </p14:cNvPr>
                <p14:cNvContentPartPr/>
                <p14:nvPr/>
              </p14:nvContentPartPr>
              <p14:xfrm>
                <a:off x="4627770" y="6461526"/>
                <a:ext cx="6120" cy="6804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389A1404-E927-42DB-A26C-0ABCF34CF40B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4619130" y="6452886"/>
                  <a:ext cx="23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E4426F7C-6CB6-4C5F-B8B4-CAF42B35F09F}"/>
                    </a:ext>
                  </a:extLst>
                </p14:cNvPr>
                <p14:cNvContentPartPr/>
                <p14:nvPr/>
              </p14:nvContentPartPr>
              <p14:xfrm>
                <a:off x="4481250" y="6124566"/>
                <a:ext cx="88560" cy="8748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E4426F7C-6CB6-4C5F-B8B4-CAF42B35F09F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4472250" y="6115926"/>
                  <a:ext cx="1062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4EDB263A-FDF1-4158-8C10-EC84C188248E}"/>
                    </a:ext>
                  </a:extLst>
                </p14:cNvPr>
                <p14:cNvContentPartPr/>
                <p14:nvPr/>
              </p14:nvContentPartPr>
              <p14:xfrm>
                <a:off x="4695810" y="6297006"/>
                <a:ext cx="163440" cy="14796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4EDB263A-FDF1-4158-8C10-EC84C188248E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4686810" y="6288006"/>
                  <a:ext cx="181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8506B343-5224-4EB9-A3B5-0EAA2BE0B20C}"/>
                    </a:ext>
                  </a:extLst>
                </p14:cNvPr>
                <p14:cNvContentPartPr/>
                <p14:nvPr/>
              </p14:nvContentPartPr>
              <p14:xfrm>
                <a:off x="4858170" y="6240846"/>
                <a:ext cx="68400" cy="6804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8506B343-5224-4EB9-A3B5-0EAA2BE0B20C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4849530" y="6232206"/>
                  <a:ext cx="86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F7AFBA02-A779-414F-ACE6-C99591A3B012}"/>
                    </a:ext>
                  </a:extLst>
                </p14:cNvPr>
                <p14:cNvContentPartPr/>
                <p14:nvPr/>
              </p14:nvContentPartPr>
              <p14:xfrm>
                <a:off x="4970490" y="6295206"/>
                <a:ext cx="142560" cy="15660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F7AFBA02-A779-414F-ACE6-C99591A3B012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4961850" y="6286206"/>
                  <a:ext cx="160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47B2F8C9-842A-4048-9DFE-E36B5ADCAF6F}"/>
                    </a:ext>
                  </a:extLst>
                </p14:cNvPr>
                <p14:cNvContentPartPr/>
                <p14:nvPr/>
              </p14:nvContentPartPr>
              <p14:xfrm>
                <a:off x="5192970" y="6308526"/>
                <a:ext cx="46800" cy="16020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47B2F8C9-842A-4048-9DFE-E36B5ADCAF6F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5184330" y="6299526"/>
                  <a:ext cx="644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CAF66540-1E1C-44A3-88EA-F520171498E3}"/>
                    </a:ext>
                  </a:extLst>
                </p14:cNvPr>
                <p14:cNvContentPartPr/>
                <p14:nvPr/>
              </p14:nvContentPartPr>
              <p14:xfrm>
                <a:off x="4415370" y="6533166"/>
                <a:ext cx="960120" cy="6120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CAF66540-1E1C-44A3-88EA-F520171498E3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4406730" y="6524166"/>
                  <a:ext cx="9777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034F500A-91F4-4988-B542-B7070ACC3B9C}"/>
                    </a:ext>
                  </a:extLst>
                </p14:cNvPr>
                <p14:cNvContentPartPr/>
                <p14:nvPr/>
              </p14:nvContentPartPr>
              <p14:xfrm>
                <a:off x="4743330" y="6654126"/>
                <a:ext cx="186120" cy="648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034F500A-91F4-4988-B542-B7070ACC3B9C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4734330" y="6645486"/>
                  <a:ext cx="203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3300BCE0-0AA6-46E6-9E2A-D214B04CF85E}"/>
                    </a:ext>
                  </a:extLst>
                </p14:cNvPr>
                <p14:cNvContentPartPr/>
                <p14:nvPr/>
              </p14:nvContentPartPr>
              <p14:xfrm>
                <a:off x="4773570" y="6653766"/>
                <a:ext cx="142200" cy="13464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3300BCE0-0AA6-46E6-9E2A-D214B04CF85E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4764930" y="6644766"/>
                  <a:ext cx="159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96FA6484-AEAB-4FB1-8C2C-72E42CBB8AC3}"/>
                    </a:ext>
                  </a:extLst>
                </p14:cNvPr>
                <p14:cNvContentPartPr/>
                <p14:nvPr/>
              </p14:nvContentPartPr>
              <p14:xfrm>
                <a:off x="4761330" y="6754206"/>
                <a:ext cx="123120" cy="10008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96FA6484-AEAB-4FB1-8C2C-72E42CBB8AC3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4752690" y="6745566"/>
                  <a:ext cx="140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3D3B764B-FA10-46F4-80C1-514855192C48}"/>
                    </a:ext>
                  </a:extLst>
                </p14:cNvPr>
                <p14:cNvContentPartPr/>
                <p14:nvPr/>
              </p14:nvContentPartPr>
              <p14:xfrm>
                <a:off x="4850970" y="6821886"/>
                <a:ext cx="130680" cy="5220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3D3B764B-FA10-46F4-80C1-514855192C48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4842330" y="6812886"/>
                  <a:ext cx="1483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EB0AA020-BBA5-4CC1-ACBA-3FFEBBCC234D}"/>
                    </a:ext>
                  </a:extLst>
                </p14:cNvPr>
                <p14:cNvContentPartPr/>
                <p14:nvPr/>
              </p14:nvContentPartPr>
              <p14:xfrm>
                <a:off x="4858890" y="6571326"/>
                <a:ext cx="72720" cy="3384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EB0AA020-BBA5-4CC1-ACBA-3FFEBBCC234D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4850250" y="6562326"/>
                  <a:ext cx="903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1E13273D-ED34-46A8-A987-64BC0153D001}"/>
                    </a:ext>
                  </a:extLst>
                </p14:cNvPr>
                <p14:cNvContentPartPr/>
                <p14:nvPr/>
              </p14:nvContentPartPr>
              <p14:xfrm>
                <a:off x="5072370" y="6689406"/>
                <a:ext cx="66960" cy="9540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1E13273D-ED34-46A8-A987-64BC0153D001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5063370" y="6680766"/>
                  <a:ext cx="846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DBE24A07-DD0E-40C0-9B8C-3B652B7F6DAA}"/>
                    </a:ext>
                  </a:extLst>
                </p14:cNvPr>
                <p14:cNvContentPartPr/>
                <p14:nvPr/>
              </p14:nvContentPartPr>
              <p14:xfrm>
                <a:off x="5169210" y="6713886"/>
                <a:ext cx="25920" cy="10044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DBE24A07-DD0E-40C0-9B8C-3B652B7F6DAA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5160210" y="6705246"/>
                  <a:ext cx="43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72531922-37CD-42AD-86CA-80C3B76DBA64}"/>
                    </a:ext>
                  </a:extLst>
                </p14:cNvPr>
                <p14:cNvContentPartPr/>
                <p14:nvPr/>
              </p14:nvContentPartPr>
              <p14:xfrm>
                <a:off x="5221770" y="6633246"/>
                <a:ext cx="74160" cy="6192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72531922-37CD-42AD-86CA-80C3B76DBA64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5212770" y="6624246"/>
                  <a:ext cx="9180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F2257AD5-7CC6-455B-960C-1A8A958DEAE0}"/>
              </a:ext>
            </a:extLst>
          </p:cNvPr>
          <p:cNvGrpSpPr/>
          <p:nvPr/>
        </p:nvGrpSpPr>
        <p:grpSpPr>
          <a:xfrm>
            <a:off x="5654130" y="6454326"/>
            <a:ext cx="127800" cy="154440"/>
            <a:chOff x="5654130" y="6454326"/>
            <a:chExt cx="127800" cy="15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927EE3DC-8E79-4DB2-8F23-A5351EF597F2}"/>
                    </a:ext>
                  </a:extLst>
                </p14:cNvPr>
                <p14:cNvContentPartPr/>
                <p14:nvPr/>
              </p14:nvContentPartPr>
              <p14:xfrm>
                <a:off x="5654130" y="6454326"/>
                <a:ext cx="106560" cy="11160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927EE3DC-8E79-4DB2-8F23-A5351EF597F2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5645490" y="6445686"/>
                  <a:ext cx="1242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84ECA64D-5AD8-4C94-AD57-F2600EB44441}"/>
                    </a:ext>
                  </a:extLst>
                </p14:cNvPr>
                <p14:cNvContentPartPr/>
                <p14:nvPr/>
              </p14:nvContentPartPr>
              <p14:xfrm>
                <a:off x="5681490" y="6576006"/>
                <a:ext cx="100440" cy="3276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84ECA64D-5AD8-4C94-AD57-F2600EB44441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5672850" y="6567366"/>
                  <a:ext cx="11808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B0EFF37C-88CA-47FF-85DA-AAB7804C63AD}"/>
              </a:ext>
            </a:extLst>
          </p:cNvPr>
          <p:cNvGrpSpPr/>
          <p:nvPr/>
        </p:nvGrpSpPr>
        <p:grpSpPr>
          <a:xfrm>
            <a:off x="6018810" y="6268206"/>
            <a:ext cx="1230480" cy="749880"/>
            <a:chOff x="6018810" y="6268206"/>
            <a:chExt cx="1230480" cy="74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473AB5F7-9531-42D5-B5D0-AA3A80901291}"/>
                    </a:ext>
                  </a:extLst>
                </p14:cNvPr>
                <p14:cNvContentPartPr/>
                <p14:nvPr/>
              </p14:nvContentPartPr>
              <p14:xfrm>
                <a:off x="6063810" y="6394566"/>
                <a:ext cx="113400" cy="8892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473AB5F7-9531-42D5-B5D0-AA3A80901291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6054810" y="6385566"/>
                  <a:ext cx="131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C63B6733-BDD4-4CA2-AA09-8C3DFC75EE84}"/>
                    </a:ext>
                  </a:extLst>
                </p14:cNvPr>
                <p14:cNvContentPartPr/>
                <p14:nvPr/>
              </p14:nvContentPartPr>
              <p14:xfrm>
                <a:off x="6234450" y="6468726"/>
                <a:ext cx="12960" cy="4968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C63B6733-BDD4-4CA2-AA09-8C3DFC75EE84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6225450" y="6460086"/>
                  <a:ext cx="306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051FFA6A-5A27-45F2-881A-31F61AAA273F}"/>
                    </a:ext>
                  </a:extLst>
                </p14:cNvPr>
                <p14:cNvContentPartPr/>
                <p14:nvPr/>
              </p14:nvContentPartPr>
              <p14:xfrm>
                <a:off x="6409770" y="6339126"/>
                <a:ext cx="161280" cy="1440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051FFA6A-5A27-45F2-881A-31F61AAA273F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6400770" y="6330126"/>
                  <a:ext cx="178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71C03E60-5B56-427A-8238-0328BCB5057F}"/>
                    </a:ext>
                  </a:extLst>
                </p14:cNvPr>
                <p14:cNvContentPartPr/>
                <p14:nvPr/>
              </p14:nvContentPartPr>
              <p14:xfrm>
                <a:off x="6405450" y="6349206"/>
                <a:ext cx="163080" cy="14364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71C03E60-5B56-427A-8238-0328BCB5057F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6396810" y="6340206"/>
                  <a:ext cx="180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91B668C6-AC36-46CB-A170-4537136C3AD4}"/>
                    </a:ext>
                  </a:extLst>
                </p14:cNvPr>
                <p14:cNvContentPartPr/>
                <p14:nvPr/>
              </p14:nvContentPartPr>
              <p14:xfrm>
                <a:off x="6428850" y="6521646"/>
                <a:ext cx="120240" cy="8280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91B668C6-AC36-46CB-A170-4537136C3AD4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6419850" y="6512646"/>
                  <a:ext cx="1378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EA218072-D419-4BF6-BB4C-F327866B2D9C}"/>
                    </a:ext>
                  </a:extLst>
                </p14:cNvPr>
                <p14:cNvContentPartPr/>
                <p14:nvPr/>
              </p14:nvContentPartPr>
              <p14:xfrm>
                <a:off x="6511290" y="6539286"/>
                <a:ext cx="136080" cy="6372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EA218072-D419-4BF6-BB4C-F327866B2D9C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6502290" y="6530286"/>
                  <a:ext cx="1537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F634DD7D-99E1-4BBA-87BC-6BFB94BF8D0F}"/>
                    </a:ext>
                  </a:extLst>
                </p14:cNvPr>
                <p14:cNvContentPartPr/>
                <p14:nvPr/>
              </p14:nvContentPartPr>
              <p14:xfrm>
                <a:off x="6489690" y="6268206"/>
                <a:ext cx="108720" cy="6408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F634DD7D-99E1-4BBA-87BC-6BFB94BF8D0F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6480690" y="6259566"/>
                  <a:ext cx="1263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55099952-F97A-4924-98B6-B07A0AC37C74}"/>
                    </a:ext>
                  </a:extLst>
                </p14:cNvPr>
                <p14:cNvContentPartPr/>
                <p14:nvPr/>
              </p14:nvContentPartPr>
              <p14:xfrm>
                <a:off x="6713970" y="6371166"/>
                <a:ext cx="88200" cy="12240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55099952-F97A-4924-98B6-B07A0AC37C74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6705330" y="6362166"/>
                  <a:ext cx="105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72D2E51B-5079-4FE2-A00D-2097D9C3CDFD}"/>
                    </a:ext>
                  </a:extLst>
                </p14:cNvPr>
                <p14:cNvContentPartPr/>
                <p14:nvPr/>
              </p14:nvContentPartPr>
              <p14:xfrm>
                <a:off x="6856890" y="6410046"/>
                <a:ext cx="29880" cy="10512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72D2E51B-5079-4FE2-A00D-2097D9C3CDFD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6848250" y="6401046"/>
                  <a:ext cx="475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58203C37-30D2-4744-B092-0D67FAFA5B06}"/>
                    </a:ext>
                  </a:extLst>
                </p14:cNvPr>
                <p14:cNvContentPartPr/>
                <p14:nvPr/>
              </p14:nvContentPartPr>
              <p14:xfrm>
                <a:off x="6886770" y="6299526"/>
                <a:ext cx="117360" cy="9972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58203C37-30D2-4744-B092-0D67FAFA5B06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6877770" y="6290886"/>
                  <a:ext cx="135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497BDD3F-028F-43DB-9C0E-BDF2C4BF5780}"/>
                    </a:ext>
                  </a:extLst>
                </p14:cNvPr>
                <p14:cNvContentPartPr/>
                <p14:nvPr/>
              </p14:nvContentPartPr>
              <p14:xfrm>
                <a:off x="6018810" y="6634686"/>
                <a:ext cx="1230480" cy="4104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497BDD3F-028F-43DB-9C0E-BDF2C4BF5780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6010170" y="6625686"/>
                  <a:ext cx="12481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DC658578-82E0-4435-A602-6F831C4B4D5C}"/>
                    </a:ext>
                  </a:extLst>
                </p14:cNvPr>
                <p14:cNvContentPartPr/>
                <p14:nvPr/>
              </p14:nvContentPartPr>
              <p14:xfrm>
                <a:off x="6405810" y="6733686"/>
                <a:ext cx="178200" cy="18108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DC658578-82E0-4435-A602-6F831C4B4D5C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6397170" y="6724686"/>
                  <a:ext cx="1958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415CB02D-19A8-45FE-8060-2E8F9B7A8C28}"/>
                    </a:ext>
                  </a:extLst>
                </p14:cNvPr>
                <p14:cNvContentPartPr/>
                <p14:nvPr/>
              </p14:nvContentPartPr>
              <p14:xfrm>
                <a:off x="6413010" y="6914406"/>
                <a:ext cx="65520" cy="10368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415CB02D-19A8-45FE-8060-2E8F9B7A8C28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6404010" y="6905406"/>
                  <a:ext cx="83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9AAD2CF2-E98B-4AC5-A006-84DBC64CD990}"/>
                    </a:ext>
                  </a:extLst>
                </p14:cNvPr>
                <p14:cNvContentPartPr/>
                <p14:nvPr/>
              </p14:nvContentPartPr>
              <p14:xfrm>
                <a:off x="6488250" y="6950766"/>
                <a:ext cx="123480" cy="6264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9AAD2CF2-E98B-4AC5-A006-84DBC64CD990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6479250" y="6941766"/>
                  <a:ext cx="1411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FAB17B8A-EE7C-45DE-9892-9A2DA68AC40C}"/>
                    </a:ext>
                  </a:extLst>
                </p14:cNvPr>
                <p14:cNvContentPartPr/>
                <p14:nvPr/>
              </p14:nvContentPartPr>
              <p14:xfrm>
                <a:off x="6676890" y="6955086"/>
                <a:ext cx="5040" cy="5652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FAB17B8A-EE7C-45DE-9892-9A2DA68AC40C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667890" y="6946086"/>
                  <a:ext cx="226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6CC85729-29D3-469F-BF46-91EED8BCFEA8}"/>
                    </a:ext>
                  </a:extLst>
                </p14:cNvPr>
                <p14:cNvContentPartPr/>
                <p14:nvPr/>
              </p14:nvContentPartPr>
              <p14:xfrm>
                <a:off x="6500130" y="6656646"/>
                <a:ext cx="92160" cy="11052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6CC85729-29D3-469F-BF46-91EED8BCFEA8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491490" y="6647646"/>
                  <a:ext cx="109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D02F1F29-4B8D-491B-B3A0-BCD335DA080E}"/>
                    </a:ext>
                  </a:extLst>
                </p14:cNvPr>
                <p14:cNvContentPartPr/>
                <p14:nvPr/>
              </p14:nvContentPartPr>
              <p14:xfrm>
                <a:off x="6803250" y="6782646"/>
                <a:ext cx="181440" cy="16848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D02F1F29-4B8D-491B-B3A0-BCD335DA080E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794250" y="6773646"/>
                  <a:ext cx="1990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D63B45AF-5692-4FA4-9558-CD626246C54B}"/>
                    </a:ext>
                  </a:extLst>
                </p14:cNvPr>
                <p14:cNvContentPartPr/>
                <p14:nvPr/>
              </p14:nvContentPartPr>
              <p14:xfrm>
                <a:off x="6954090" y="6739806"/>
                <a:ext cx="171000" cy="12636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D63B45AF-5692-4FA4-9558-CD626246C54B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945450" y="6730806"/>
                  <a:ext cx="18864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2E6F091E-768E-41CF-9932-3C0FF0CEC3E3}"/>
              </a:ext>
            </a:extLst>
          </p:cNvPr>
          <p:cNvGrpSpPr/>
          <p:nvPr/>
        </p:nvGrpSpPr>
        <p:grpSpPr>
          <a:xfrm>
            <a:off x="7499130" y="6480966"/>
            <a:ext cx="540000" cy="222480"/>
            <a:chOff x="7499130" y="6480966"/>
            <a:chExt cx="540000" cy="22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C15355E6-2627-4FA0-A6EE-0974409637A8}"/>
                    </a:ext>
                  </a:extLst>
                </p14:cNvPr>
                <p14:cNvContentPartPr/>
                <p14:nvPr/>
              </p14:nvContentPartPr>
              <p14:xfrm>
                <a:off x="7499130" y="6534966"/>
                <a:ext cx="133920" cy="1296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C15355E6-2627-4FA0-A6EE-0974409637A8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7490490" y="6525966"/>
                  <a:ext cx="151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26B0D85A-9BFE-4B8C-940D-37F6BDFD1FA5}"/>
                    </a:ext>
                  </a:extLst>
                </p14:cNvPr>
                <p14:cNvContentPartPr/>
                <p14:nvPr/>
              </p14:nvContentPartPr>
              <p14:xfrm>
                <a:off x="7532250" y="6582486"/>
                <a:ext cx="104760" cy="2664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26B0D85A-9BFE-4B8C-940D-37F6BDFD1FA5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7523610" y="6573486"/>
                  <a:ext cx="122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6F8455DE-093B-4021-AA58-FFFA3E685280}"/>
                    </a:ext>
                  </a:extLst>
                </p14:cNvPr>
                <p14:cNvContentPartPr/>
                <p14:nvPr/>
              </p14:nvContentPartPr>
              <p14:xfrm>
                <a:off x="7766250" y="6480966"/>
                <a:ext cx="272880" cy="17100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6F8455DE-093B-4021-AA58-FFFA3E685280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7757250" y="6471966"/>
                  <a:ext cx="2905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057C888C-A980-4DEF-A37A-2417B5B944F8}"/>
                    </a:ext>
                  </a:extLst>
                </p14:cNvPr>
                <p14:cNvContentPartPr/>
                <p14:nvPr/>
              </p14:nvContentPartPr>
              <p14:xfrm>
                <a:off x="8018970" y="6592206"/>
                <a:ext cx="19440" cy="11124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057C888C-A980-4DEF-A37A-2417B5B944F8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8009970" y="6583206"/>
                  <a:ext cx="3708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A735D419-8320-4C5B-8E5D-D05376997EFC}"/>
              </a:ext>
            </a:extLst>
          </p:cNvPr>
          <p:cNvGrpSpPr/>
          <p:nvPr/>
        </p:nvGrpSpPr>
        <p:grpSpPr>
          <a:xfrm>
            <a:off x="8540250" y="6669606"/>
            <a:ext cx="118800" cy="132480"/>
            <a:chOff x="8540250" y="6669606"/>
            <a:chExt cx="118800" cy="13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50351A72-1236-408A-B843-7EEF97D3F076}"/>
                    </a:ext>
                  </a:extLst>
                </p14:cNvPr>
                <p14:cNvContentPartPr/>
                <p14:nvPr/>
              </p14:nvContentPartPr>
              <p14:xfrm>
                <a:off x="8540250" y="6683286"/>
                <a:ext cx="20880" cy="10656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50351A72-1236-408A-B843-7EEF97D3F076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8531250" y="6674646"/>
                  <a:ext cx="38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CA0F861B-2FC6-4F4A-88A2-100C6CA33B0D}"/>
                    </a:ext>
                  </a:extLst>
                </p14:cNvPr>
                <p14:cNvContentPartPr/>
                <p14:nvPr/>
              </p14:nvContentPartPr>
              <p14:xfrm>
                <a:off x="8548170" y="6669606"/>
                <a:ext cx="110880" cy="13248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CA0F861B-2FC6-4F4A-88A2-100C6CA33B0D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8539530" y="6660606"/>
                  <a:ext cx="128520" cy="150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77227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Rayleigh quotient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6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410950" cy="5276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Lemma</a:t>
                </a:r>
                <a:r>
                  <a:rPr lang="en-CA" sz="2000" dirty="0"/>
                  <a:t>.  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/>
                  <a:t> be real symmetric with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≥⋯≥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.  Then </a:t>
                </a:r>
                <a:endParaRPr lang="en-CA" sz="2000" b="0" i="1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CA" sz="2000" b="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sz="2000" b="0" dirty="0"/>
                  <a:t> is defined as the set of vectors orthogonal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CA" sz="2000" b="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b="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b="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b="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b="0" dirty="0"/>
                  <a:t>See notes for the </a:t>
                </a:r>
                <a:r>
                  <a:rPr lang="en-CA" sz="2000" b="1" u="sng" dirty="0"/>
                  <a:t>Courant-Fischer theorem </a:t>
                </a:r>
                <a:r>
                  <a:rPr lang="en-CA" sz="2000" b="0" dirty="0"/>
                  <a:t>that is more general (i.e. bounding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sz="2000" b="0" dirty="0"/>
                  <a:t> without knowing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sz="2000" b="0" dirty="0"/>
                  <a:t>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410950" cy="5276894"/>
              </a:xfrm>
              <a:prstGeom prst="rect">
                <a:avLst/>
              </a:prstGeom>
              <a:blipFill>
                <a:blip r:embed="rId2"/>
                <a:stretch>
                  <a:fillRect l="-534" t="-694" b="-11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70EF031-6FDD-40F5-94E8-0E876C317F8A}"/>
                  </a:ext>
                </a:extLst>
              </p14:cNvPr>
              <p14:cNvContentPartPr/>
              <p14:nvPr/>
            </p14:nvContentPartPr>
            <p14:xfrm>
              <a:off x="2665410" y="2752446"/>
              <a:ext cx="318240" cy="35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70EF031-6FDD-40F5-94E8-0E876C317F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56770" y="2743806"/>
                <a:ext cx="335880" cy="5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71B0AD00-B14C-488A-8740-0F503D8E3CD3}"/>
              </a:ext>
            </a:extLst>
          </p:cNvPr>
          <p:cNvGrpSpPr/>
          <p:nvPr/>
        </p:nvGrpSpPr>
        <p:grpSpPr>
          <a:xfrm>
            <a:off x="9152610" y="2114886"/>
            <a:ext cx="746280" cy="332640"/>
            <a:chOff x="9152610" y="2114886"/>
            <a:chExt cx="746280" cy="33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1BF7B6B-1901-4215-87C3-21D76D808093}"/>
                    </a:ext>
                  </a:extLst>
                </p14:cNvPr>
                <p14:cNvContentPartPr/>
                <p14:nvPr/>
              </p14:nvContentPartPr>
              <p14:xfrm>
                <a:off x="9186090" y="2300646"/>
                <a:ext cx="102960" cy="1036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1BF7B6B-1901-4215-87C3-21D76D80809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177450" y="2291646"/>
                  <a:ext cx="1206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2ED092D-D3A2-4A13-B5C3-C5319C8E9B0F}"/>
                    </a:ext>
                  </a:extLst>
                </p14:cNvPr>
                <p14:cNvContentPartPr/>
                <p14:nvPr/>
              </p14:nvContentPartPr>
              <p14:xfrm>
                <a:off x="9152610" y="2320446"/>
                <a:ext cx="103680" cy="127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2ED092D-D3A2-4A13-B5C3-C5319C8E9B0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143610" y="2311806"/>
                  <a:ext cx="121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03E8A3-BDD3-4DA6-897D-E9624DA9270B}"/>
                    </a:ext>
                  </a:extLst>
                </p14:cNvPr>
                <p14:cNvContentPartPr/>
                <p14:nvPr/>
              </p14:nvContentPartPr>
              <p14:xfrm>
                <a:off x="9464730" y="2114886"/>
                <a:ext cx="72720" cy="222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03E8A3-BDD3-4DA6-897D-E9624DA9270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455730" y="2105886"/>
                  <a:ext cx="903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32EB565-50CB-487F-9CF8-FF36FCF905B1}"/>
                    </a:ext>
                  </a:extLst>
                </p14:cNvPr>
                <p14:cNvContentPartPr/>
                <p14:nvPr/>
              </p14:nvContentPartPr>
              <p14:xfrm>
                <a:off x="9425130" y="2203806"/>
                <a:ext cx="168480" cy="83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32EB565-50CB-487F-9CF8-FF36FCF905B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416490" y="2194806"/>
                  <a:ext cx="186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B9C9865-B1BD-4B17-8757-87EC7906C92F}"/>
                    </a:ext>
                  </a:extLst>
                </p14:cNvPr>
                <p14:cNvContentPartPr/>
                <p14:nvPr/>
              </p14:nvContentPartPr>
              <p14:xfrm>
                <a:off x="9568410" y="2172486"/>
                <a:ext cx="54360" cy="18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B9C9865-B1BD-4B17-8757-87EC7906C92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559770" y="2163846"/>
                  <a:ext cx="72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E2318F3-7258-40D9-9577-86445F08FEA2}"/>
                    </a:ext>
                  </a:extLst>
                </p14:cNvPr>
                <p14:cNvContentPartPr/>
                <p14:nvPr/>
              </p14:nvContentPartPr>
              <p14:xfrm>
                <a:off x="9658050" y="2181126"/>
                <a:ext cx="63360" cy="107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E2318F3-7258-40D9-9577-86445F08FEA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649410" y="2172486"/>
                  <a:ext cx="810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9867BC0-8B3A-490D-BC93-1271A1E87831}"/>
                    </a:ext>
                  </a:extLst>
                </p14:cNvPr>
                <p14:cNvContentPartPr/>
                <p14:nvPr/>
              </p14:nvContentPartPr>
              <p14:xfrm>
                <a:off x="9734010" y="2159526"/>
                <a:ext cx="151200" cy="1414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9867BC0-8B3A-490D-BC93-1271A1E8783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725010" y="2150886"/>
                  <a:ext cx="168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3C908D4-1D80-45D1-8A90-7AAC48569AE4}"/>
                    </a:ext>
                  </a:extLst>
                </p14:cNvPr>
                <p14:cNvContentPartPr/>
                <p14:nvPr/>
              </p14:nvContentPartPr>
              <p14:xfrm>
                <a:off x="9819330" y="2194806"/>
                <a:ext cx="79560" cy="4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3C908D4-1D80-45D1-8A90-7AAC48569AE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10690" y="2185806"/>
                  <a:ext cx="9720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F23E66-F71C-4D0F-B486-BF2CA08E42EE}"/>
              </a:ext>
            </a:extLst>
          </p:cNvPr>
          <p:cNvGrpSpPr/>
          <p:nvPr/>
        </p:nvGrpSpPr>
        <p:grpSpPr>
          <a:xfrm>
            <a:off x="10116330" y="2153046"/>
            <a:ext cx="253080" cy="159840"/>
            <a:chOff x="10116330" y="2153046"/>
            <a:chExt cx="253080" cy="15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8F24688-CA5C-422E-9BD3-2808B8668AB1}"/>
                    </a:ext>
                  </a:extLst>
                </p14:cNvPr>
                <p14:cNvContentPartPr/>
                <p14:nvPr/>
              </p14:nvContentPartPr>
              <p14:xfrm>
                <a:off x="10116330" y="2153046"/>
                <a:ext cx="81720" cy="147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8F24688-CA5C-422E-9BD3-2808B8668AB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107690" y="2144046"/>
                  <a:ext cx="99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E83C6CD-7662-4310-A6F9-2BF8FE85BC1C}"/>
                    </a:ext>
                  </a:extLst>
                </p14:cNvPr>
                <p14:cNvContentPartPr/>
                <p14:nvPr/>
              </p14:nvContentPartPr>
              <p14:xfrm>
                <a:off x="10236210" y="2190846"/>
                <a:ext cx="133200" cy="1220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E83C6CD-7662-4310-A6F9-2BF8FE85BC1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227210" y="2181846"/>
                  <a:ext cx="15084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ACCDFB8-A8FE-4847-A0DF-A889B698808D}"/>
              </a:ext>
            </a:extLst>
          </p:cNvPr>
          <p:cNvGrpSpPr/>
          <p:nvPr/>
        </p:nvGrpSpPr>
        <p:grpSpPr>
          <a:xfrm>
            <a:off x="10573530" y="2159166"/>
            <a:ext cx="1244520" cy="294840"/>
            <a:chOff x="10573530" y="2159166"/>
            <a:chExt cx="1244520" cy="29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CC4910E-F1B7-4D94-B87A-F894081956E4}"/>
                    </a:ext>
                  </a:extLst>
                </p14:cNvPr>
                <p14:cNvContentPartPr/>
                <p14:nvPr/>
              </p14:nvContentPartPr>
              <p14:xfrm>
                <a:off x="10573530" y="2208486"/>
                <a:ext cx="106560" cy="964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CC4910E-F1B7-4D94-B87A-F894081956E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564890" y="2199486"/>
                  <a:ext cx="124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705C4F9-D533-41A8-8FD6-AAE20E4BE02B}"/>
                    </a:ext>
                  </a:extLst>
                </p14:cNvPr>
                <p14:cNvContentPartPr/>
                <p14:nvPr/>
              </p14:nvContentPartPr>
              <p14:xfrm>
                <a:off x="10737690" y="2159166"/>
                <a:ext cx="29520" cy="1465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705C4F9-D533-41A8-8FD6-AAE20E4BE02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728690" y="2150526"/>
                  <a:ext cx="47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65F14A3-CFF7-4D42-B8FA-5A294CEFC311}"/>
                    </a:ext>
                  </a:extLst>
                </p14:cNvPr>
                <p14:cNvContentPartPr/>
                <p14:nvPr/>
              </p14:nvContentPartPr>
              <p14:xfrm>
                <a:off x="10765050" y="2231166"/>
                <a:ext cx="89280" cy="2228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65F14A3-CFF7-4D42-B8FA-5A294CEFC31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756410" y="2222166"/>
                  <a:ext cx="1069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76177D9-F46C-4F2F-A69F-328A979AE10C}"/>
                    </a:ext>
                  </a:extLst>
                </p14:cNvPr>
                <p14:cNvContentPartPr/>
                <p14:nvPr/>
              </p14:nvContentPartPr>
              <p14:xfrm>
                <a:off x="10907970" y="2213166"/>
                <a:ext cx="83160" cy="107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76177D9-F46C-4F2F-A69F-328A979AE10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899330" y="2204166"/>
                  <a:ext cx="1008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2E7B122-05B3-4FE7-ABAF-1E3B11A5BD3F}"/>
                    </a:ext>
                  </a:extLst>
                </p14:cNvPr>
                <p14:cNvContentPartPr/>
                <p14:nvPr/>
              </p14:nvContentPartPr>
              <p14:xfrm>
                <a:off x="11038650" y="2249886"/>
                <a:ext cx="76320" cy="84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2E7B122-05B3-4FE7-ABAF-1E3B11A5BD3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029650" y="2240886"/>
                  <a:ext cx="939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3B8DE87-93A5-4329-8298-919F75405534}"/>
                    </a:ext>
                  </a:extLst>
                </p14:cNvPr>
                <p14:cNvContentPartPr/>
                <p14:nvPr/>
              </p14:nvContentPartPr>
              <p14:xfrm>
                <a:off x="11162850" y="2227206"/>
                <a:ext cx="75600" cy="91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3B8DE87-93A5-4329-8298-919F7540553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154210" y="2218566"/>
                  <a:ext cx="932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051D371-B225-4304-9F4A-7ECAF3D51F32}"/>
                    </a:ext>
                  </a:extLst>
                </p14:cNvPr>
                <p14:cNvContentPartPr/>
                <p14:nvPr/>
              </p14:nvContentPartPr>
              <p14:xfrm>
                <a:off x="11275890" y="2231166"/>
                <a:ext cx="83520" cy="910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051D371-B225-4304-9F4A-7ECAF3D51F3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267250" y="2222526"/>
                  <a:ext cx="1011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BA62F66-5288-4BE5-8E7A-6ABFE87DCD5B}"/>
                    </a:ext>
                  </a:extLst>
                </p14:cNvPr>
                <p14:cNvContentPartPr/>
                <p14:nvPr/>
              </p14:nvContentPartPr>
              <p14:xfrm>
                <a:off x="11417370" y="2174646"/>
                <a:ext cx="145440" cy="1825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BA62F66-5288-4BE5-8E7A-6ABFE87DCD5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408370" y="2165646"/>
                  <a:ext cx="1630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AA1F6A1-48CD-4E6C-8F15-4ADC07617749}"/>
                    </a:ext>
                  </a:extLst>
                </p14:cNvPr>
                <p14:cNvContentPartPr/>
                <p14:nvPr/>
              </p14:nvContentPartPr>
              <p14:xfrm>
                <a:off x="11478210" y="2215686"/>
                <a:ext cx="276120" cy="1191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AA1F6A1-48CD-4E6C-8F15-4ADC0761774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469570" y="2206686"/>
                  <a:ext cx="293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D931F30-4372-4B5A-914C-2ABDA6CBCD4D}"/>
                    </a:ext>
                  </a:extLst>
                </p14:cNvPr>
                <p14:cNvContentPartPr/>
                <p14:nvPr/>
              </p14:nvContentPartPr>
              <p14:xfrm>
                <a:off x="11761170" y="2247366"/>
                <a:ext cx="56880" cy="101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D931F30-4372-4B5A-914C-2ABDA6CBCD4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752530" y="2238366"/>
                  <a:ext cx="7452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4C223B-E2BD-4748-9F04-9D0DE875A59C}"/>
              </a:ext>
            </a:extLst>
          </p:cNvPr>
          <p:cNvGrpSpPr/>
          <p:nvPr/>
        </p:nvGrpSpPr>
        <p:grpSpPr>
          <a:xfrm>
            <a:off x="7397610" y="497046"/>
            <a:ext cx="360000" cy="241920"/>
            <a:chOff x="7397610" y="497046"/>
            <a:chExt cx="360000" cy="24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5330C49-8CD5-45E0-9E58-91FE4D8BB9BC}"/>
                    </a:ext>
                  </a:extLst>
                </p14:cNvPr>
                <p14:cNvContentPartPr/>
                <p14:nvPr/>
              </p14:nvContentPartPr>
              <p14:xfrm>
                <a:off x="7397610" y="497046"/>
                <a:ext cx="96120" cy="1375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5330C49-8CD5-45E0-9E58-91FE4D8BB9B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388970" y="488046"/>
                  <a:ext cx="1137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CC62A81-801E-430D-BB0D-F4BE73F55F53}"/>
                    </a:ext>
                  </a:extLst>
                </p14:cNvPr>
                <p14:cNvContentPartPr/>
                <p14:nvPr/>
              </p14:nvContentPartPr>
              <p14:xfrm>
                <a:off x="7561410" y="607566"/>
                <a:ext cx="11520" cy="223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CC62A81-801E-430D-BB0D-F4BE73F55F5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552770" y="598566"/>
                  <a:ext cx="29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2BBE841-4CA3-4D39-9CC9-F015618DDE3F}"/>
                    </a:ext>
                  </a:extLst>
                </p14:cNvPr>
                <p14:cNvContentPartPr/>
                <p14:nvPr/>
              </p14:nvContentPartPr>
              <p14:xfrm>
                <a:off x="7649610" y="498846"/>
                <a:ext cx="108000" cy="2401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2BBE841-4CA3-4D39-9CC9-F015618DDE3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640970" y="489846"/>
                  <a:ext cx="12564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E4B685C-451C-413E-837F-D18ADDFD47C0}"/>
              </a:ext>
            </a:extLst>
          </p:cNvPr>
          <p:cNvGrpSpPr/>
          <p:nvPr/>
        </p:nvGrpSpPr>
        <p:grpSpPr>
          <a:xfrm>
            <a:off x="8203650" y="482286"/>
            <a:ext cx="487080" cy="205560"/>
            <a:chOff x="8203650" y="482286"/>
            <a:chExt cx="487080" cy="20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D55ACA1-F5BD-4E41-A130-30C38C1AFF32}"/>
                    </a:ext>
                  </a:extLst>
                </p14:cNvPr>
                <p14:cNvContentPartPr/>
                <p14:nvPr/>
              </p14:nvContentPartPr>
              <p14:xfrm>
                <a:off x="8203650" y="482286"/>
                <a:ext cx="126360" cy="1288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D55ACA1-F5BD-4E41-A130-30C38C1AFF3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195010" y="473646"/>
                  <a:ext cx="144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56B5A4A-3007-45F5-9041-88AC4B500D69}"/>
                    </a:ext>
                  </a:extLst>
                </p14:cNvPr>
                <p14:cNvContentPartPr/>
                <p14:nvPr/>
              </p14:nvContentPartPr>
              <p14:xfrm>
                <a:off x="8385090" y="586326"/>
                <a:ext cx="104400" cy="1015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56B5A4A-3007-45F5-9041-88AC4B500D6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376090" y="577326"/>
                  <a:ext cx="122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71045B4-B7F2-458B-9A23-058C50A8C588}"/>
                    </a:ext>
                  </a:extLst>
                </p14:cNvPr>
                <p14:cNvContentPartPr/>
                <p14:nvPr/>
              </p14:nvContentPartPr>
              <p14:xfrm>
                <a:off x="8604330" y="519726"/>
                <a:ext cx="86400" cy="14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71045B4-B7F2-458B-9A23-058C50A8C58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595330" y="511086"/>
                  <a:ext cx="104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2661634-F83F-4A65-81E8-6ED8F2CC84FA}"/>
                    </a:ext>
                  </a:extLst>
                </p14:cNvPr>
                <p14:cNvContentPartPr/>
                <p14:nvPr/>
              </p14:nvContentPartPr>
              <p14:xfrm>
                <a:off x="8618730" y="564366"/>
                <a:ext cx="62280" cy="144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2661634-F83F-4A65-81E8-6ED8F2CC84F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609730" y="555366"/>
                  <a:ext cx="7992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F27D68D-C570-41CD-93CB-370CBEED4A00}"/>
              </a:ext>
            </a:extLst>
          </p:cNvPr>
          <p:cNvGrpSpPr/>
          <p:nvPr/>
        </p:nvGrpSpPr>
        <p:grpSpPr>
          <a:xfrm>
            <a:off x="8915730" y="414606"/>
            <a:ext cx="425160" cy="111600"/>
            <a:chOff x="8915730" y="414606"/>
            <a:chExt cx="425160" cy="11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343E1C5-D09C-463C-BBFE-8C0BC235F1F6}"/>
                    </a:ext>
                  </a:extLst>
                </p14:cNvPr>
                <p14:cNvContentPartPr/>
                <p14:nvPr/>
              </p14:nvContentPartPr>
              <p14:xfrm>
                <a:off x="8915730" y="414606"/>
                <a:ext cx="161280" cy="1022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343E1C5-D09C-463C-BBFE-8C0BC235F1F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906730" y="405966"/>
                  <a:ext cx="1789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2B56657-1A8C-46F0-B5CD-46D330CD4CD1}"/>
                    </a:ext>
                  </a:extLst>
                </p14:cNvPr>
                <p14:cNvContentPartPr/>
                <p14:nvPr/>
              </p14:nvContentPartPr>
              <p14:xfrm>
                <a:off x="9134610" y="423966"/>
                <a:ext cx="78120" cy="838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2B56657-1A8C-46F0-B5CD-46D330CD4CD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125970" y="415326"/>
                  <a:ext cx="957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DA56035-164C-4C3F-A832-A03811A1D2F2}"/>
                    </a:ext>
                  </a:extLst>
                </p14:cNvPr>
                <p14:cNvContentPartPr/>
                <p14:nvPr/>
              </p14:nvContentPartPr>
              <p14:xfrm>
                <a:off x="9254850" y="422526"/>
                <a:ext cx="86040" cy="103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DA56035-164C-4C3F-A832-A03811A1D2F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245850" y="413526"/>
                  <a:ext cx="10368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CBED0E0-4111-4FE9-B291-EDEC47DC627C}"/>
              </a:ext>
            </a:extLst>
          </p:cNvPr>
          <p:cNvGrpSpPr/>
          <p:nvPr/>
        </p:nvGrpSpPr>
        <p:grpSpPr>
          <a:xfrm>
            <a:off x="8916090" y="711966"/>
            <a:ext cx="541080" cy="203760"/>
            <a:chOff x="8916090" y="711966"/>
            <a:chExt cx="541080" cy="20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7B7DD52-8859-41CD-A564-D41825A435A5}"/>
                    </a:ext>
                  </a:extLst>
                </p14:cNvPr>
                <p14:cNvContentPartPr/>
                <p14:nvPr/>
              </p14:nvContentPartPr>
              <p14:xfrm>
                <a:off x="8929050" y="711966"/>
                <a:ext cx="90360" cy="1281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7B7DD52-8859-41CD-A564-D41825A435A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920050" y="702966"/>
                  <a:ext cx="108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E5538E9-6A4E-47A4-B3A0-446552D09475}"/>
                    </a:ext>
                  </a:extLst>
                </p14:cNvPr>
                <p14:cNvContentPartPr/>
                <p14:nvPr/>
              </p14:nvContentPartPr>
              <p14:xfrm>
                <a:off x="8916090" y="722766"/>
                <a:ext cx="100080" cy="1220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E5538E9-6A4E-47A4-B3A0-446552D0947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907090" y="714126"/>
                  <a:ext cx="1177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C552462-4B9F-451E-A1C8-B7F219427667}"/>
                    </a:ext>
                  </a:extLst>
                </p14:cNvPr>
                <p14:cNvContentPartPr/>
                <p14:nvPr/>
              </p14:nvContentPartPr>
              <p14:xfrm>
                <a:off x="9156570" y="734286"/>
                <a:ext cx="8640" cy="1144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C552462-4B9F-451E-A1C8-B7F21942766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147570" y="725646"/>
                  <a:ext cx="26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492936C-9C1C-4855-ACB2-A8CCF8BD3379}"/>
                    </a:ext>
                  </a:extLst>
                </p14:cNvPr>
                <p14:cNvContentPartPr/>
                <p14:nvPr/>
              </p14:nvContentPartPr>
              <p14:xfrm>
                <a:off x="9107610" y="838686"/>
                <a:ext cx="101880" cy="122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492936C-9C1C-4855-ACB2-A8CCF8BD337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098970" y="830046"/>
                  <a:ext cx="119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E4B871B-CC4D-4965-A075-87544C1DC085}"/>
                    </a:ext>
                  </a:extLst>
                </p14:cNvPr>
                <p14:cNvContentPartPr/>
                <p14:nvPr/>
              </p14:nvContentPartPr>
              <p14:xfrm>
                <a:off x="9285810" y="744726"/>
                <a:ext cx="86040" cy="975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E4B871B-CC4D-4965-A075-87544C1DC08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277170" y="736086"/>
                  <a:ext cx="103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B60F9B9-A407-437C-968E-27298FBDB95E}"/>
                    </a:ext>
                  </a:extLst>
                </p14:cNvPr>
                <p14:cNvContentPartPr/>
                <p14:nvPr/>
              </p14:nvContentPartPr>
              <p14:xfrm>
                <a:off x="9446370" y="838326"/>
                <a:ext cx="10800" cy="774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B60F9B9-A407-437C-968E-27298FBDB95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437370" y="829326"/>
                  <a:ext cx="2844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1E10DD8-E69A-409D-9B1F-5BEB05D3FD94}"/>
              </a:ext>
            </a:extLst>
          </p:cNvPr>
          <p:cNvGrpSpPr/>
          <p:nvPr/>
        </p:nvGrpSpPr>
        <p:grpSpPr>
          <a:xfrm>
            <a:off x="9752730" y="182406"/>
            <a:ext cx="558000" cy="275400"/>
            <a:chOff x="9752730" y="182406"/>
            <a:chExt cx="558000" cy="2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7BCBABF-B81F-4EB5-909C-8A08A3E5E22A}"/>
                    </a:ext>
                  </a:extLst>
                </p14:cNvPr>
                <p14:cNvContentPartPr/>
                <p14:nvPr/>
              </p14:nvContentPartPr>
              <p14:xfrm>
                <a:off x="9752730" y="318486"/>
                <a:ext cx="79200" cy="1065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7BCBABF-B81F-4EB5-909C-8A08A3E5E22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744090" y="309486"/>
                  <a:ext cx="96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F70B9A5-DBA8-4920-8D1C-524413CB8E9C}"/>
                    </a:ext>
                  </a:extLst>
                </p14:cNvPr>
                <p14:cNvContentPartPr/>
                <p14:nvPr/>
              </p14:nvContentPartPr>
              <p14:xfrm>
                <a:off x="9759570" y="327846"/>
                <a:ext cx="90000" cy="1036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F70B9A5-DBA8-4920-8D1C-524413CB8E9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750570" y="318846"/>
                  <a:ext cx="1076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2CB4235-E580-43F9-BF07-43A7BF0C1D3D}"/>
                    </a:ext>
                  </a:extLst>
                </p14:cNvPr>
                <p14:cNvContentPartPr/>
                <p14:nvPr/>
              </p14:nvContentPartPr>
              <p14:xfrm>
                <a:off x="9880170" y="182406"/>
                <a:ext cx="108720" cy="1116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2CB4235-E580-43F9-BF07-43A7BF0C1D3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871530" y="173766"/>
                  <a:ext cx="126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2EBB489-03B7-4A78-A21D-B157A0CB2D10}"/>
                    </a:ext>
                  </a:extLst>
                </p14:cNvPr>
                <p14:cNvContentPartPr/>
                <p14:nvPr/>
              </p14:nvContentPartPr>
              <p14:xfrm>
                <a:off x="10061610" y="259446"/>
                <a:ext cx="86400" cy="1760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2EBB489-03B7-4A78-A21D-B157A0CB2D1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052610" y="250806"/>
                  <a:ext cx="1040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9D1BB50-3899-4ABB-9355-F24B2959E8E9}"/>
                    </a:ext>
                  </a:extLst>
                </p14:cNvPr>
                <p14:cNvContentPartPr/>
                <p14:nvPr/>
              </p14:nvContentPartPr>
              <p14:xfrm>
                <a:off x="10073130" y="305166"/>
                <a:ext cx="222120" cy="1339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9D1BB50-3899-4ABB-9355-F24B2959E8E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064490" y="296526"/>
                  <a:ext cx="239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F60A00E-01D1-4A37-8749-1ED8DD6063B3}"/>
                    </a:ext>
                  </a:extLst>
                </p14:cNvPr>
                <p14:cNvContentPartPr/>
                <p14:nvPr/>
              </p14:nvContentPartPr>
              <p14:xfrm>
                <a:off x="10223250" y="350166"/>
                <a:ext cx="87480" cy="1076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F60A00E-01D1-4A37-8749-1ED8DD6063B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214250" y="341526"/>
                  <a:ext cx="10512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290552E-9C17-4F1A-A1DE-20A8D01742DD}"/>
              </a:ext>
            </a:extLst>
          </p:cNvPr>
          <p:cNvGrpSpPr/>
          <p:nvPr/>
        </p:nvGrpSpPr>
        <p:grpSpPr>
          <a:xfrm>
            <a:off x="9697650" y="544926"/>
            <a:ext cx="712080" cy="295200"/>
            <a:chOff x="9697650" y="544926"/>
            <a:chExt cx="712080" cy="29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313C93A-FEDB-43DF-B0E6-7218EC2EF71E}"/>
                    </a:ext>
                  </a:extLst>
                </p14:cNvPr>
                <p14:cNvContentPartPr/>
                <p14:nvPr/>
              </p14:nvContentPartPr>
              <p14:xfrm>
                <a:off x="9697650" y="544926"/>
                <a:ext cx="712080" cy="324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313C93A-FEDB-43DF-B0E6-7218EC2EF71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688650" y="535926"/>
                  <a:ext cx="729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EDD9FBF-5D54-40F3-96BE-B23C010CE868}"/>
                    </a:ext>
                  </a:extLst>
                </p14:cNvPr>
                <p14:cNvContentPartPr/>
                <p14:nvPr/>
              </p14:nvContentPartPr>
              <p14:xfrm>
                <a:off x="9918690" y="692166"/>
                <a:ext cx="94680" cy="1245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EDD9FBF-5D54-40F3-96BE-B23C010CE86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909690" y="683526"/>
                  <a:ext cx="1123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EB6D775-8BD4-4C13-ABDF-CF94CF1EBEE9}"/>
                    </a:ext>
                  </a:extLst>
                </p14:cNvPr>
                <p14:cNvContentPartPr/>
                <p14:nvPr/>
              </p14:nvContentPartPr>
              <p14:xfrm>
                <a:off x="10040730" y="622686"/>
                <a:ext cx="87840" cy="75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EB6D775-8BD4-4C13-ABDF-CF94CF1EBEE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031730" y="614046"/>
                  <a:ext cx="105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52E49E2-A7BF-4AF9-9472-3979DF2D7662}"/>
                    </a:ext>
                  </a:extLst>
                </p14:cNvPr>
                <p14:cNvContentPartPr/>
                <p14:nvPr/>
              </p14:nvContentPartPr>
              <p14:xfrm>
                <a:off x="10074210" y="652566"/>
                <a:ext cx="140760" cy="1731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52E49E2-A7BF-4AF9-9472-3979DF2D766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065570" y="643566"/>
                  <a:ext cx="1584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38D7629-335E-46A4-90B4-06CCABFFD130}"/>
                    </a:ext>
                  </a:extLst>
                </p14:cNvPr>
                <p14:cNvContentPartPr/>
                <p14:nvPr/>
              </p14:nvContentPartPr>
              <p14:xfrm>
                <a:off x="10133970" y="719166"/>
                <a:ext cx="100440" cy="1209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38D7629-335E-46A4-90B4-06CCABFFD13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125330" y="710166"/>
                  <a:ext cx="11808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09B7881-504C-4917-B4B3-1F373ED1A0BD}"/>
              </a:ext>
            </a:extLst>
          </p:cNvPr>
          <p:cNvGrpSpPr/>
          <p:nvPr/>
        </p:nvGrpSpPr>
        <p:grpSpPr>
          <a:xfrm>
            <a:off x="925890" y="3069246"/>
            <a:ext cx="864000" cy="368280"/>
            <a:chOff x="925890" y="3069246"/>
            <a:chExt cx="864000" cy="36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97E40AE-183B-4CF6-B064-981A90B3C849}"/>
                    </a:ext>
                  </a:extLst>
                </p14:cNvPr>
                <p14:cNvContentPartPr/>
                <p14:nvPr/>
              </p14:nvContentPartPr>
              <p14:xfrm>
                <a:off x="1020930" y="3139806"/>
                <a:ext cx="32760" cy="2977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97E40AE-183B-4CF6-B064-981A90B3C84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11930" y="3131166"/>
                  <a:ext cx="504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98E7920-1869-4C39-8A0C-D40EDA581CE2}"/>
                    </a:ext>
                  </a:extLst>
                </p14:cNvPr>
                <p14:cNvContentPartPr/>
                <p14:nvPr/>
              </p14:nvContentPartPr>
              <p14:xfrm>
                <a:off x="1000410" y="3159246"/>
                <a:ext cx="125280" cy="1303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98E7920-1869-4C39-8A0C-D40EDA581CE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91770" y="3150246"/>
                  <a:ext cx="142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B55C413-A1DA-4317-B62A-9F372957B41A}"/>
                    </a:ext>
                  </a:extLst>
                </p14:cNvPr>
                <p14:cNvContentPartPr/>
                <p14:nvPr/>
              </p14:nvContentPartPr>
              <p14:xfrm>
                <a:off x="1160610" y="3179046"/>
                <a:ext cx="194400" cy="1281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B55C413-A1DA-4317-B62A-9F372957B41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51610" y="3170406"/>
                  <a:ext cx="2120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F033F1E-26F1-4C50-A943-2745FB971E7F}"/>
                    </a:ext>
                  </a:extLst>
                </p14:cNvPr>
                <p14:cNvContentPartPr/>
                <p14:nvPr/>
              </p14:nvContentPartPr>
              <p14:xfrm>
                <a:off x="1371570" y="3203886"/>
                <a:ext cx="68760" cy="842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F033F1E-26F1-4C50-A943-2745FB971E7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362570" y="3195246"/>
                  <a:ext cx="864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E3BA54C-DA23-44AB-856D-FA6AE9F3C7B3}"/>
                    </a:ext>
                  </a:extLst>
                </p14:cNvPr>
                <p14:cNvContentPartPr/>
                <p14:nvPr/>
              </p14:nvContentPartPr>
              <p14:xfrm>
                <a:off x="1502250" y="3069246"/>
                <a:ext cx="98640" cy="3232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E3BA54C-DA23-44AB-856D-FA6AE9F3C7B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493610" y="3060606"/>
                  <a:ext cx="11628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09E1640-555C-4983-A4C0-1BF7F7927F85}"/>
                    </a:ext>
                  </a:extLst>
                </p14:cNvPr>
                <p14:cNvContentPartPr/>
                <p14:nvPr/>
              </p14:nvContentPartPr>
              <p14:xfrm>
                <a:off x="925890" y="3355806"/>
                <a:ext cx="864000" cy="414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09E1640-555C-4983-A4C0-1BF7F7927F8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17250" y="3346806"/>
                  <a:ext cx="88164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A0E1ED3-4B42-45A5-8607-2FEEDC8C9EA8}"/>
              </a:ext>
            </a:extLst>
          </p:cNvPr>
          <p:cNvGrpSpPr/>
          <p:nvPr/>
        </p:nvGrpSpPr>
        <p:grpSpPr>
          <a:xfrm>
            <a:off x="2677290" y="3146646"/>
            <a:ext cx="328680" cy="228960"/>
            <a:chOff x="2677290" y="3146646"/>
            <a:chExt cx="328680" cy="22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F098296-37FC-445D-9F13-3A55C612B0D3}"/>
                    </a:ext>
                  </a:extLst>
                </p14:cNvPr>
                <p14:cNvContentPartPr/>
                <p14:nvPr/>
              </p14:nvContentPartPr>
              <p14:xfrm>
                <a:off x="2677290" y="3146646"/>
                <a:ext cx="150120" cy="1821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F098296-37FC-445D-9F13-3A55C612B0D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668650" y="3138006"/>
                  <a:ext cx="1677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213630B-3A99-4BFB-953B-7875EE0CE1C5}"/>
                    </a:ext>
                  </a:extLst>
                </p14:cNvPr>
                <p14:cNvContentPartPr/>
                <p14:nvPr/>
              </p14:nvContentPartPr>
              <p14:xfrm>
                <a:off x="2869890" y="3269406"/>
                <a:ext cx="41400" cy="1062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213630B-3A99-4BFB-953B-7875EE0CE1C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861250" y="3260766"/>
                  <a:ext cx="59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DC7C7EC-12AD-4758-9C84-BAB0B81E5C51}"/>
                    </a:ext>
                  </a:extLst>
                </p14:cNvPr>
                <p14:cNvContentPartPr/>
                <p14:nvPr/>
              </p14:nvContentPartPr>
              <p14:xfrm>
                <a:off x="2882850" y="3253926"/>
                <a:ext cx="123120" cy="1076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DC7C7EC-12AD-4758-9C84-BAB0B81E5C5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873850" y="3245286"/>
                  <a:ext cx="140760" cy="12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0BC75110-3740-4AD8-AD43-92C6C52CCC8D}"/>
                  </a:ext>
                </a:extLst>
              </p14:cNvPr>
              <p14:cNvContentPartPr/>
              <p14:nvPr/>
            </p14:nvContentPartPr>
            <p14:xfrm>
              <a:off x="3297210" y="3170406"/>
              <a:ext cx="139320" cy="1339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0BC75110-3740-4AD8-AD43-92C6C52CCC8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288570" y="3161406"/>
                <a:ext cx="156960" cy="15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F77692AB-0B91-4C1D-AA3C-4167E0950533}"/>
              </a:ext>
            </a:extLst>
          </p:cNvPr>
          <p:cNvGrpSpPr/>
          <p:nvPr/>
        </p:nvGrpSpPr>
        <p:grpSpPr>
          <a:xfrm>
            <a:off x="3729930" y="3122166"/>
            <a:ext cx="857880" cy="170640"/>
            <a:chOff x="3729930" y="3122166"/>
            <a:chExt cx="857880" cy="17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2BFB5F6-F5FF-4C1F-B6FA-26FF41D1C154}"/>
                    </a:ext>
                  </a:extLst>
                </p14:cNvPr>
                <p14:cNvContentPartPr/>
                <p14:nvPr/>
              </p14:nvContentPartPr>
              <p14:xfrm>
                <a:off x="3729930" y="3209286"/>
                <a:ext cx="116640" cy="835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2BFB5F6-F5FF-4C1F-B6FA-26FF41D1C15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721290" y="3200286"/>
                  <a:ext cx="1342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E87E595-C2DC-4506-BC55-1ED227CC05AF}"/>
                    </a:ext>
                  </a:extLst>
                </p14:cNvPr>
                <p14:cNvContentPartPr/>
                <p14:nvPr/>
              </p14:nvContentPartPr>
              <p14:xfrm>
                <a:off x="3849450" y="3140526"/>
                <a:ext cx="100080" cy="1382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E87E595-C2DC-4506-BC55-1ED227CC05A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840810" y="3131886"/>
                  <a:ext cx="117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6FFD6DF-E1A6-4168-B6B4-2AC983B8BFF7}"/>
                    </a:ext>
                  </a:extLst>
                </p14:cNvPr>
                <p14:cNvContentPartPr/>
                <p14:nvPr/>
              </p14:nvContentPartPr>
              <p14:xfrm>
                <a:off x="3962130" y="3128286"/>
                <a:ext cx="103680" cy="1378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6FFD6DF-E1A6-4168-B6B4-2AC983B8BFF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953130" y="3119286"/>
                  <a:ext cx="1213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8E5C58E-DFF5-4D3E-885B-E7CCD77ECEE8}"/>
                    </a:ext>
                  </a:extLst>
                </p14:cNvPr>
                <p14:cNvContentPartPr/>
                <p14:nvPr/>
              </p14:nvContentPartPr>
              <p14:xfrm>
                <a:off x="4082370" y="3177606"/>
                <a:ext cx="133200" cy="871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8E5C58E-DFF5-4D3E-885B-E7CCD77ECEE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073730" y="3168606"/>
                  <a:ext cx="1508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5FB0921-233E-4F50-BA0B-390D502851BD}"/>
                    </a:ext>
                  </a:extLst>
                </p14:cNvPr>
                <p14:cNvContentPartPr/>
                <p14:nvPr/>
              </p14:nvContentPartPr>
              <p14:xfrm>
                <a:off x="4192530" y="3159246"/>
                <a:ext cx="127440" cy="1004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5FB0921-233E-4F50-BA0B-390D502851B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183530" y="3150606"/>
                  <a:ext cx="145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BD56B46-C8A7-476A-90AA-95558E6F9429}"/>
                    </a:ext>
                  </a:extLst>
                </p14:cNvPr>
                <p14:cNvContentPartPr/>
                <p14:nvPr/>
              </p14:nvContentPartPr>
              <p14:xfrm>
                <a:off x="4381890" y="3179766"/>
                <a:ext cx="47160" cy="795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BD56B46-C8A7-476A-90AA-95558E6F942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373250" y="3171126"/>
                  <a:ext cx="648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2D40002-012E-421A-A006-7A6ADF990E92}"/>
                    </a:ext>
                  </a:extLst>
                </p14:cNvPr>
                <p14:cNvContentPartPr/>
                <p14:nvPr/>
              </p14:nvContentPartPr>
              <p14:xfrm>
                <a:off x="4462890" y="3122166"/>
                <a:ext cx="124920" cy="1584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2D40002-012E-421A-A006-7A6ADF990E9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453890" y="3113166"/>
                  <a:ext cx="14256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92D88BC-F4E6-4604-8713-02F103746577}"/>
              </a:ext>
            </a:extLst>
          </p:cNvPr>
          <p:cNvGrpSpPr/>
          <p:nvPr/>
        </p:nvGrpSpPr>
        <p:grpSpPr>
          <a:xfrm>
            <a:off x="4884450" y="3097326"/>
            <a:ext cx="199440" cy="283320"/>
            <a:chOff x="4884450" y="3097326"/>
            <a:chExt cx="199440" cy="28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C81E25E-267A-4A74-9A2A-F4229389AB5C}"/>
                    </a:ext>
                  </a:extLst>
                </p14:cNvPr>
                <p14:cNvContentPartPr/>
                <p14:nvPr/>
              </p14:nvContentPartPr>
              <p14:xfrm>
                <a:off x="4884450" y="3097326"/>
                <a:ext cx="70200" cy="1688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C81E25E-267A-4A74-9A2A-F4229389AB5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875810" y="3088326"/>
                  <a:ext cx="878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DD68381-C5CB-4547-B0A7-13A8CA0DADEA}"/>
                    </a:ext>
                  </a:extLst>
                </p14:cNvPr>
                <p14:cNvContentPartPr/>
                <p14:nvPr/>
              </p14:nvContentPartPr>
              <p14:xfrm>
                <a:off x="4978410" y="3197406"/>
                <a:ext cx="105480" cy="1832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DD68381-C5CB-4547-B0A7-13A8CA0DADE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969770" y="3188766"/>
                  <a:ext cx="12312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BF7D065-9F07-48EE-B2F3-8F2F8448BE3F}"/>
              </a:ext>
            </a:extLst>
          </p:cNvPr>
          <p:cNvGrpSpPr/>
          <p:nvPr/>
        </p:nvGrpSpPr>
        <p:grpSpPr>
          <a:xfrm>
            <a:off x="5422290" y="3180846"/>
            <a:ext cx="403560" cy="190440"/>
            <a:chOff x="5422290" y="3180846"/>
            <a:chExt cx="403560" cy="19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E63872A-FBE1-42D5-930C-9D080914FF56}"/>
                    </a:ext>
                  </a:extLst>
                </p14:cNvPr>
                <p14:cNvContentPartPr/>
                <p14:nvPr/>
              </p14:nvContentPartPr>
              <p14:xfrm>
                <a:off x="5422290" y="3180846"/>
                <a:ext cx="117360" cy="1288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E63872A-FBE1-42D5-930C-9D080914FF5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413650" y="3172206"/>
                  <a:ext cx="135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78D45D2-9613-47D6-8BD0-023A87992474}"/>
                    </a:ext>
                  </a:extLst>
                </p14:cNvPr>
                <p14:cNvContentPartPr/>
                <p14:nvPr/>
              </p14:nvContentPartPr>
              <p14:xfrm>
                <a:off x="5601930" y="3255366"/>
                <a:ext cx="92520" cy="1159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78D45D2-9613-47D6-8BD0-023A8799247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593290" y="3246726"/>
                  <a:ext cx="1101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A4601DC-A456-43D6-9025-476714A5AF8A}"/>
                    </a:ext>
                  </a:extLst>
                </p14:cNvPr>
                <p14:cNvContentPartPr/>
                <p14:nvPr/>
              </p14:nvContentPartPr>
              <p14:xfrm>
                <a:off x="5822970" y="3328446"/>
                <a:ext cx="2880" cy="93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A4601DC-A456-43D6-9025-476714A5AF8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813970" y="3319446"/>
                  <a:ext cx="2052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F635B60-0C98-4618-9ECF-B927D25D3DBD}"/>
              </a:ext>
            </a:extLst>
          </p:cNvPr>
          <p:cNvGrpSpPr/>
          <p:nvPr/>
        </p:nvGrpSpPr>
        <p:grpSpPr>
          <a:xfrm>
            <a:off x="2082930" y="3688446"/>
            <a:ext cx="675720" cy="258120"/>
            <a:chOff x="2082930" y="3688446"/>
            <a:chExt cx="675720" cy="25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366E59C-BE99-42E2-8902-82832E1CD09A}"/>
                    </a:ext>
                  </a:extLst>
                </p14:cNvPr>
                <p14:cNvContentPartPr/>
                <p14:nvPr/>
              </p14:nvContentPartPr>
              <p14:xfrm>
                <a:off x="2083650" y="3747126"/>
                <a:ext cx="120960" cy="1224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366E59C-BE99-42E2-8902-82832E1CD09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075010" y="3738486"/>
                  <a:ext cx="1386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EFA0905-29A1-4170-ACC7-0BDDDE6DA6D5}"/>
                    </a:ext>
                  </a:extLst>
                </p14:cNvPr>
                <p14:cNvContentPartPr/>
                <p14:nvPr/>
              </p14:nvContentPartPr>
              <p14:xfrm>
                <a:off x="2082930" y="3753246"/>
                <a:ext cx="114120" cy="1105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EFA0905-29A1-4170-ACC7-0BDDDE6DA6D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073930" y="3744606"/>
                  <a:ext cx="1317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F732D99-D1F8-42A9-B116-EFB71924FA00}"/>
                    </a:ext>
                  </a:extLst>
                </p14:cNvPr>
                <p14:cNvContentPartPr/>
                <p14:nvPr/>
              </p14:nvContentPartPr>
              <p14:xfrm>
                <a:off x="2268330" y="3752886"/>
                <a:ext cx="137160" cy="1317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F732D99-D1F8-42A9-B116-EFB71924FA0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259330" y="3744246"/>
                  <a:ext cx="154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E6CBBA7-FA51-4D60-B823-451883C0E937}"/>
                    </a:ext>
                  </a:extLst>
                </p14:cNvPr>
                <p14:cNvContentPartPr/>
                <p14:nvPr/>
              </p14:nvContentPartPr>
              <p14:xfrm>
                <a:off x="2446170" y="3688446"/>
                <a:ext cx="206280" cy="190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E6CBBA7-FA51-4D60-B823-451883C0E93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437170" y="3679806"/>
                  <a:ext cx="223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F5DA9DE-68EB-4E98-8A69-779518044653}"/>
                    </a:ext>
                  </a:extLst>
                </p14:cNvPr>
                <p14:cNvContentPartPr/>
                <p14:nvPr/>
              </p14:nvContentPartPr>
              <p14:xfrm>
                <a:off x="2541930" y="3708606"/>
                <a:ext cx="39240" cy="1760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F5DA9DE-68EB-4E98-8A69-77951804465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532930" y="3699966"/>
                  <a:ext cx="568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5EC73FF-E6A4-4D0A-A59F-885F76A42731}"/>
                    </a:ext>
                  </a:extLst>
                </p14:cNvPr>
                <p14:cNvContentPartPr/>
                <p14:nvPr/>
              </p14:nvContentPartPr>
              <p14:xfrm>
                <a:off x="2637330" y="3790686"/>
                <a:ext cx="32760" cy="1558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5EC73FF-E6A4-4D0A-A59F-885F76A4273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628330" y="3781686"/>
                  <a:ext cx="504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455AE75-5C44-4879-9BF1-4DBC51347D9A}"/>
                    </a:ext>
                  </a:extLst>
                </p14:cNvPr>
                <p14:cNvContentPartPr/>
                <p14:nvPr/>
              </p14:nvContentPartPr>
              <p14:xfrm>
                <a:off x="2647770" y="3844326"/>
                <a:ext cx="110880" cy="705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455AE75-5C44-4879-9BF1-4DBC51347D9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639130" y="3835326"/>
                  <a:ext cx="12852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A4F5C0B-2E45-4E8A-84DB-7907666574FA}"/>
              </a:ext>
            </a:extLst>
          </p:cNvPr>
          <p:cNvGrpSpPr/>
          <p:nvPr/>
        </p:nvGrpSpPr>
        <p:grpSpPr>
          <a:xfrm>
            <a:off x="3722010" y="3747846"/>
            <a:ext cx="347760" cy="165240"/>
            <a:chOff x="3722010" y="3747846"/>
            <a:chExt cx="347760" cy="16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2F98EB0-A7D8-49F5-BDDB-3551C20BFA72}"/>
                    </a:ext>
                  </a:extLst>
                </p14:cNvPr>
                <p14:cNvContentPartPr/>
                <p14:nvPr/>
              </p14:nvContentPartPr>
              <p14:xfrm>
                <a:off x="3743970" y="3747846"/>
                <a:ext cx="75960" cy="1612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2F98EB0-A7D8-49F5-BDDB-3551C20BFA7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735330" y="3738846"/>
                  <a:ext cx="936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5426BC0-9863-410E-9EBC-0537220BBEEB}"/>
                    </a:ext>
                  </a:extLst>
                </p14:cNvPr>
                <p14:cNvContentPartPr/>
                <p14:nvPr/>
              </p14:nvContentPartPr>
              <p14:xfrm>
                <a:off x="3722010" y="3776646"/>
                <a:ext cx="110160" cy="1364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5426BC0-9863-410E-9EBC-0537220BBEE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713370" y="3767646"/>
                  <a:ext cx="1278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D98778B-8CD4-43B4-A632-1B99AD30FFDC}"/>
                    </a:ext>
                  </a:extLst>
                </p14:cNvPr>
                <p14:cNvContentPartPr/>
                <p14:nvPr/>
              </p14:nvContentPartPr>
              <p14:xfrm>
                <a:off x="3971130" y="3779166"/>
                <a:ext cx="83880" cy="162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D98778B-8CD4-43B4-A632-1B99AD30FFD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962490" y="3770166"/>
                  <a:ext cx="101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CB15795-015F-456D-9CC7-D35F3F6C79A1}"/>
                    </a:ext>
                  </a:extLst>
                </p14:cNvPr>
                <p14:cNvContentPartPr/>
                <p14:nvPr/>
              </p14:nvContentPartPr>
              <p14:xfrm>
                <a:off x="3963570" y="3850446"/>
                <a:ext cx="106200" cy="158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CB15795-015F-456D-9CC7-D35F3F6C79A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954570" y="3841446"/>
                  <a:ext cx="12384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43B2CCCB-D0A5-4E76-95F0-24AE7999F286}"/>
                  </a:ext>
                </a:extLst>
              </p14:cNvPr>
              <p14:cNvContentPartPr/>
              <p14:nvPr/>
            </p14:nvContentPartPr>
            <p14:xfrm>
              <a:off x="4352730" y="3516006"/>
              <a:ext cx="76680" cy="8568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43B2CCCB-D0A5-4E76-95F0-24AE7999F286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344090" y="3507006"/>
                <a:ext cx="94320" cy="10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203E5A1-4B35-48CB-89EC-F7386F67DE45}"/>
              </a:ext>
            </a:extLst>
          </p:cNvPr>
          <p:cNvGrpSpPr/>
          <p:nvPr/>
        </p:nvGrpSpPr>
        <p:grpSpPr>
          <a:xfrm>
            <a:off x="4270650" y="3681246"/>
            <a:ext cx="801360" cy="374040"/>
            <a:chOff x="4270650" y="3681246"/>
            <a:chExt cx="801360" cy="37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9CBD304-5919-4670-9FE4-3BFC81E18DF8}"/>
                    </a:ext>
                  </a:extLst>
                </p14:cNvPr>
                <p14:cNvContentPartPr/>
                <p14:nvPr/>
              </p14:nvContentPartPr>
              <p14:xfrm>
                <a:off x="4287570" y="3681246"/>
                <a:ext cx="168480" cy="226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9CBD304-5919-4670-9FE4-3BFC81E18DF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278930" y="3672606"/>
                  <a:ext cx="186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EA5FF48-A362-482C-A946-70211A85BB24}"/>
                    </a:ext>
                  </a:extLst>
                </p14:cNvPr>
                <p14:cNvContentPartPr/>
                <p14:nvPr/>
              </p14:nvContentPartPr>
              <p14:xfrm>
                <a:off x="4270650" y="3694206"/>
                <a:ext cx="203760" cy="1990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EA5FF48-A362-482C-A946-70211A85BB2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261650" y="3685566"/>
                  <a:ext cx="2214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26B10F9-E024-4015-942A-A19974CD0202}"/>
                    </a:ext>
                  </a:extLst>
                </p14:cNvPr>
                <p14:cNvContentPartPr/>
                <p14:nvPr/>
              </p14:nvContentPartPr>
              <p14:xfrm>
                <a:off x="4278210" y="3931446"/>
                <a:ext cx="68040" cy="1238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26B10F9-E024-4015-942A-A19974CD020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269210" y="3922446"/>
                  <a:ext cx="85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2FBC4F0-0598-435A-BD9B-A3B7DFB5AEAE}"/>
                    </a:ext>
                  </a:extLst>
                </p14:cNvPr>
                <p14:cNvContentPartPr/>
                <p14:nvPr/>
              </p14:nvContentPartPr>
              <p14:xfrm>
                <a:off x="4368210" y="3945126"/>
                <a:ext cx="94680" cy="626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2FBC4F0-0598-435A-BD9B-A3B7DFB5AEA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359570" y="3936486"/>
                  <a:ext cx="112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9D0787D-4B50-4307-8E21-4A47E446BE34}"/>
                    </a:ext>
                  </a:extLst>
                </p14:cNvPr>
                <p14:cNvContentPartPr/>
                <p14:nvPr/>
              </p14:nvContentPartPr>
              <p14:xfrm>
                <a:off x="4515810" y="3949446"/>
                <a:ext cx="4680" cy="885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9D0787D-4B50-4307-8E21-4A47E446BE3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506810" y="3940806"/>
                  <a:ext cx="22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C5778D4-D982-465D-BFAC-BD22FA72E9CE}"/>
                    </a:ext>
                  </a:extLst>
                </p14:cNvPr>
                <p14:cNvContentPartPr/>
                <p14:nvPr/>
              </p14:nvContentPartPr>
              <p14:xfrm>
                <a:off x="4623090" y="3722286"/>
                <a:ext cx="105120" cy="1224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C5778D4-D982-465D-BFAC-BD22FA72E9C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614450" y="3713286"/>
                  <a:ext cx="122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64C7C4C-AF9C-4AA0-8B5A-5E259EAA2296}"/>
                    </a:ext>
                  </a:extLst>
                </p14:cNvPr>
                <p14:cNvContentPartPr/>
                <p14:nvPr/>
              </p14:nvContentPartPr>
              <p14:xfrm>
                <a:off x="4759530" y="3824166"/>
                <a:ext cx="42840" cy="781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64C7C4C-AF9C-4AA0-8B5A-5E259EAA229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750890" y="3815166"/>
                  <a:ext cx="60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6DC7BD0-55DE-4D24-90C7-C1C2FFDB4398}"/>
                    </a:ext>
                  </a:extLst>
                </p14:cNvPr>
                <p14:cNvContentPartPr/>
                <p14:nvPr/>
              </p14:nvContentPartPr>
              <p14:xfrm>
                <a:off x="4836570" y="3751086"/>
                <a:ext cx="109080" cy="1000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6DC7BD0-55DE-4D24-90C7-C1C2FFDB439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827930" y="3742446"/>
                  <a:ext cx="126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245BF12-E321-4AA7-9C4F-23CEAF6D42EA}"/>
                    </a:ext>
                  </a:extLst>
                </p14:cNvPr>
                <p14:cNvContentPartPr/>
                <p14:nvPr/>
              </p14:nvContentPartPr>
              <p14:xfrm>
                <a:off x="5038170" y="3856206"/>
                <a:ext cx="28440" cy="723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245BF12-E321-4AA7-9C4F-23CEAF6D42E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029530" y="3847206"/>
                  <a:ext cx="460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B8312E6-24ED-4390-AB96-8DABDB14E617}"/>
                    </a:ext>
                  </a:extLst>
                </p14:cNvPr>
                <p14:cNvContentPartPr/>
                <p14:nvPr/>
              </p14:nvContentPartPr>
              <p14:xfrm>
                <a:off x="4776810" y="3733446"/>
                <a:ext cx="11880" cy="158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B8312E6-24ED-4390-AB96-8DABDB14E61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767810" y="3724806"/>
                  <a:ext cx="29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54A8F3E-6B39-4B21-BEC7-371FF8ADB6DE}"/>
                    </a:ext>
                  </a:extLst>
                </p14:cNvPr>
                <p14:cNvContentPartPr/>
                <p14:nvPr/>
              </p14:nvContentPartPr>
              <p14:xfrm>
                <a:off x="5062650" y="3765486"/>
                <a:ext cx="9360" cy="75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54A8F3E-6B39-4B21-BEC7-371FF8ADB6D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054010" y="3756846"/>
                  <a:ext cx="2700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7F7FD66C-2A3E-4194-9181-18A15332C551}"/>
              </a:ext>
            </a:extLst>
          </p:cNvPr>
          <p:cNvGrpSpPr/>
          <p:nvPr/>
        </p:nvGrpSpPr>
        <p:grpSpPr>
          <a:xfrm>
            <a:off x="6350370" y="3708966"/>
            <a:ext cx="1457280" cy="253800"/>
            <a:chOff x="6350370" y="3708966"/>
            <a:chExt cx="1457280" cy="25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DFB6262-95EA-48EA-AFEA-67C527CD2C69}"/>
                    </a:ext>
                  </a:extLst>
                </p14:cNvPr>
                <p14:cNvContentPartPr/>
                <p14:nvPr/>
              </p14:nvContentPartPr>
              <p14:xfrm>
                <a:off x="6350370" y="3746046"/>
                <a:ext cx="105840" cy="1324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DFB6262-95EA-48EA-AFEA-67C527CD2C6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341370" y="3737046"/>
                  <a:ext cx="123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A4EB4F6-3322-4944-A81C-62FBF366F08B}"/>
                    </a:ext>
                  </a:extLst>
                </p14:cNvPr>
                <p14:cNvContentPartPr/>
                <p14:nvPr/>
              </p14:nvContentPartPr>
              <p14:xfrm>
                <a:off x="6516330" y="3782406"/>
                <a:ext cx="45720" cy="1803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A4EB4F6-3322-4944-A81C-62FBF366F08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507690" y="3773406"/>
                  <a:ext cx="633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D85C65E-2EBE-4413-A608-011D97F7BEA3}"/>
                    </a:ext>
                  </a:extLst>
                </p14:cNvPr>
                <p14:cNvContentPartPr/>
                <p14:nvPr/>
              </p14:nvContentPartPr>
              <p14:xfrm>
                <a:off x="6695610" y="3791046"/>
                <a:ext cx="82800" cy="61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D85C65E-2EBE-4413-A608-011D97F7BEA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686610" y="3782046"/>
                  <a:ext cx="100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3992245-9344-4C0F-B62D-67EAA89DC10A}"/>
                    </a:ext>
                  </a:extLst>
                </p14:cNvPr>
                <p14:cNvContentPartPr/>
                <p14:nvPr/>
              </p14:nvContentPartPr>
              <p14:xfrm>
                <a:off x="6709290" y="3838566"/>
                <a:ext cx="88920" cy="93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3992245-9344-4C0F-B62D-67EAA89DC10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700650" y="3829566"/>
                  <a:ext cx="106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4EE8EA6-FF27-4648-B727-F8EBBB8D2760}"/>
                    </a:ext>
                  </a:extLst>
                </p14:cNvPr>
                <p14:cNvContentPartPr/>
                <p14:nvPr/>
              </p14:nvContentPartPr>
              <p14:xfrm>
                <a:off x="6937890" y="3717606"/>
                <a:ext cx="124560" cy="1832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4EE8EA6-FF27-4648-B727-F8EBBB8D276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929250" y="3708966"/>
                  <a:ext cx="1422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1B9F563-1AB1-4C19-87A3-86EC3423AEF7}"/>
                    </a:ext>
                  </a:extLst>
                </p14:cNvPr>
                <p14:cNvContentPartPr/>
                <p14:nvPr/>
              </p14:nvContentPartPr>
              <p14:xfrm>
                <a:off x="7166130" y="3770166"/>
                <a:ext cx="129240" cy="1026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1B9F563-1AB1-4C19-87A3-86EC3423AEF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157490" y="3761526"/>
                  <a:ext cx="146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77D2B00-19C7-4F2A-931E-42FC768EAA04}"/>
                    </a:ext>
                  </a:extLst>
                </p14:cNvPr>
                <p14:cNvContentPartPr/>
                <p14:nvPr/>
              </p14:nvContentPartPr>
              <p14:xfrm>
                <a:off x="7226250" y="3765126"/>
                <a:ext cx="62280" cy="1018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77D2B00-19C7-4F2A-931E-42FC768EAA0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217610" y="3756486"/>
                  <a:ext cx="799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5A53755-C5B3-452F-872E-A8CA19536984}"/>
                    </a:ext>
                  </a:extLst>
                </p14:cNvPr>
                <p14:cNvContentPartPr/>
                <p14:nvPr/>
              </p14:nvContentPartPr>
              <p14:xfrm>
                <a:off x="7365210" y="3847206"/>
                <a:ext cx="49320" cy="439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5A53755-C5B3-452F-872E-A8CA1953698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356210" y="3838206"/>
                  <a:ext cx="669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7CC6141-8C8A-40B6-8C6B-5988BC02BA4C}"/>
                    </a:ext>
                  </a:extLst>
                </p14:cNvPr>
                <p14:cNvContentPartPr/>
                <p14:nvPr/>
              </p14:nvContentPartPr>
              <p14:xfrm>
                <a:off x="7464930" y="3764766"/>
                <a:ext cx="92160" cy="925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7CC6141-8C8A-40B6-8C6B-5988BC02BA4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456290" y="3755766"/>
                  <a:ext cx="1098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AE934A1-D820-4275-BF45-926EA907CBF3}"/>
                    </a:ext>
                  </a:extLst>
                </p14:cNvPr>
                <p14:cNvContentPartPr/>
                <p14:nvPr/>
              </p14:nvContentPartPr>
              <p14:xfrm>
                <a:off x="7597050" y="3783846"/>
                <a:ext cx="31320" cy="1641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AE934A1-D820-4275-BF45-926EA907CBF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588050" y="3774846"/>
                  <a:ext cx="489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94C5A78-D095-4EE0-81F6-6203AE8D87B3}"/>
                    </a:ext>
                  </a:extLst>
                </p14:cNvPr>
                <p14:cNvContentPartPr/>
                <p14:nvPr/>
              </p14:nvContentPartPr>
              <p14:xfrm>
                <a:off x="7673010" y="3708966"/>
                <a:ext cx="134640" cy="1940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94C5A78-D095-4EE0-81F6-6203AE8D87B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664370" y="3700326"/>
                  <a:ext cx="15228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F417F20C-14DE-49F7-875F-7E7E1268BC2A}"/>
              </a:ext>
            </a:extLst>
          </p:cNvPr>
          <p:cNvGrpSpPr/>
          <p:nvPr/>
        </p:nvGrpSpPr>
        <p:grpSpPr>
          <a:xfrm>
            <a:off x="8211930" y="3704646"/>
            <a:ext cx="199440" cy="140760"/>
            <a:chOff x="8211930" y="3704646"/>
            <a:chExt cx="199440" cy="14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B70B40E-7CB5-48C1-931C-CE1FDE27C643}"/>
                    </a:ext>
                  </a:extLst>
                </p14:cNvPr>
                <p14:cNvContentPartPr/>
                <p14:nvPr/>
              </p14:nvContentPartPr>
              <p14:xfrm>
                <a:off x="8211930" y="3765486"/>
                <a:ext cx="159480" cy="252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B70B40E-7CB5-48C1-931C-CE1FDE27C64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203290" y="3756846"/>
                  <a:ext cx="1771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C7F0E0D-2AA5-43EC-9E3A-D078C4296703}"/>
                    </a:ext>
                  </a:extLst>
                </p14:cNvPr>
                <p14:cNvContentPartPr/>
                <p14:nvPr/>
              </p14:nvContentPartPr>
              <p14:xfrm>
                <a:off x="8259450" y="3810486"/>
                <a:ext cx="123840" cy="187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C7F0E0D-2AA5-43EC-9E3A-D078C429670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250450" y="3801846"/>
                  <a:ext cx="141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DC1FB36-93E3-4210-9E22-203191596052}"/>
                    </a:ext>
                  </a:extLst>
                </p14:cNvPr>
                <p14:cNvContentPartPr/>
                <p14:nvPr/>
              </p14:nvContentPartPr>
              <p14:xfrm>
                <a:off x="8294010" y="3704646"/>
                <a:ext cx="117360" cy="1407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DC1FB36-93E3-4210-9E22-20319159605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285010" y="3695646"/>
                  <a:ext cx="13500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3256908-81F1-42E4-B2A3-FDF017C95FDC}"/>
              </a:ext>
            </a:extLst>
          </p:cNvPr>
          <p:cNvGrpSpPr/>
          <p:nvPr/>
        </p:nvGrpSpPr>
        <p:grpSpPr>
          <a:xfrm>
            <a:off x="8918610" y="3590166"/>
            <a:ext cx="577080" cy="177120"/>
            <a:chOff x="8918610" y="3590166"/>
            <a:chExt cx="577080" cy="17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5C3F785-2E31-4ED1-928A-5D34DE83E495}"/>
                    </a:ext>
                  </a:extLst>
                </p14:cNvPr>
                <p14:cNvContentPartPr/>
                <p14:nvPr/>
              </p14:nvContentPartPr>
              <p14:xfrm>
                <a:off x="8918610" y="3593766"/>
                <a:ext cx="102240" cy="1267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5C3F785-2E31-4ED1-928A-5D34DE83E49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909970" y="3584766"/>
                  <a:ext cx="119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1106A65-710B-48A7-8D5D-B0805B31551A}"/>
                    </a:ext>
                  </a:extLst>
                </p14:cNvPr>
                <p14:cNvContentPartPr/>
                <p14:nvPr/>
              </p14:nvContentPartPr>
              <p14:xfrm>
                <a:off x="9059370" y="3627246"/>
                <a:ext cx="39240" cy="1400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1106A65-710B-48A7-8D5D-B0805B31551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050370" y="3618246"/>
                  <a:ext cx="568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EF0D2E8-22D6-427A-ACCA-DC3CCE8788F1}"/>
                    </a:ext>
                  </a:extLst>
                </p14:cNvPr>
                <p14:cNvContentPartPr/>
                <p14:nvPr/>
              </p14:nvContentPartPr>
              <p14:xfrm>
                <a:off x="9171330" y="3634806"/>
                <a:ext cx="120240" cy="637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EF0D2E8-22D6-427A-ACCA-DC3CCE8788F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162690" y="3626166"/>
                  <a:ext cx="137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EAF8410-431C-4853-B66A-D345084C7DF3}"/>
                    </a:ext>
                  </a:extLst>
                </p14:cNvPr>
                <p14:cNvContentPartPr/>
                <p14:nvPr/>
              </p14:nvContentPartPr>
              <p14:xfrm>
                <a:off x="9396690" y="3590166"/>
                <a:ext cx="99000" cy="1033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EAF8410-431C-4853-B66A-D345084C7DF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388050" y="3581526"/>
                  <a:ext cx="11664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A7AEAD9-BDA4-4DCE-879D-C4A81F0C4F21}"/>
              </a:ext>
            </a:extLst>
          </p:cNvPr>
          <p:cNvGrpSpPr/>
          <p:nvPr/>
        </p:nvGrpSpPr>
        <p:grpSpPr>
          <a:xfrm>
            <a:off x="8974410" y="3971046"/>
            <a:ext cx="132120" cy="155160"/>
            <a:chOff x="8974410" y="3971046"/>
            <a:chExt cx="132120" cy="15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01081BD-830C-4088-B314-F7C2E01F0C8A}"/>
                    </a:ext>
                  </a:extLst>
                </p14:cNvPr>
                <p14:cNvContentPartPr/>
                <p14:nvPr/>
              </p14:nvContentPartPr>
              <p14:xfrm>
                <a:off x="8974410" y="3971046"/>
                <a:ext cx="127080" cy="1551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01081BD-830C-4088-B314-F7C2E01F0C8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965410" y="3962406"/>
                  <a:ext cx="1447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987B85B-DE9A-4D7A-98E2-67CD79BF6779}"/>
                    </a:ext>
                  </a:extLst>
                </p14:cNvPr>
                <p14:cNvContentPartPr/>
                <p14:nvPr/>
              </p14:nvContentPartPr>
              <p14:xfrm>
                <a:off x="9012930" y="4054926"/>
                <a:ext cx="93600" cy="237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987B85B-DE9A-4D7A-98E2-67CD79BF677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003930" y="4045926"/>
                  <a:ext cx="11124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2C55103F-7DB8-4911-828A-9AC2748C6D8E}"/>
              </a:ext>
            </a:extLst>
          </p:cNvPr>
          <p:cNvGrpSpPr/>
          <p:nvPr/>
        </p:nvGrpSpPr>
        <p:grpSpPr>
          <a:xfrm>
            <a:off x="9368610" y="3914526"/>
            <a:ext cx="952200" cy="191880"/>
            <a:chOff x="9368610" y="3914526"/>
            <a:chExt cx="952200" cy="19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0E69A3E-92EF-48B7-999A-C8AAA139FE54}"/>
                    </a:ext>
                  </a:extLst>
                </p14:cNvPr>
                <p14:cNvContentPartPr/>
                <p14:nvPr/>
              </p14:nvContentPartPr>
              <p14:xfrm>
                <a:off x="9368610" y="3977166"/>
                <a:ext cx="14760" cy="1281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0E69A3E-92EF-48B7-999A-C8AAA139FE5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359970" y="3968526"/>
                  <a:ext cx="324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D496925-A7B4-426B-A11C-078B89BD33E5}"/>
                    </a:ext>
                  </a:extLst>
                </p14:cNvPr>
                <p14:cNvContentPartPr/>
                <p14:nvPr/>
              </p14:nvContentPartPr>
              <p14:xfrm>
                <a:off x="9492090" y="3972486"/>
                <a:ext cx="91440" cy="784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D496925-A7B4-426B-A11C-078B89BD33E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483450" y="3963846"/>
                  <a:ext cx="1090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EF7A4BF-EC73-4144-9683-69C4CBC1BE54}"/>
                    </a:ext>
                  </a:extLst>
                </p14:cNvPr>
                <p14:cNvContentPartPr/>
                <p14:nvPr/>
              </p14:nvContentPartPr>
              <p14:xfrm>
                <a:off x="9510090" y="3997326"/>
                <a:ext cx="189720" cy="1015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EF7A4BF-EC73-4144-9683-69C4CBC1BE5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501090" y="3988686"/>
                  <a:ext cx="2073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4B030FC-5A75-484C-BD5C-84B4254244AC}"/>
                    </a:ext>
                  </a:extLst>
                </p14:cNvPr>
                <p14:cNvContentPartPr/>
                <p14:nvPr/>
              </p14:nvContentPartPr>
              <p14:xfrm>
                <a:off x="9666330" y="3937566"/>
                <a:ext cx="36720" cy="64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4B030FC-5A75-484C-BD5C-84B4254244A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657330" y="3928566"/>
                  <a:ext cx="54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2B46A1F-ECFC-4B53-AECD-5784288EB85B}"/>
                    </a:ext>
                  </a:extLst>
                </p14:cNvPr>
                <p14:cNvContentPartPr/>
                <p14:nvPr/>
              </p14:nvContentPartPr>
              <p14:xfrm>
                <a:off x="9845970" y="3919566"/>
                <a:ext cx="84960" cy="1587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2B46A1F-ECFC-4B53-AECD-5784288EB85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836970" y="3910926"/>
                  <a:ext cx="1026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9F53A79-B31D-49FD-84F8-11D6D05A6BB7}"/>
                    </a:ext>
                  </a:extLst>
                </p14:cNvPr>
                <p14:cNvContentPartPr/>
                <p14:nvPr/>
              </p14:nvContentPartPr>
              <p14:xfrm>
                <a:off x="10040730" y="3914526"/>
                <a:ext cx="25200" cy="1710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9F53A79-B31D-49FD-84F8-11D6D05A6BB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031730" y="3905886"/>
                  <a:ext cx="428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20EC84B-48E3-4AAF-A77B-4354B182ED98}"/>
                    </a:ext>
                  </a:extLst>
                </p14:cNvPr>
                <p14:cNvContentPartPr/>
                <p14:nvPr/>
              </p14:nvContentPartPr>
              <p14:xfrm>
                <a:off x="10023090" y="3964206"/>
                <a:ext cx="204840" cy="928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20EC84B-48E3-4AAF-A77B-4354B182ED9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014090" y="3955566"/>
                  <a:ext cx="222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39CD9D0-092F-4165-BCA5-720A76051DB9}"/>
                    </a:ext>
                  </a:extLst>
                </p14:cNvPr>
                <p14:cNvContentPartPr/>
                <p14:nvPr/>
              </p14:nvContentPartPr>
              <p14:xfrm>
                <a:off x="10308930" y="3936486"/>
                <a:ext cx="11880" cy="1699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39CD9D0-092F-4165-BCA5-720A76051DB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300290" y="3927846"/>
                  <a:ext cx="29520" cy="18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C8002475-DD14-4397-BAE7-C98AFDE41657}"/>
                  </a:ext>
                </a:extLst>
              </p14:cNvPr>
              <p14:cNvContentPartPr/>
              <p14:nvPr/>
            </p14:nvContentPartPr>
            <p14:xfrm>
              <a:off x="2692410" y="4375326"/>
              <a:ext cx="73440" cy="12312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C8002475-DD14-4397-BAE7-C98AFDE41657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2683410" y="4366686"/>
                <a:ext cx="910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06248BFD-378E-45A7-BA8C-1F8D4B0FE999}"/>
                  </a:ext>
                </a:extLst>
              </p14:cNvPr>
              <p14:cNvContentPartPr/>
              <p14:nvPr/>
            </p14:nvContentPartPr>
            <p14:xfrm>
              <a:off x="2670810" y="4366686"/>
              <a:ext cx="115920" cy="12924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06248BFD-378E-45A7-BA8C-1F8D4B0FE999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2661810" y="4358046"/>
                <a:ext cx="1335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E0D4DCBC-1715-48F3-B28A-14F9456ED5DC}"/>
                  </a:ext>
                </a:extLst>
              </p14:cNvPr>
              <p14:cNvContentPartPr/>
              <p14:nvPr/>
            </p14:nvContentPartPr>
            <p14:xfrm>
              <a:off x="2774130" y="4241046"/>
              <a:ext cx="110520" cy="13644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E0D4DCBC-1715-48F3-B28A-14F9456ED5DC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2765490" y="4232406"/>
                <a:ext cx="1281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8CAB1A2D-94E9-4CFE-8C43-EE81F3118AB3}"/>
                  </a:ext>
                </a:extLst>
              </p14:cNvPr>
              <p14:cNvContentPartPr/>
              <p14:nvPr/>
            </p14:nvContentPartPr>
            <p14:xfrm>
              <a:off x="2922450" y="4321686"/>
              <a:ext cx="113760" cy="19332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8CAB1A2D-94E9-4CFE-8C43-EE81F3118AB3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2913450" y="4313046"/>
                <a:ext cx="13140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9DD47DC3-3C70-473B-9318-9FB2EC53A8B6}"/>
                  </a:ext>
                </a:extLst>
              </p14:cNvPr>
              <p14:cNvContentPartPr/>
              <p14:nvPr/>
            </p14:nvContentPartPr>
            <p14:xfrm>
              <a:off x="3107490" y="4357686"/>
              <a:ext cx="109080" cy="16452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9DD47DC3-3C70-473B-9318-9FB2EC53A8B6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3098850" y="4348686"/>
                <a:ext cx="12672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9ABFB42B-71A8-4A4A-88E2-F5B43B1B181F}"/>
                  </a:ext>
                </a:extLst>
              </p14:cNvPr>
              <p14:cNvContentPartPr/>
              <p14:nvPr/>
            </p14:nvContentPartPr>
            <p14:xfrm>
              <a:off x="2612130" y="4594566"/>
              <a:ext cx="682200" cy="1368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9ABFB42B-71A8-4A4A-88E2-F5B43B1B181F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2603130" y="4585566"/>
                <a:ext cx="6998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62045C4C-9BF0-472A-A610-671D64EE50DF}"/>
                  </a:ext>
                </a:extLst>
              </p14:cNvPr>
              <p14:cNvContentPartPr/>
              <p14:nvPr/>
            </p14:nvContentPartPr>
            <p14:xfrm>
              <a:off x="2816970" y="4721646"/>
              <a:ext cx="87840" cy="14256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62045C4C-9BF0-472A-A610-671D64EE50DF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2807970" y="4712646"/>
                <a:ext cx="10548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022EC23E-D0EB-4FCC-B032-B3326437484B}"/>
                  </a:ext>
                </a:extLst>
              </p14:cNvPr>
              <p14:cNvContentPartPr/>
              <p14:nvPr/>
            </p14:nvContentPartPr>
            <p14:xfrm>
              <a:off x="2798970" y="4693206"/>
              <a:ext cx="234000" cy="15876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022EC23E-D0EB-4FCC-B032-B3326437484B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2790330" y="4684566"/>
                <a:ext cx="25164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64123F72-26D2-43E5-9192-7835A0A4A382}"/>
                  </a:ext>
                </a:extLst>
              </p14:cNvPr>
              <p14:cNvContentPartPr/>
              <p14:nvPr/>
            </p14:nvContentPartPr>
            <p14:xfrm>
              <a:off x="2969970" y="4697166"/>
              <a:ext cx="144360" cy="18864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64123F72-26D2-43E5-9192-7835A0A4A382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2961330" y="4688526"/>
                <a:ext cx="1620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41682187-43AF-4CCF-9A42-3DA59CFBCC0E}"/>
                  </a:ext>
                </a:extLst>
              </p14:cNvPr>
              <p14:cNvContentPartPr/>
              <p14:nvPr/>
            </p14:nvContentPartPr>
            <p14:xfrm>
              <a:off x="3049170" y="4764846"/>
              <a:ext cx="115200" cy="12024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41682187-43AF-4CCF-9A42-3DA59CFBCC0E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3040170" y="4755846"/>
                <a:ext cx="13284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EBC18909-4334-4EAB-A135-E0115526E531}"/>
                  </a:ext>
                </a:extLst>
              </p14:cNvPr>
              <p14:cNvContentPartPr/>
              <p14:nvPr/>
            </p14:nvContentPartPr>
            <p14:xfrm>
              <a:off x="3398010" y="4557486"/>
              <a:ext cx="155520" cy="8316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EBC18909-4334-4EAB-A135-E0115526E531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3389010" y="4548486"/>
                <a:ext cx="17316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66E60EF0-004C-49EF-82DE-5551608AF19D}"/>
                  </a:ext>
                </a:extLst>
              </p14:cNvPr>
              <p14:cNvContentPartPr/>
              <p14:nvPr/>
            </p14:nvContentPartPr>
            <p14:xfrm>
              <a:off x="3835050" y="4287846"/>
              <a:ext cx="139680" cy="792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66E60EF0-004C-49EF-82DE-5551608AF19D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3826410" y="4278846"/>
                <a:ext cx="1573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71A983EA-7769-48CF-9D7E-564E7EE67434}"/>
                  </a:ext>
                </a:extLst>
              </p14:cNvPr>
              <p14:cNvContentPartPr/>
              <p14:nvPr/>
            </p14:nvContentPartPr>
            <p14:xfrm>
              <a:off x="3805530" y="4293246"/>
              <a:ext cx="182880" cy="15408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71A983EA-7769-48CF-9D7E-564E7EE67434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3796530" y="4284606"/>
                <a:ext cx="2005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48EDEB29-3541-4554-AD7F-4004EBC5B56F}"/>
                  </a:ext>
                </a:extLst>
              </p14:cNvPr>
              <p14:cNvContentPartPr/>
              <p14:nvPr/>
            </p14:nvContentPartPr>
            <p14:xfrm>
              <a:off x="3840450" y="4527966"/>
              <a:ext cx="13320" cy="7272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48EDEB29-3541-4554-AD7F-4004EBC5B56F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3831450" y="4519326"/>
                <a:ext cx="309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3AE00B83-3B47-4CAE-B8B4-E7B36DA918C1}"/>
                  </a:ext>
                </a:extLst>
              </p14:cNvPr>
              <p14:cNvContentPartPr/>
              <p14:nvPr/>
            </p14:nvContentPartPr>
            <p14:xfrm>
              <a:off x="3817770" y="4472886"/>
              <a:ext cx="14760" cy="2232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3AE00B83-3B47-4CAE-B8B4-E7B36DA918C1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3809130" y="4464246"/>
                <a:ext cx="324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C637443A-A8E9-4EBF-B09F-65EE873513C2}"/>
                  </a:ext>
                </a:extLst>
              </p14:cNvPr>
              <p14:cNvContentPartPr/>
              <p14:nvPr/>
            </p14:nvContentPartPr>
            <p14:xfrm>
              <a:off x="3886890" y="4528686"/>
              <a:ext cx="99360" cy="1080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C637443A-A8E9-4EBF-B09F-65EE873513C2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3877890" y="4519686"/>
                <a:ext cx="1170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91BEB422-C202-4CCC-8DFF-F79964CC503A}"/>
                  </a:ext>
                </a:extLst>
              </p14:cNvPr>
              <p14:cNvContentPartPr/>
              <p14:nvPr/>
            </p14:nvContentPartPr>
            <p14:xfrm>
              <a:off x="3933330" y="4575126"/>
              <a:ext cx="66960" cy="648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91BEB422-C202-4CCC-8DFF-F79964CC503A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3924330" y="4566126"/>
                <a:ext cx="846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5B79C36E-D21E-4C41-88F6-2798F8E00E97}"/>
                  </a:ext>
                </a:extLst>
              </p14:cNvPr>
              <p14:cNvContentPartPr/>
              <p14:nvPr/>
            </p14:nvContentPartPr>
            <p14:xfrm>
              <a:off x="4068330" y="4507086"/>
              <a:ext cx="24120" cy="12024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5B79C36E-D21E-4C41-88F6-2798F8E00E97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4059690" y="4498086"/>
                <a:ext cx="417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648B4744-8913-4F12-AF12-79C5E40D64BA}"/>
                  </a:ext>
                </a:extLst>
              </p14:cNvPr>
              <p14:cNvContentPartPr/>
              <p14:nvPr/>
            </p14:nvContentPartPr>
            <p14:xfrm>
              <a:off x="4084530" y="4523646"/>
              <a:ext cx="96120" cy="7776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648B4744-8913-4F12-AF12-79C5E40D64BA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4075890" y="4515006"/>
                <a:ext cx="1137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7BEE4D2D-E8F2-46A0-8A63-6A3564921E68}"/>
                  </a:ext>
                </a:extLst>
              </p14:cNvPr>
              <p14:cNvContentPartPr/>
              <p14:nvPr/>
            </p14:nvContentPartPr>
            <p14:xfrm>
              <a:off x="3895170" y="4153566"/>
              <a:ext cx="101880" cy="8532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7BEE4D2D-E8F2-46A0-8A63-6A3564921E68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3886170" y="4144566"/>
                <a:ext cx="1195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B42E4F5D-B330-42EA-B6B1-E08245C630D5}"/>
                  </a:ext>
                </a:extLst>
              </p14:cNvPr>
              <p14:cNvContentPartPr/>
              <p14:nvPr/>
            </p14:nvContentPartPr>
            <p14:xfrm>
              <a:off x="4275690" y="4346886"/>
              <a:ext cx="142560" cy="123120"/>
            </p14:xfrm>
          </p:contentPart>
        </mc:Choice>
        <mc:Fallback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B42E4F5D-B330-42EA-B6B1-E08245C630D5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4267050" y="4337886"/>
                <a:ext cx="1602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4A940559-5176-4AA9-8C7A-EADF86B8674C}"/>
                  </a:ext>
                </a:extLst>
              </p14:cNvPr>
              <p14:cNvContentPartPr/>
              <p14:nvPr/>
            </p14:nvContentPartPr>
            <p14:xfrm>
              <a:off x="4420770" y="4386846"/>
              <a:ext cx="28080" cy="11196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4A940559-5176-4AA9-8C7A-EADF86B8674C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4412130" y="4377846"/>
                <a:ext cx="457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9F0D8240-40D9-4423-92A7-579FD1CFB783}"/>
                  </a:ext>
                </a:extLst>
              </p14:cNvPr>
              <p14:cNvContentPartPr/>
              <p14:nvPr/>
            </p14:nvContentPartPr>
            <p14:xfrm>
              <a:off x="3691050" y="4717326"/>
              <a:ext cx="7920" cy="1296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9F0D8240-40D9-4423-92A7-579FD1CFB783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3682050" y="4708326"/>
                <a:ext cx="2556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29D424D0-058D-4084-A6B6-9CCB5A9F2227}"/>
                  </a:ext>
                </a:extLst>
              </p14:cNvPr>
              <p14:cNvContentPartPr/>
              <p14:nvPr/>
            </p14:nvContentPartPr>
            <p14:xfrm>
              <a:off x="4397730" y="4225566"/>
              <a:ext cx="81000" cy="7488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29D424D0-058D-4084-A6B6-9CCB5A9F2227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4389090" y="4216926"/>
                <a:ext cx="9864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3DCBC3AA-CE77-4E09-A67A-6BDA176C2A1E}"/>
                  </a:ext>
                </a:extLst>
              </p14:cNvPr>
              <p14:cNvContentPartPr/>
              <p14:nvPr/>
            </p14:nvContentPartPr>
            <p14:xfrm>
              <a:off x="4561890" y="4341486"/>
              <a:ext cx="121320" cy="13176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3DCBC3AA-CE77-4E09-A67A-6BDA176C2A1E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4553250" y="4332846"/>
                <a:ext cx="13896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EA167811-CA0B-40C1-A11F-528CC30EF755}"/>
                  </a:ext>
                </a:extLst>
              </p14:cNvPr>
              <p14:cNvContentPartPr/>
              <p14:nvPr/>
            </p14:nvContentPartPr>
            <p14:xfrm>
              <a:off x="4748010" y="4355166"/>
              <a:ext cx="65160" cy="15804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EA167811-CA0B-40C1-A11F-528CC30EF755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4739370" y="4346526"/>
                <a:ext cx="82800" cy="17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oup 205">
            <a:extLst>
              <a:ext uri="{FF2B5EF4-FFF2-40B4-BE49-F238E27FC236}">
                <a16:creationId xmlns:a16="http://schemas.microsoft.com/office/drawing/2014/main" id="{3664482C-B620-4FA6-97C7-4E82CC9B507E}"/>
              </a:ext>
            </a:extLst>
          </p:cNvPr>
          <p:cNvGrpSpPr/>
          <p:nvPr/>
        </p:nvGrpSpPr>
        <p:grpSpPr>
          <a:xfrm>
            <a:off x="3713370" y="4683486"/>
            <a:ext cx="1180800" cy="496440"/>
            <a:chOff x="3713370" y="4683486"/>
            <a:chExt cx="1180800" cy="49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80EDEA8-CBCE-4501-BE16-7C98460E5280}"/>
                    </a:ext>
                  </a:extLst>
                </p14:cNvPr>
                <p14:cNvContentPartPr/>
                <p14:nvPr/>
              </p14:nvContentPartPr>
              <p14:xfrm>
                <a:off x="3713370" y="4683486"/>
                <a:ext cx="1180800" cy="302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80EDEA8-CBCE-4501-BE16-7C98460E528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704730" y="4674486"/>
                  <a:ext cx="1198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B7C03A5-F445-4C06-8A34-D600A111D2C7}"/>
                    </a:ext>
                  </a:extLst>
                </p14:cNvPr>
                <p14:cNvContentPartPr/>
                <p14:nvPr/>
              </p14:nvContentPartPr>
              <p14:xfrm>
                <a:off x="3885450" y="4810206"/>
                <a:ext cx="214200" cy="223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B7C03A5-F445-4C06-8A34-D600A111D2C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876450" y="4801206"/>
                  <a:ext cx="231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A0AEA21-BF4C-4555-8010-A4C66D4CD0A5}"/>
                    </a:ext>
                  </a:extLst>
                </p14:cNvPr>
                <p14:cNvContentPartPr/>
                <p14:nvPr/>
              </p14:nvContentPartPr>
              <p14:xfrm>
                <a:off x="3886530" y="4814526"/>
                <a:ext cx="216720" cy="1814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A0AEA21-BF4C-4555-8010-A4C66D4CD0A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877530" y="4805886"/>
                  <a:ext cx="234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AEDBF2D-E767-4747-8B09-B737F8C4D4E3}"/>
                    </a:ext>
                  </a:extLst>
                </p14:cNvPr>
                <p14:cNvContentPartPr/>
                <p14:nvPr/>
              </p14:nvContentPartPr>
              <p14:xfrm>
                <a:off x="3917130" y="5107566"/>
                <a:ext cx="27360" cy="723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AEDBF2D-E767-4747-8B09-B737F8C4D4E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908130" y="5098926"/>
                  <a:ext cx="450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D06580D-315B-47FC-B3CF-AF27E405E5BD}"/>
                    </a:ext>
                  </a:extLst>
                </p14:cNvPr>
                <p14:cNvContentPartPr/>
                <p14:nvPr/>
              </p14:nvContentPartPr>
              <p14:xfrm>
                <a:off x="3872130" y="5040606"/>
                <a:ext cx="63000" cy="136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D06580D-315B-47FC-B3CF-AF27E405E5B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863130" y="5031606"/>
                  <a:ext cx="80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9C1110C-13C0-4D5C-A338-01D349B13FFB}"/>
                    </a:ext>
                  </a:extLst>
                </p14:cNvPr>
                <p14:cNvContentPartPr/>
                <p14:nvPr/>
              </p14:nvContentPartPr>
              <p14:xfrm>
                <a:off x="3986610" y="5100366"/>
                <a:ext cx="78480" cy="540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9C1110C-13C0-4D5C-A338-01D349B13FF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977610" y="5091726"/>
                  <a:ext cx="961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927D648-900C-42D0-8289-6EF39CC2F044}"/>
                    </a:ext>
                  </a:extLst>
                </p14:cNvPr>
                <p14:cNvContentPartPr/>
                <p14:nvPr/>
              </p14:nvContentPartPr>
              <p14:xfrm>
                <a:off x="3998130" y="4703286"/>
                <a:ext cx="74160" cy="727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927D648-900C-42D0-8289-6EF39CC2F04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989490" y="4694646"/>
                  <a:ext cx="918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E54F167-6C0B-4320-BF1D-E37658DD58D1}"/>
                    </a:ext>
                  </a:extLst>
                </p14:cNvPr>
                <p14:cNvContentPartPr/>
                <p14:nvPr/>
              </p14:nvContentPartPr>
              <p14:xfrm>
                <a:off x="4138890" y="5060766"/>
                <a:ext cx="33840" cy="9900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E54F167-6C0B-4320-BF1D-E37658DD58D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129890" y="5051766"/>
                  <a:ext cx="51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B67EA29-5DA0-4474-9420-0CB126523E77}"/>
                    </a:ext>
                  </a:extLst>
                </p14:cNvPr>
                <p14:cNvContentPartPr/>
                <p14:nvPr/>
              </p14:nvContentPartPr>
              <p14:xfrm>
                <a:off x="4163010" y="5085966"/>
                <a:ext cx="53280" cy="630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B67EA29-5DA0-4474-9420-0CB126523E7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154370" y="5077326"/>
                  <a:ext cx="709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3CEB7E1-4E1B-4DE5-BCF2-B23B319DD10E}"/>
                    </a:ext>
                  </a:extLst>
                </p14:cNvPr>
                <p14:cNvContentPartPr/>
                <p14:nvPr/>
              </p14:nvContentPartPr>
              <p14:xfrm>
                <a:off x="4438410" y="4899846"/>
                <a:ext cx="84960" cy="1404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3CEB7E1-4E1B-4DE5-BCF2-B23B319DD10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429770" y="4890846"/>
                  <a:ext cx="102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4229992-F56C-49C3-93B1-FC5C907A80F2}"/>
                    </a:ext>
                  </a:extLst>
                </p14:cNvPr>
                <p14:cNvContentPartPr/>
                <p14:nvPr/>
              </p14:nvContentPartPr>
              <p14:xfrm>
                <a:off x="4577010" y="4945926"/>
                <a:ext cx="42120" cy="1072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4229992-F56C-49C3-93B1-FC5C907A80F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568370" y="4936926"/>
                  <a:ext cx="59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20CF28D-6852-4105-A5D9-37CCAC17DEC9}"/>
                    </a:ext>
                  </a:extLst>
                </p14:cNvPr>
                <p14:cNvContentPartPr/>
                <p14:nvPr/>
              </p14:nvContentPartPr>
              <p14:xfrm>
                <a:off x="4626330" y="4838286"/>
                <a:ext cx="122400" cy="795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20CF28D-6852-4105-A5D9-37CCAC17DEC9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617690" y="4829286"/>
                  <a:ext cx="14004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CF029623-058F-458B-ACD5-736C688C3615}"/>
              </a:ext>
            </a:extLst>
          </p:cNvPr>
          <p:cNvGrpSpPr/>
          <p:nvPr/>
        </p:nvGrpSpPr>
        <p:grpSpPr>
          <a:xfrm>
            <a:off x="5280810" y="4588806"/>
            <a:ext cx="118080" cy="164160"/>
            <a:chOff x="5280810" y="4588806"/>
            <a:chExt cx="118080" cy="16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93BCDEE-E565-474F-8151-52F2AED07B25}"/>
                    </a:ext>
                  </a:extLst>
                </p14:cNvPr>
                <p14:cNvContentPartPr/>
                <p14:nvPr/>
              </p14:nvContentPartPr>
              <p14:xfrm>
                <a:off x="5280810" y="4588806"/>
                <a:ext cx="117000" cy="1213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93BCDEE-E565-474F-8151-52F2AED07B2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272170" y="4580166"/>
                  <a:ext cx="134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48B551A-B3D4-4A93-85DA-6BDFF72B0283}"/>
                    </a:ext>
                  </a:extLst>
                </p14:cNvPr>
                <p14:cNvContentPartPr/>
                <p14:nvPr/>
              </p14:nvContentPartPr>
              <p14:xfrm>
                <a:off x="5317890" y="4742526"/>
                <a:ext cx="81000" cy="104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48B551A-B3D4-4A93-85DA-6BDFF72B028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309250" y="4733886"/>
                  <a:ext cx="9864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5C2648F5-02B8-48EE-BE13-F790E20709CC}"/>
              </a:ext>
            </a:extLst>
          </p:cNvPr>
          <p:cNvGrpSpPr/>
          <p:nvPr/>
        </p:nvGrpSpPr>
        <p:grpSpPr>
          <a:xfrm>
            <a:off x="5679690" y="4310526"/>
            <a:ext cx="998640" cy="488520"/>
            <a:chOff x="5679690" y="4310526"/>
            <a:chExt cx="998640" cy="48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F72F69F-6DB0-4793-B7D0-D396B14C08AC}"/>
                    </a:ext>
                  </a:extLst>
                </p14:cNvPr>
                <p14:cNvContentPartPr/>
                <p14:nvPr/>
              </p14:nvContentPartPr>
              <p14:xfrm>
                <a:off x="5679690" y="4459926"/>
                <a:ext cx="117000" cy="1623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F72F69F-6DB0-4793-B7D0-D396B14C08A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671050" y="4451286"/>
                  <a:ext cx="1346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367ECB1-CA83-4261-A985-C37F9BED40CF}"/>
                    </a:ext>
                  </a:extLst>
                </p14:cNvPr>
                <p14:cNvContentPartPr/>
                <p14:nvPr/>
              </p14:nvContentPartPr>
              <p14:xfrm>
                <a:off x="5848170" y="4557486"/>
                <a:ext cx="29880" cy="1317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367ECB1-CA83-4261-A985-C37F9BED40C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839530" y="4548486"/>
                  <a:ext cx="47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5CDCBD6-DDEE-447E-ACB4-01B659BB8C8C}"/>
                    </a:ext>
                  </a:extLst>
                </p14:cNvPr>
                <p14:cNvContentPartPr/>
                <p14:nvPr/>
              </p14:nvContentPartPr>
              <p14:xfrm>
                <a:off x="5858970" y="4575486"/>
                <a:ext cx="97560" cy="946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5CDCBD6-DDEE-447E-ACB4-01B659BB8C8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849970" y="4566846"/>
                  <a:ext cx="1152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208FC70-82D6-415A-B34A-C62B052AC288}"/>
                    </a:ext>
                  </a:extLst>
                </p14:cNvPr>
                <p14:cNvContentPartPr/>
                <p14:nvPr/>
              </p14:nvContentPartPr>
              <p14:xfrm>
                <a:off x="6084330" y="4414926"/>
                <a:ext cx="160920" cy="72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208FC70-82D6-415A-B34A-C62B052AC28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075690" y="4406286"/>
                  <a:ext cx="178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75B40E2-D167-4DC3-AE6C-C445E69C23B9}"/>
                    </a:ext>
                  </a:extLst>
                </p14:cNvPr>
                <p14:cNvContentPartPr/>
                <p14:nvPr/>
              </p14:nvContentPartPr>
              <p14:xfrm>
                <a:off x="6105210" y="4417086"/>
                <a:ext cx="156960" cy="1501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75B40E2-D167-4DC3-AE6C-C445E69C23B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096210" y="4408086"/>
                  <a:ext cx="174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054C7B3-18F2-47FC-80DB-AB28362AFB17}"/>
                    </a:ext>
                  </a:extLst>
                </p14:cNvPr>
                <p14:cNvContentPartPr/>
                <p14:nvPr/>
              </p14:nvContentPartPr>
              <p14:xfrm>
                <a:off x="6088290" y="4636326"/>
                <a:ext cx="86400" cy="1396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054C7B3-18F2-47FC-80DB-AB28362AFB1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079290" y="4627686"/>
                  <a:ext cx="104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DBA7FDE-DAF7-4465-9077-75C6B72B2E43}"/>
                    </a:ext>
                  </a:extLst>
                </p14:cNvPr>
                <p14:cNvContentPartPr/>
                <p14:nvPr/>
              </p14:nvContentPartPr>
              <p14:xfrm>
                <a:off x="6175770" y="4696806"/>
                <a:ext cx="79560" cy="612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DBA7FDE-DAF7-4465-9077-75C6B72B2E4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167130" y="4687806"/>
                  <a:ext cx="972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E76C99B-6A50-4B01-B768-53C6621BF454}"/>
                    </a:ext>
                  </a:extLst>
                </p14:cNvPr>
                <p14:cNvContentPartPr/>
                <p14:nvPr/>
              </p14:nvContentPartPr>
              <p14:xfrm>
                <a:off x="6301050" y="4683126"/>
                <a:ext cx="20520" cy="1159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E76C99B-6A50-4B01-B768-53C6621BF45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292050" y="4674486"/>
                  <a:ext cx="381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73509AE-F25E-4295-ADE9-B1F8223FF232}"/>
                    </a:ext>
                  </a:extLst>
                </p14:cNvPr>
                <p14:cNvContentPartPr/>
                <p14:nvPr/>
              </p14:nvContentPartPr>
              <p14:xfrm>
                <a:off x="6299250" y="4672326"/>
                <a:ext cx="85320" cy="964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73509AE-F25E-4295-ADE9-B1F8223FF23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290610" y="4663326"/>
                  <a:ext cx="102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C0C9A45-146E-42FB-815E-8A3049C46BF0}"/>
                    </a:ext>
                  </a:extLst>
                </p14:cNvPr>
                <p14:cNvContentPartPr/>
                <p14:nvPr/>
              </p14:nvContentPartPr>
              <p14:xfrm>
                <a:off x="6115650" y="4310526"/>
                <a:ext cx="69480" cy="662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C0C9A45-146E-42FB-815E-8A3049C46BF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106650" y="4301526"/>
                  <a:ext cx="871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F42680D-418D-4A50-B9FB-A3F562779971}"/>
                    </a:ext>
                  </a:extLst>
                </p14:cNvPr>
                <p14:cNvContentPartPr/>
                <p14:nvPr/>
              </p14:nvContentPartPr>
              <p14:xfrm>
                <a:off x="6410850" y="4500606"/>
                <a:ext cx="157320" cy="16740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F42680D-418D-4A50-B9FB-A3F562779971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401850" y="4491606"/>
                  <a:ext cx="174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1C72FB3-6125-4029-9943-DB8915F8883F}"/>
                    </a:ext>
                  </a:extLst>
                </p14:cNvPr>
                <p14:cNvContentPartPr/>
                <p14:nvPr/>
              </p14:nvContentPartPr>
              <p14:xfrm>
                <a:off x="6543690" y="4444086"/>
                <a:ext cx="134640" cy="13428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1C72FB3-6125-4029-9943-DB8915F8883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535050" y="4435446"/>
                  <a:ext cx="15228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DA5689E6-AEFF-4535-8A93-3C55D1592C57}"/>
              </a:ext>
            </a:extLst>
          </p:cNvPr>
          <p:cNvGrpSpPr/>
          <p:nvPr/>
        </p:nvGrpSpPr>
        <p:grpSpPr>
          <a:xfrm>
            <a:off x="5686890" y="4888326"/>
            <a:ext cx="1030680" cy="491400"/>
            <a:chOff x="5686890" y="4888326"/>
            <a:chExt cx="1030680" cy="49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1411C25-7151-4E26-8CD9-1945BEA89A87}"/>
                    </a:ext>
                  </a:extLst>
                </p14:cNvPr>
                <p14:cNvContentPartPr/>
                <p14:nvPr/>
              </p14:nvContentPartPr>
              <p14:xfrm>
                <a:off x="5686890" y="4888326"/>
                <a:ext cx="1009440" cy="248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1411C25-7151-4E26-8CD9-1945BEA89A8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677890" y="4879686"/>
                  <a:ext cx="1027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5FFE477-2FDC-47C8-92B2-FB07F71038B3}"/>
                    </a:ext>
                  </a:extLst>
                </p14:cNvPr>
                <p14:cNvContentPartPr/>
                <p14:nvPr/>
              </p14:nvContentPartPr>
              <p14:xfrm>
                <a:off x="6044730" y="5029446"/>
                <a:ext cx="159840" cy="165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5FFE477-2FDC-47C8-92B2-FB07F71038B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035730" y="5020806"/>
                  <a:ext cx="1774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394C469-9538-43CA-867B-DD436A7F4117}"/>
                    </a:ext>
                  </a:extLst>
                </p14:cNvPr>
                <p14:cNvContentPartPr/>
                <p14:nvPr/>
              </p14:nvContentPartPr>
              <p14:xfrm>
                <a:off x="6042570" y="5020806"/>
                <a:ext cx="178920" cy="1681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394C469-9538-43CA-867B-DD436A7F411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033930" y="5012166"/>
                  <a:ext cx="1965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0E1E643-3DFA-40B1-9301-43528E827938}"/>
                    </a:ext>
                  </a:extLst>
                </p14:cNvPr>
                <p14:cNvContentPartPr/>
                <p14:nvPr/>
              </p14:nvContentPartPr>
              <p14:xfrm>
                <a:off x="6027090" y="5246166"/>
                <a:ext cx="68760" cy="1260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0E1E643-3DFA-40B1-9301-43528E82793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018090" y="5237166"/>
                  <a:ext cx="86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CCBD0F62-C26A-4482-8D58-852DE03F9085}"/>
                    </a:ext>
                  </a:extLst>
                </p14:cNvPr>
                <p14:cNvContentPartPr/>
                <p14:nvPr/>
              </p14:nvContentPartPr>
              <p14:xfrm>
                <a:off x="6156330" y="5281446"/>
                <a:ext cx="78840" cy="608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CCBD0F62-C26A-4482-8D58-852DE03F908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147330" y="5272806"/>
                  <a:ext cx="964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2C19174-1472-4543-B1B9-68DA3930A2DF}"/>
                    </a:ext>
                  </a:extLst>
                </p14:cNvPr>
                <p14:cNvContentPartPr/>
                <p14:nvPr/>
              </p14:nvContentPartPr>
              <p14:xfrm>
                <a:off x="6301410" y="5255166"/>
                <a:ext cx="62640" cy="1245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2C19174-1472-4543-B1B9-68DA3930A2D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292410" y="5246166"/>
                  <a:ext cx="80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5128878-C3DE-4BFD-9478-4E53217BDEEA}"/>
                    </a:ext>
                  </a:extLst>
                </p14:cNvPr>
                <p14:cNvContentPartPr/>
                <p14:nvPr/>
              </p14:nvContentPartPr>
              <p14:xfrm>
                <a:off x="6156690" y="4956006"/>
                <a:ext cx="86040" cy="727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5128878-C3DE-4BFD-9478-4E53217BDEE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147690" y="4947366"/>
                  <a:ext cx="1036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D040F91-9AA9-449B-A023-283007629B7D}"/>
                    </a:ext>
                  </a:extLst>
                </p14:cNvPr>
                <p14:cNvContentPartPr/>
                <p14:nvPr/>
              </p14:nvContentPartPr>
              <p14:xfrm>
                <a:off x="6458370" y="5107206"/>
                <a:ext cx="100080" cy="1425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D040F91-9AA9-449B-A023-283007629B7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449370" y="5098566"/>
                  <a:ext cx="117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607D28F-9ECB-49DB-8B8B-7BF979A49E5A}"/>
                    </a:ext>
                  </a:extLst>
                </p14:cNvPr>
                <p14:cNvContentPartPr/>
                <p14:nvPr/>
              </p14:nvContentPartPr>
              <p14:xfrm>
                <a:off x="6592650" y="5169486"/>
                <a:ext cx="42120" cy="1195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607D28F-9ECB-49DB-8B8B-7BF979A49E5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583650" y="5160486"/>
                  <a:ext cx="597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D25D76E-69DB-4450-A99C-701F7943C110}"/>
                    </a:ext>
                  </a:extLst>
                </p14:cNvPr>
                <p14:cNvContentPartPr/>
                <p14:nvPr/>
              </p14:nvContentPartPr>
              <p14:xfrm>
                <a:off x="6617130" y="5038446"/>
                <a:ext cx="100440" cy="702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D25D76E-69DB-4450-A99C-701F7943C110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608490" y="5029806"/>
                  <a:ext cx="11808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6A84BACA-3D8D-4993-BA8D-AC49493964BE}"/>
              </a:ext>
            </a:extLst>
          </p:cNvPr>
          <p:cNvGrpSpPr/>
          <p:nvPr/>
        </p:nvGrpSpPr>
        <p:grpSpPr>
          <a:xfrm>
            <a:off x="6945090" y="4826046"/>
            <a:ext cx="105120" cy="63360"/>
            <a:chOff x="6945090" y="4826046"/>
            <a:chExt cx="105120" cy="6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4BF8A3E-4BC3-4E17-9224-13F290A97A3C}"/>
                    </a:ext>
                  </a:extLst>
                </p14:cNvPr>
                <p14:cNvContentPartPr/>
                <p14:nvPr/>
              </p14:nvContentPartPr>
              <p14:xfrm>
                <a:off x="6945090" y="4826046"/>
                <a:ext cx="105120" cy="72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4BF8A3E-4BC3-4E17-9224-13F290A97A3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936450" y="4817046"/>
                  <a:ext cx="122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EAF261B-BE80-406F-82C9-6B00F35487AD}"/>
                    </a:ext>
                  </a:extLst>
                </p14:cNvPr>
                <p14:cNvContentPartPr/>
                <p14:nvPr/>
              </p14:nvContentPartPr>
              <p14:xfrm>
                <a:off x="6970650" y="4880046"/>
                <a:ext cx="70200" cy="93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EAF261B-BE80-406F-82C9-6B00F35487A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961650" y="4871406"/>
                  <a:ext cx="8784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EB6F3C55-82DA-4D08-8E3D-40541D982D83}"/>
              </a:ext>
            </a:extLst>
          </p:cNvPr>
          <p:cNvGrpSpPr/>
          <p:nvPr/>
        </p:nvGrpSpPr>
        <p:grpSpPr>
          <a:xfrm>
            <a:off x="7224450" y="4773126"/>
            <a:ext cx="487080" cy="207720"/>
            <a:chOff x="7224450" y="4773126"/>
            <a:chExt cx="487080" cy="20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0C4600C-1111-4B31-8C3A-852CDE488D39}"/>
                    </a:ext>
                  </a:extLst>
                </p14:cNvPr>
                <p14:cNvContentPartPr/>
                <p14:nvPr/>
              </p14:nvContentPartPr>
              <p14:xfrm>
                <a:off x="7224450" y="4773126"/>
                <a:ext cx="115200" cy="1479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0C4600C-1111-4B31-8C3A-852CDE488D39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215810" y="4764486"/>
                  <a:ext cx="132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F1A68C8-D59B-48F1-812E-C0F597CDA845}"/>
                    </a:ext>
                  </a:extLst>
                </p14:cNvPr>
                <p14:cNvContentPartPr/>
                <p14:nvPr/>
              </p14:nvContentPartPr>
              <p14:xfrm>
                <a:off x="7410570" y="4855206"/>
                <a:ext cx="26280" cy="1249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F1A68C8-D59B-48F1-812E-C0F597CDA845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401930" y="4846566"/>
                  <a:ext cx="43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2FA42B8-E8CA-4128-BCFA-4758682F97B7}"/>
                    </a:ext>
                  </a:extLst>
                </p14:cNvPr>
                <p14:cNvContentPartPr/>
                <p14:nvPr/>
              </p14:nvContentPartPr>
              <p14:xfrm>
                <a:off x="7385370" y="4872486"/>
                <a:ext cx="326160" cy="1083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2FA42B8-E8CA-4128-BCFA-4758682F97B7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376370" y="4863486"/>
                  <a:ext cx="3438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F07BED2D-2BCF-4E12-8099-F2285150AD88}"/>
              </a:ext>
            </a:extLst>
          </p:cNvPr>
          <p:cNvGrpSpPr/>
          <p:nvPr/>
        </p:nvGrpSpPr>
        <p:grpSpPr>
          <a:xfrm>
            <a:off x="8036610" y="5150766"/>
            <a:ext cx="160200" cy="145080"/>
            <a:chOff x="8036610" y="5150766"/>
            <a:chExt cx="160200" cy="14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939B2C5-7535-4E13-A5DD-2E9770965EEA}"/>
                    </a:ext>
                  </a:extLst>
                </p14:cNvPr>
                <p14:cNvContentPartPr/>
                <p14:nvPr/>
              </p14:nvContentPartPr>
              <p14:xfrm>
                <a:off x="8036610" y="5163366"/>
                <a:ext cx="47160" cy="961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939B2C5-7535-4E13-A5DD-2E9770965EEA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027970" y="5154366"/>
                  <a:ext cx="648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F3C3710-2A07-4135-A6AC-0EB7E140932C}"/>
                    </a:ext>
                  </a:extLst>
                </p14:cNvPr>
                <p14:cNvContentPartPr/>
                <p14:nvPr/>
              </p14:nvContentPartPr>
              <p14:xfrm>
                <a:off x="8042370" y="5150766"/>
                <a:ext cx="145800" cy="14508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F3C3710-2A07-4135-A6AC-0EB7E140932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033730" y="5142126"/>
                  <a:ext cx="1634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D88837F6-8ECE-4383-9925-11A362159B79}"/>
                    </a:ext>
                  </a:extLst>
                </p14:cNvPr>
                <p14:cNvContentPartPr/>
                <p14:nvPr/>
              </p14:nvContentPartPr>
              <p14:xfrm>
                <a:off x="8114370" y="5260926"/>
                <a:ext cx="82440" cy="1584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D88837F6-8ECE-4383-9925-11A362159B79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105370" y="5251926"/>
                  <a:ext cx="10008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0887BECD-2CFE-490C-A96A-2DC9237FCA21}"/>
                  </a:ext>
                </a:extLst>
              </p14:cNvPr>
              <p14:cNvContentPartPr/>
              <p14:nvPr/>
            </p14:nvContentPartPr>
            <p14:xfrm>
              <a:off x="8061450" y="1064406"/>
              <a:ext cx="2660760" cy="116280"/>
            </p14:xfrm>
          </p:contentPart>
        </mc:Choice>
        <mc:Fallback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0887BECD-2CFE-490C-A96A-2DC9237FCA21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8052450" y="1055406"/>
                <a:ext cx="2678400" cy="13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4971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Largest eigenvalue of adjacency matrix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7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410950" cy="3122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Lemma</a:t>
                </a:r>
                <a:r>
                  <a:rPr lang="en-CA" sz="2000" dirty="0"/>
                  <a:t>.  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CA" sz="2000" dirty="0"/>
                  <a:t> be the largest eigenvalue of the adjacency matrix.  Then,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CA" sz="2000" dirty="0"/>
                  <a:t>, max degree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. </a:t>
                </a:r>
                <a:endParaRPr lang="en-CA" sz="20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CA" sz="2000" b="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b="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b="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410950" cy="3122393"/>
              </a:xfrm>
              <a:prstGeom prst="rect">
                <a:avLst/>
              </a:prstGeom>
              <a:blipFill>
                <a:blip r:embed="rId2"/>
                <a:stretch>
                  <a:fillRect l="-534" t="-117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3C6E0D17-FF09-4784-B9B2-DBEB51DACB9C}"/>
              </a:ext>
            </a:extLst>
          </p:cNvPr>
          <p:cNvGrpSpPr/>
          <p:nvPr/>
        </p:nvGrpSpPr>
        <p:grpSpPr>
          <a:xfrm>
            <a:off x="933810" y="1839486"/>
            <a:ext cx="919080" cy="372960"/>
            <a:chOff x="933810" y="1839486"/>
            <a:chExt cx="919080" cy="37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FF07E0E-48C5-4B76-B281-7DBF7F4959E5}"/>
                    </a:ext>
                  </a:extLst>
                </p14:cNvPr>
                <p14:cNvContentPartPr/>
                <p14:nvPr/>
              </p14:nvContentPartPr>
              <p14:xfrm>
                <a:off x="1098330" y="1915446"/>
                <a:ext cx="41760" cy="2970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FF07E0E-48C5-4B76-B281-7DBF7F4959E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89690" y="1906446"/>
                  <a:ext cx="594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97A7600-BBE6-4C88-B2BF-D0062CD80A3F}"/>
                    </a:ext>
                  </a:extLst>
                </p14:cNvPr>
                <p14:cNvContentPartPr/>
                <p14:nvPr/>
              </p14:nvContentPartPr>
              <p14:xfrm>
                <a:off x="1067010" y="1891326"/>
                <a:ext cx="105480" cy="135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97A7600-BBE6-4C88-B2BF-D0062CD80A3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58370" y="1882326"/>
                  <a:ext cx="123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9628E31-F9F6-44EF-8360-D303D6B83139}"/>
                    </a:ext>
                  </a:extLst>
                </p14:cNvPr>
                <p14:cNvContentPartPr/>
                <p14:nvPr/>
              </p14:nvContentPartPr>
              <p14:xfrm>
                <a:off x="1234410" y="1894566"/>
                <a:ext cx="57240" cy="1483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9628E31-F9F6-44EF-8360-D303D6B8313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25410" y="1885566"/>
                  <a:ext cx="74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38F9B39-177A-4FA9-9BEB-6BB6715601C0}"/>
                    </a:ext>
                  </a:extLst>
                </p14:cNvPr>
                <p14:cNvContentPartPr/>
                <p14:nvPr/>
              </p14:nvContentPartPr>
              <p14:xfrm>
                <a:off x="1372290" y="1938486"/>
                <a:ext cx="59400" cy="106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38F9B39-177A-4FA9-9BEB-6BB6715601C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63650" y="1929846"/>
                  <a:ext cx="77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596102F-F895-480A-8F95-82AB3C318C91}"/>
                    </a:ext>
                  </a:extLst>
                </p14:cNvPr>
                <p14:cNvContentPartPr/>
                <p14:nvPr/>
              </p14:nvContentPartPr>
              <p14:xfrm>
                <a:off x="1464450" y="1939926"/>
                <a:ext cx="82800" cy="99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596102F-F895-480A-8F95-82AB3C318C9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55450" y="1930926"/>
                  <a:ext cx="1004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2515F2F-D10B-41DB-A6D8-1F4CD5E0F2F9}"/>
                    </a:ext>
                  </a:extLst>
                </p14:cNvPr>
                <p14:cNvContentPartPr/>
                <p14:nvPr/>
              </p14:nvContentPartPr>
              <p14:xfrm>
                <a:off x="1598730" y="1839486"/>
                <a:ext cx="109440" cy="334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2515F2F-D10B-41DB-A6D8-1F4CD5E0F2F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90090" y="1830846"/>
                  <a:ext cx="1270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D2C4DC1-8006-40B0-8B40-3CEC732363F5}"/>
                    </a:ext>
                  </a:extLst>
                </p14:cNvPr>
                <p14:cNvContentPartPr/>
                <p14:nvPr/>
              </p14:nvContentPartPr>
              <p14:xfrm>
                <a:off x="933810" y="2105166"/>
                <a:ext cx="919080" cy="37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D2C4DC1-8006-40B0-8B40-3CEC732363F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24810" y="2096526"/>
                  <a:ext cx="93672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04449BD-49E6-483A-99D5-8B3144548189}"/>
              </a:ext>
            </a:extLst>
          </p:cNvPr>
          <p:cNvGrpSpPr/>
          <p:nvPr/>
        </p:nvGrpSpPr>
        <p:grpSpPr>
          <a:xfrm>
            <a:off x="2648850" y="1837326"/>
            <a:ext cx="403200" cy="201960"/>
            <a:chOff x="2648850" y="1837326"/>
            <a:chExt cx="403200" cy="20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E452883-A0A9-408E-B33D-87534C17F39E}"/>
                    </a:ext>
                  </a:extLst>
                </p14:cNvPr>
                <p14:cNvContentPartPr/>
                <p14:nvPr/>
              </p14:nvContentPartPr>
              <p14:xfrm>
                <a:off x="2648850" y="1867566"/>
                <a:ext cx="252000" cy="1717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E452883-A0A9-408E-B33D-87534C17F39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40210" y="1858926"/>
                  <a:ext cx="2696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D3BAEEC-9BB5-4C04-9CBA-DD5D88FA5945}"/>
                    </a:ext>
                  </a:extLst>
                </p14:cNvPr>
                <p14:cNvContentPartPr/>
                <p14:nvPr/>
              </p14:nvContentPartPr>
              <p14:xfrm>
                <a:off x="2917050" y="1837326"/>
                <a:ext cx="135000" cy="1929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D3BAEEC-9BB5-4C04-9CBA-DD5D88FA594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908050" y="1828686"/>
                  <a:ext cx="152640" cy="21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1296B34-1810-40DC-8559-C3CB686FE758}"/>
                  </a:ext>
                </a:extLst>
              </p14:cNvPr>
              <p14:cNvContentPartPr/>
              <p14:nvPr/>
            </p14:nvContentPartPr>
            <p14:xfrm>
              <a:off x="3485850" y="1894206"/>
              <a:ext cx="107280" cy="1130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1296B34-1810-40DC-8559-C3CB686FE75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477210" y="1885566"/>
                <a:ext cx="124920" cy="13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7C5F9BBF-1E64-4E56-8450-BD19383CCF7A}"/>
              </a:ext>
            </a:extLst>
          </p:cNvPr>
          <p:cNvGrpSpPr/>
          <p:nvPr/>
        </p:nvGrpSpPr>
        <p:grpSpPr>
          <a:xfrm>
            <a:off x="3956730" y="1820046"/>
            <a:ext cx="270720" cy="183600"/>
            <a:chOff x="3956730" y="1820046"/>
            <a:chExt cx="270720" cy="18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2B90857-D8D8-41E4-9ED2-BFB93E20ECAE}"/>
                    </a:ext>
                  </a:extLst>
                </p14:cNvPr>
                <p14:cNvContentPartPr/>
                <p14:nvPr/>
              </p14:nvContentPartPr>
              <p14:xfrm>
                <a:off x="3956730" y="1820046"/>
                <a:ext cx="117000" cy="183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2B90857-D8D8-41E4-9ED2-BFB93E20ECA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48090" y="1811046"/>
                  <a:ext cx="1346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DE22647-A1BD-4756-BDF9-3E27762C6BBD}"/>
                    </a:ext>
                  </a:extLst>
                </p14:cNvPr>
                <p14:cNvContentPartPr/>
                <p14:nvPr/>
              </p14:nvContentPartPr>
              <p14:xfrm>
                <a:off x="4109730" y="1872966"/>
                <a:ext cx="117720" cy="93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DE22647-A1BD-4756-BDF9-3E27762C6BB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00730" y="1864326"/>
                  <a:ext cx="13536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63AEB3-E734-4767-8266-52B6D21F01B4}"/>
              </a:ext>
            </a:extLst>
          </p:cNvPr>
          <p:cNvGrpSpPr/>
          <p:nvPr/>
        </p:nvGrpSpPr>
        <p:grpSpPr>
          <a:xfrm>
            <a:off x="4543530" y="1824726"/>
            <a:ext cx="356760" cy="175320"/>
            <a:chOff x="4543530" y="1824726"/>
            <a:chExt cx="356760" cy="17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4F370ED-C8C7-49F9-BAD3-A78748497562}"/>
                    </a:ext>
                  </a:extLst>
                </p14:cNvPr>
                <p14:cNvContentPartPr/>
                <p14:nvPr/>
              </p14:nvContentPartPr>
              <p14:xfrm>
                <a:off x="4601130" y="1861446"/>
                <a:ext cx="46440" cy="1386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4F370ED-C8C7-49F9-BAD3-A7874849756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92130" y="1852446"/>
                  <a:ext cx="640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3BFBA1F-F036-4E19-936C-3C78C177575C}"/>
                    </a:ext>
                  </a:extLst>
                </p14:cNvPr>
                <p14:cNvContentPartPr/>
                <p14:nvPr/>
              </p14:nvContentPartPr>
              <p14:xfrm>
                <a:off x="4543530" y="1909686"/>
                <a:ext cx="155160" cy="172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3BFBA1F-F036-4E19-936C-3C78C177575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534890" y="1900686"/>
                  <a:ext cx="172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1125A6B-54F8-4A3C-AA46-E9A0DA809248}"/>
                    </a:ext>
                  </a:extLst>
                </p14:cNvPr>
                <p14:cNvContentPartPr/>
                <p14:nvPr/>
              </p14:nvContentPartPr>
              <p14:xfrm>
                <a:off x="4708410" y="1824726"/>
                <a:ext cx="191880" cy="1674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1125A6B-54F8-4A3C-AA46-E9A0DA80924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699410" y="1815726"/>
                  <a:ext cx="20952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B6367B5-FB93-4D8B-A3A4-1BDDBC58804A}"/>
              </a:ext>
            </a:extLst>
          </p:cNvPr>
          <p:cNvGrpSpPr/>
          <p:nvPr/>
        </p:nvGrpSpPr>
        <p:grpSpPr>
          <a:xfrm>
            <a:off x="5164530" y="1836606"/>
            <a:ext cx="1452600" cy="292680"/>
            <a:chOff x="5164530" y="1836606"/>
            <a:chExt cx="1452600" cy="29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4BC4ED5-DADB-491D-A05B-56084E44A396}"/>
                    </a:ext>
                  </a:extLst>
                </p14:cNvPr>
                <p14:cNvContentPartPr/>
                <p14:nvPr/>
              </p14:nvContentPartPr>
              <p14:xfrm>
                <a:off x="5164530" y="1883766"/>
                <a:ext cx="100440" cy="115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4BC4ED5-DADB-491D-A05B-56084E44A39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155530" y="1874766"/>
                  <a:ext cx="1180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C8366D9-43C0-48A4-9E1C-137F35767D0F}"/>
                    </a:ext>
                  </a:extLst>
                </p14:cNvPr>
                <p14:cNvContentPartPr/>
                <p14:nvPr/>
              </p14:nvContentPartPr>
              <p14:xfrm>
                <a:off x="5260650" y="1884846"/>
                <a:ext cx="210600" cy="1033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C8366D9-43C0-48A4-9E1C-137F35767D0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252010" y="1875846"/>
                  <a:ext cx="2282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BE791E3-1E42-4F86-8C0D-3B8B599A2D3F}"/>
                    </a:ext>
                  </a:extLst>
                </p14:cNvPr>
                <p14:cNvContentPartPr/>
                <p14:nvPr/>
              </p14:nvContentPartPr>
              <p14:xfrm>
                <a:off x="5496810" y="1872966"/>
                <a:ext cx="91440" cy="107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BE791E3-1E42-4F86-8C0D-3B8B599A2D3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487810" y="1863966"/>
                  <a:ext cx="1090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D2F7711-BA81-452D-9983-BED8D39AF9E7}"/>
                    </a:ext>
                  </a:extLst>
                </p14:cNvPr>
                <p14:cNvContentPartPr/>
                <p14:nvPr/>
              </p14:nvContentPartPr>
              <p14:xfrm>
                <a:off x="5623170" y="1879446"/>
                <a:ext cx="175680" cy="1044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D2F7711-BA81-452D-9983-BED8D39AF9E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614170" y="1870806"/>
                  <a:ext cx="1933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7D506D1-C7E9-4DD2-BC6D-91C1EBE56682}"/>
                    </a:ext>
                  </a:extLst>
                </p14:cNvPr>
                <p14:cNvContentPartPr/>
                <p14:nvPr/>
              </p14:nvContentPartPr>
              <p14:xfrm>
                <a:off x="5893170" y="1878006"/>
                <a:ext cx="43560" cy="2188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7D506D1-C7E9-4DD2-BC6D-91C1EBE5668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884530" y="1869366"/>
                  <a:ext cx="612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5542253-D666-4474-9FCD-296A024B40DC}"/>
                    </a:ext>
                  </a:extLst>
                </p14:cNvPr>
                <p14:cNvContentPartPr/>
                <p14:nvPr/>
              </p14:nvContentPartPr>
              <p14:xfrm>
                <a:off x="5851770" y="1889886"/>
                <a:ext cx="95040" cy="921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5542253-D666-4474-9FCD-296A024B40D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842770" y="1881246"/>
                  <a:ext cx="1126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842656B-2160-4AA3-82A3-65885A1DB590}"/>
                    </a:ext>
                  </a:extLst>
                </p14:cNvPr>
                <p14:cNvContentPartPr/>
                <p14:nvPr/>
              </p14:nvContentPartPr>
              <p14:xfrm>
                <a:off x="6005490" y="1901046"/>
                <a:ext cx="212040" cy="99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842656B-2160-4AA3-82A3-65885A1DB59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996490" y="1892046"/>
                  <a:ext cx="2296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2355D8B-2EEC-4690-936A-04CD9578D8B5}"/>
                    </a:ext>
                  </a:extLst>
                </p14:cNvPr>
                <p14:cNvContentPartPr/>
                <p14:nvPr/>
              </p14:nvContentPartPr>
              <p14:xfrm>
                <a:off x="6237690" y="1836606"/>
                <a:ext cx="129600" cy="1584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2355D8B-2EEC-4690-936A-04CD9578D8B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229050" y="1827606"/>
                  <a:ext cx="1472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1E73E7D-96CD-4383-8F7A-2CB774E09F32}"/>
                    </a:ext>
                  </a:extLst>
                </p14:cNvPr>
                <p14:cNvContentPartPr/>
                <p14:nvPr/>
              </p14:nvContentPartPr>
              <p14:xfrm>
                <a:off x="6404010" y="1924086"/>
                <a:ext cx="20520" cy="640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1E73E7D-96CD-4383-8F7A-2CB774E09F3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395010" y="1915086"/>
                  <a:ext cx="381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933D1AD-63F4-42E5-B69C-AE89A74BD629}"/>
                    </a:ext>
                  </a:extLst>
                </p14:cNvPr>
                <p14:cNvContentPartPr/>
                <p14:nvPr/>
              </p14:nvContentPartPr>
              <p14:xfrm>
                <a:off x="6388170" y="1866126"/>
                <a:ext cx="155520" cy="1015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933D1AD-63F4-42E5-B69C-AE89A74BD62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379530" y="1857486"/>
                  <a:ext cx="173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EAA4A8C-E7ED-4C62-A015-CA2CEFF0788F}"/>
                    </a:ext>
                  </a:extLst>
                </p14:cNvPr>
                <p14:cNvContentPartPr/>
                <p14:nvPr/>
              </p14:nvContentPartPr>
              <p14:xfrm>
                <a:off x="6540450" y="1875486"/>
                <a:ext cx="76680" cy="2538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EAA4A8C-E7ED-4C62-A015-CA2CEFF0788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531450" y="1866486"/>
                  <a:ext cx="94320" cy="27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6037D8C-FAF3-40B8-95AA-32E4B74CDD65}"/>
              </a:ext>
            </a:extLst>
          </p:cNvPr>
          <p:cNvGrpSpPr/>
          <p:nvPr/>
        </p:nvGrpSpPr>
        <p:grpSpPr>
          <a:xfrm>
            <a:off x="6882810" y="1800966"/>
            <a:ext cx="1345320" cy="322560"/>
            <a:chOff x="6882810" y="1800966"/>
            <a:chExt cx="1345320" cy="32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DD9AEF8-60E1-4A0E-A666-DD2A103B9DD4}"/>
                    </a:ext>
                  </a:extLst>
                </p14:cNvPr>
                <p14:cNvContentPartPr/>
                <p14:nvPr/>
              </p14:nvContentPartPr>
              <p14:xfrm>
                <a:off x="6882810" y="1874046"/>
                <a:ext cx="207000" cy="936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DD9AEF8-60E1-4A0E-A666-DD2A103B9DD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873810" y="1865406"/>
                  <a:ext cx="224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478B9D9-F6EC-4B33-9F4E-47EA88231D0D}"/>
                    </a:ext>
                  </a:extLst>
                </p14:cNvPr>
                <p14:cNvContentPartPr/>
                <p14:nvPr/>
              </p14:nvContentPartPr>
              <p14:xfrm>
                <a:off x="7056330" y="1800966"/>
                <a:ext cx="41400" cy="216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478B9D9-F6EC-4B33-9F4E-47EA88231D0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047330" y="1791966"/>
                  <a:ext cx="59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F8A0C9C-9C21-44AA-A7AD-FC161C10F1AF}"/>
                    </a:ext>
                  </a:extLst>
                </p14:cNvPr>
                <p14:cNvContentPartPr/>
                <p14:nvPr/>
              </p14:nvContentPartPr>
              <p14:xfrm>
                <a:off x="7122210" y="1872966"/>
                <a:ext cx="120600" cy="2505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F8A0C9C-9C21-44AA-A7AD-FC161C10F1A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113570" y="1863966"/>
                  <a:ext cx="1382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41C904F-32FC-4AC7-9B08-1D0B298D21B2}"/>
                    </a:ext>
                  </a:extLst>
                </p14:cNvPr>
                <p14:cNvContentPartPr/>
                <p14:nvPr/>
              </p14:nvContentPartPr>
              <p14:xfrm>
                <a:off x="7266570" y="1871526"/>
                <a:ext cx="85320" cy="932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41C904F-32FC-4AC7-9B08-1D0B298D21B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257930" y="1862526"/>
                  <a:ext cx="1029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F015D8F-7F78-4F98-9214-07628E71D91C}"/>
                    </a:ext>
                  </a:extLst>
                </p14:cNvPr>
                <p14:cNvContentPartPr/>
                <p14:nvPr/>
              </p14:nvContentPartPr>
              <p14:xfrm>
                <a:off x="7403370" y="1860726"/>
                <a:ext cx="230040" cy="1072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F015D8F-7F78-4F98-9214-07628E71D91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394730" y="1851726"/>
                  <a:ext cx="2476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E27F580-B4AE-4459-94C7-FA6E92A123DF}"/>
                    </a:ext>
                  </a:extLst>
                </p14:cNvPr>
                <p14:cNvContentPartPr/>
                <p14:nvPr/>
              </p14:nvContentPartPr>
              <p14:xfrm>
                <a:off x="7658250" y="1870086"/>
                <a:ext cx="199080" cy="1054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E27F580-B4AE-4459-94C7-FA6E92A123D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649610" y="1861446"/>
                  <a:ext cx="216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D06104D-EF31-449E-B7E4-4A0AE5A8070F}"/>
                    </a:ext>
                  </a:extLst>
                </p14:cNvPr>
                <p14:cNvContentPartPr/>
                <p14:nvPr/>
              </p14:nvContentPartPr>
              <p14:xfrm>
                <a:off x="7921770" y="1804206"/>
                <a:ext cx="46800" cy="1681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D06104D-EF31-449E-B7E4-4A0AE5A8070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912770" y="1795566"/>
                  <a:ext cx="644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580936D-45B2-413A-A698-AF183E29EF40}"/>
                    </a:ext>
                  </a:extLst>
                </p14:cNvPr>
                <p14:cNvContentPartPr/>
                <p14:nvPr/>
              </p14:nvContentPartPr>
              <p14:xfrm>
                <a:off x="7878210" y="1856406"/>
                <a:ext cx="349920" cy="1040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580936D-45B2-413A-A698-AF183E29EF4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869210" y="1847766"/>
                  <a:ext cx="367560" cy="12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537D24C-9ACB-4888-81D6-2B8E190531E7}"/>
                  </a:ext>
                </a:extLst>
              </p14:cNvPr>
              <p14:cNvContentPartPr/>
              <p14:nvPr/>
            </p14:nvContentPartPr>
            <p14:xfrm>
              <a:off x="8391210" y="1935966"/>
              <a:ext cx="13680" cy="187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537D24C-9ACB-4888-81D6-2B8E190531E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382210" y="1927326"/>
                <a:ext cx="31320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77B3B889-68E2-46E4-AE04-CAFFCB8AA332}"/>
              </a:ext>
            </a:extLst>
          </p:cNvPr>
          <p:cNvGrpSpPr/>
          <p:nvPr/>
        </p:nvGrpSpPr>
        <p:grpSpPr>
          <a:xfrm>
            <a:off x="2634450" y="2449326"/>
            <a:ext cx="393120" cy="245160"/>
            <a:chOff x="2634450" y="2449326"/>
            <a:chExt cx="393120" cy="24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34A5B18-4E3A-4932-A646-46A1860AF641}"/>
                    </a:ext>
                  </a:extLst>
                </p14:cNvPr>
                <p14:cNvContentPartPr/>
                <p14:nvPr/>
              </p14:nvContentPartPr>
              <p14:xfrm>
                <a:off x="2634450" y="2501886"/>
                <a:ext cx="266400" cy="1926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34A5B18-4E3A-4932-A646-46A1860AF64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625450" y="2492886"/>
                  <a:ext cx="2840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DEE4B37-2B93-4EF2-81DB-CBAE3C757C28}"/>
                    </a:ext>
                  </a:extLst>
                </p14:cNvPr>
                <p14:cNvContentPartPr/>
                <p14:nvPr/>
              </p14:nvContentPartPr>
              <p14:xfrm>
                <a:off x="2894010" y="2449326"/>
                <a:ext cx="133560" cy="185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DEE4B37-2B93-4EF2-81DB-CBAE3C757C2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885010" y="2440686"/>
                  <a:ext cx="15120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BCEA09E-1035-4582-948C-09A7988EE411}"/>
              </a:ext>
            </a:extLst>
          </p:cNvPr>
          <p:cNvGrpSpPr/>
          <p:nvPr/>
        </p:nvGrpSpPr>
        <p:grpSpPr>
          <a:xfrm>
            <a:off x="3463530" y="2493966"/>
            <a:ext cx="236880" cy="271800"/>
            <a:chOff x="3463530" y="2493966"/>
            <a:chExt cx="236880" cy="27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FCA1688-028F-4CA7-A89B-A022117ECD78}"/>
                    </a:ext>
                  </a:extLst>
                </p14:cNvPr>
                <p14:cNvContentPartPr/>
                <p14:nvPr/>
              </p14:nvContentPartPr>
              <p14:xfrm>
                <a:off x="3463530" y="2493966"/>
                <a:ext cx="107640" cy="1368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FCA1688-028F-4CA7-A89B-A022117ECD7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454530" y="2485326"/>
                  <a:ext cx="125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7BC6441-53C9-4A18-93B8-B4334F4CA23D}"/>
                    </a:ext>
                  </a:extLst>
                </p14:cNvPr>
                <p14:cNvContentPartPr/>
                <p14:nvPr/>
              </p14:nvContentPartPr>
              <p14:xfrm>
                <a:off x="3644610" y="2610966"/>
                <a:ext cx="55800" cy="1548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7BC6441-53C9-4A18-93B8-B4334F4CA23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635610" y="2602326"/>
                  <a:ext cx="734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517695B-1EBA-4A37-B0BD-08111EBCAB6A}"/>
                    </a:ext>
                  </a:extLst>
                </p14:cNvPr>
                <p14:cNvContentPartPr/>
                <p14:nvPr/>
              </p14:nvContentPartPr>
              <p14:xfrm>
                <a:off x="3647850" y="2495766"/>
                <a:ext cx="32400" cy="129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517695B-1EBA-4A37-B0BD-08111EBCAB6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639210" y="2487126"/>
                  <a:ext cx="5004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DAE79CE-7099-438C-86CF-FC1AAFBE731B}"/>
              </a:ext>
            </a:extLst>
          </p:cNvPr>
          <p:cNvGrpSpPr/>
          <p:nvPr/>
        </p:nvGrpSpPr>
        <p:grpSpPr>
          <a:xfrm>
            <a:off x="4082730" y="2458326"/>
            <a:ext cx="253440" cy="147960"/>
            <a:chOff x="4082730" y="2458326"/>
            <a:chExt cx="253440" cy="14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84E4938-B415-4F83-9B24-4E30996FD4E7}"/>
                    </a:ext>
                  </a:extLst>
                </p14:cNvPr>
                <p14:cNvContentPartPr/>
                <p14:nvPr/>
              </p14:nvContentPartPr>
              <p14:xfrm>
                <a:off x="4082730" y="2458326"/>
                <a:ext cx="99720" cy="1479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84E4938-B415-4F83-9B24-4E30996FD4E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074090" y="2449326"/>
                  <a:ext cx="117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ABB034C-47CC-4C4B-97FF-7BE7A1E92F73}"/>
                    </a:ext>
                  </a:extLst>
                </p14:cNvPr>
                <p14:cNvContentPartPr/>
                <p14:nvPr/>
              </p14:nvContentPartPr>
              <p14:xfrm>
                <a:off x="4186770" y="2500446"/>
                <a:ext cx="149400" cy="997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ABB034C-47CC-4C4B-97FF-7BE7A1E92F7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177770" y="2491446"/>
                  <a:ext cx="16704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65B4B4F-2536-4D04-8970-F81ABBC660BB}"/>
              </a:ext>
            </a:extLst>
          </p:cNvPr>
          <p:cNvGrpSpPr/>
          <p:nvPr/>
        </p:nvGrpSpPr>
        <p:grpSpPr>
          <a:xfrm>
            <a:off x="4740450" y="2496486"/>
            <a:ext cx="407160" cy="302040"/>
            <a:chOff x="4740450" y="2496486"/>
            <a:chExt cx="407160" cy="30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BC574C3-B52A-4F5C-9CAD-D4182AAFA356}"/>
                    </a:ext>
                  </a:extLst>
                </p14:cNvPr>
                <p14:cNvContentPartPr/>
                <p14:nvPr/>
              </p14:nvContentPartPr>
              <p14:xfrm>
                <a:off x="4740450" y="2496486"/>
                <a:ext cx="171720" cy="932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BC574C3-B52A-4F5C-9CAD-D4182AAFA35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731450" y="2487486"/>
                  <a:ext cx="1893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9BFDD9E-979B-4AE2-87A7-E443D47C4C60}"/>
                    </a:ext>
                  </a:extLst>
                </p14:cNvPr>
                <p14:cNvContentPartPr/>
                <p14:nvPr/>
              </p14:nvContentPartPr>
              <p14:xfrm>
                <a:off x="4935210" y="2496486"/>
                <a:ext cx="100440" cy="860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9BFDD9E-979B-4AE2-87A7-E443D47C4C6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926570" y="2487486"/>
                  <a:ext cx="118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F0294CB-CCF3-4C14-9C03-16D7469E2007}"/>
                    </a:ext>
                  </a:extLst>
                </p14:cNvPr>
                <p14:cNvContentPartPr/>
                <p14:nvPr/>
              </p14:nvContentPartPr>
              <p14:xfrm>
                <a:off x="5069490" y="2510886"/>
                <a:ext cx="78120" cy="871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F0294CB-CCF3-4C14-9C03-16D7469E200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060490" y="2501886"/>
                  <a:ext cx="95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0CD6D18-14D8-4EAC-A665-0CF266BF654A}"/>
                    </a:ext>
                  </a:extLst>
                </p14:cNvPr>
                <p14:cNvContentPartPr/>
                <p14:nvPr/>
              </p14:nvContentPartPr>
              <p14:xfrm>
                <a:off x="4983810" y="2730486"/>
                <a:ext cx="43560" cy="68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0CD6D18-14D8-4EAC-A665-0CF266BF654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974810" y="2721846"/>
                  <a:ext cx="61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F09C172-4203-4C09-95C8-972CF9D6AFD6}"/>
                    </a:ext>
                  </a:extLst>
                </p14:cNvPr>
                <p14:cNvContentPartPr/>
                <p14:nvPr/>
              </p14:nvContentPartPr>
              <p14:xfrm>
                <a:off x="4977330" y="2673966"/>
                <a:ext cx="39960" cy="144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F09C172-4203-4C09-95C8-972CF9D6AFD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968690" y="2665326"/>
                  <a:ext cx="57600" cy="3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EE99FF2-402A-4325-9D0E-5CF8297C266B}"/>
                  </a:ext>
                </a:extLst>
              </p14:cNvPr>
              <p14:cNvContentPartPr/>
              <p14:nvPr/>
            </p14:nvContentPartPr>
            <p14:xfrm>
              <a:off x="5342370" y="2470566"/>
              <a:ext cx="86040" cy="1098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EE99FF2-402A-4325-9D0E-5CF8297C266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333370" y="2461926"/>
                <a:ext cx="1036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26389B7-508A-4D8E-8345-FA4E6D4DB260}"/>
                  </a:ext>
                </a:extLst>
              </p14:cNvPr>
              <p14:cNvContentPartPr/>
              <p14:nvPr/>
            </p14:nvContentPartPr>
            <p14:xfrm>
              <a:off x="5506530" y="2586126"/>
              <a:ext cx="13680" cy="892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26389B7-508A-4D8E-8345-FA4E6D4DB26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497530" y="2577126"/>
                <a:ext cx="313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2926801-60D2-4BC1-94DB-07D8E0826188}"/>
                  </a:ext>
                </a:extLst>
              </p14:cNvPr>
              <p14:cNvContentPartPr/>
              <p14:nvPr/>
            </p14:nvContentPartPr>
            <p14:xfrm>
              <a:off x="5518410" y="2487846"/>
              <a:ext cx="2880" cy="18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2926801-60D2-4BC1-94DB-07D8E082618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509410" y="2478846"/>
                <a:ext cx="20520" cy="1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AB43D200-803C-4628-AA31-3BD268197204}"/>
              </a:ext>
            </a:extLst>
          </p:cNvPr>
          <p:cNvGrpSpPr/>
          <p:nvPr/>
        </p:nvGrpSpPr>
        <p:grpSpPr>
          <a:xfrm>
            <a:off x="1895370" y="3221526"/>
            <a:ext cx="838080" cy="530640"/>
            <a:chOff x="1895370" y="3221526"/>
            <a:chExt cx="838080" cy="53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79F8B0B-7D6B-47A3-8D38-A95B65598AED}"/>
                    </a:ext>
                  </a:extLst>
                </p14:cNvPr>
                <p14:cNvContentPartPr/>
                <p14:nvPr/>
              </p14:nvContentPartPr>
              <p14:xfrm>
                <a:off x="2604210" y="3401166"/>
                <a:ext cx="113760" cy="162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79F8B0B-7D6B-47A3-8D38-A95B65598AE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595210" y="3392166"/>
                  <a:ext cx="131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3FEC665-63EA-428E-8EDE-A342327016CB}"/>
                    </a:ext>
                  </a:extLst>
                </p14:cNvPr>
                <p14:cNvContentPartPr/>
                <p14:nvPr/>
              </p14:nvContentPartPr>
              <p14:xfrm>
                <a:off x="2637690" y="3473526"/>
                <a:ext cx="95760" cy="75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3FEC665-63EA-428E-8EDE-A342327016C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629050" y="3464526"/>
                  <a:ext cx="113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36F58F8-0792-4B96-81F7-10BC1596D9F1}"/>
                    </a:ext>
                  </a:extLst>
                </p14:cNvPr>
                <p14:cNvContentPartPr/>
                <p14:nvPr/>
              </p14:nvContentPartPr>
              <p14:xfrm>
                <a:off x="2058090" y="3358686"/>
                <a:ext cx="126720" cy="1242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36F58F8-0792-4B96-81F7-10BC1596D9F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049450" y="3350046"/>
                  <a:ext cx="144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4D971B9-01AA-41CE-B4CD-0F1427FABFE0}"/>
                    </a:ext>
                  </a:extLst>
                </p14:cNvPr>
                <p14:cNvContentPartPr/>
                <p14:nvPr/>
              </p14:nvContentPartPr>
              <p14:xfrm>
                <a:off x="2246370" y="3362286"/>
                <a:ext cx="100800" cy="1368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4D971B9-01AA-41CE-B4CD-0F1427FABFE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237730" y="3353646"/>
                  <a:ext cx="1184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8C7CEF6-7F1A-4B61-8337-B78419AA93E2}"/>
                    </a:ext>
                  </a:extLst>
                </p14:cNvPr>
                <p14:cNvContentPartPr/>
                <p14:nvPr/>
              </p14:nvContentPartPr>
              <p14:xfrm>
                <a:off x="1895370" y="3244926"/>
                <a:ext cx="117000" cy="3661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8C7CEF6-7F1A-4B61-8337-B78419AA93E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886730" y="3235926"/>
                  <a:ext cx="1346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105FF06-A50F-472D-A098-36ACF2B36849}"/>
                    </a:ext>
                  </a:extLst>
                </p14:cNvPr>
                <p14:cNvContentPartPr/>
                <p14:nvPr/>
              </p14:nvContentPartPr>
              <p14:xfrm>
                <a:off x="2379210" y="3221526"/>
                <a:ext cx="90000" cy="3704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105FF06-A50F-472D-A098-36ACF2B3684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370210" y="3212526"/>
                  <a:ext cx="10764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6C49A94-D720-40E2-B11E-225C925DE957}"/>
                    </a:ext>
                  </a:extLst>
                </p14:cNvPr>
                <p14:cNvContentPartPr/>
                <p14:nvPr/>
              </p14:nvContentPartPr>
              <p14:xfrm>
                <a:off x="2504130" y="3563166"/>
                <a:ext cx="64080" cy="1890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6C49A94-D720-40E2-B11E-225C925DE95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495130" y="3554166"/>
                  <a:ext cx="817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2F2EEF2-BAEC-4F28-BE60-90CBF29FD5CE}"/>
                    </a:ext>
                  </a:extLst>
                </p14:cNvPr>
                <p14:cNvContentPartPr/>
                <p14:nvPr/>
              </p14:nvContentPartPr>
              <p14:xfrm>
                <a:off x="2514930" y="3504486"/>
                <a:ext cx="17280" cy="93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2F2EEF2-BAEC-4F28-BE60-90CBF29FD5C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506290" y="3495846"/>
                  <a:ext cx="3492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78BCA48-DDE6-459A-B09D-FC280B3F0C3C}"/>
              </a:ext>
            </a:extLst>
          </p:cNvPr>
          <p:cNvGrpSpPr/>
          <p:nvPr/>
        </p:nvGrpSpPr>
        <p:grpSpPr>
          <a:xfrm>
            <a:off x="2969970" y="3182286"/>
            <a:ext cx="717480" cy="550080"/>
            <a:chOff x="2969970" y="3182286"/>
            <a:chExt cx="717480" cy="55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EB95D4D-D2B3-469C-A165-83CE58CEFAA5}"/>
                    </a:ext>
                  </a:extLst>
                </p14:cNvPr>
                <p14:cNvContentPartPr/>
                <p14:nvPr/>
              </p14:nvContentPartPr>
              <p14:xfrm>
                <a:off x="3139530" y="3301086"/>
                <a:ext cx="39600" cy="2214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EB95D4D-D2B3-469C-A165-83CE58CEFAA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130890" y="3292086"/>
                  <a:ext cx="572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F0883D4-8066-4442-88FB-F45A3ADB5318}"/>
                    </a:ext>
                  </a:extLst>
                </p14:cNvPr>
                <p14:cNvContentPartPr/>
                <p14:nvPr/>
              </p14:nvContentPartPr>
              <p14:xfrm>
                <a:off x="3181290" y="3314766"/>
                <a:ext cx="78120" cy="1976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F0883D4-8066-4442-88FB-F45A3ADB531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172650" y="3306126"/>
                  <a:ext cx="957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E9DC487-29BE-4B54-9C98-BE85197DFADD}"/>
                    </a:ext>
                  </a:extLst>
                </p14:cNvPr>
                <p14:cNvContentPartPr/>
                <p14:nvPr/>
              </p14:nvContentPartPr>
              <p14:xfrm>
                <a:off x="3139170" y="3429246"/>
                <a:ext cx="104760" cy="72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E9DC487-29BE-4B54-9C98-BE85197DFAD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130530" y="3420606"/>
                  <a:ext cx="122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01698E9-19A1-46E1-852D-FEF45EC10A34}"/>
                    </a:ext>
                  </a:extLst>
                </p14:cNvPr>
                <p14:cNvContentPartPr/>
                <p14:nvPr/>
              </p14:nvContentPartPr>
              <p14:xfrm>
                <a:off x="3343290" y="3393606"/>
                <a:ext cx="113040" cy="1267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01698E9-19A1-46E1-852D-FEF45EC10A3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334290" y="3384966"/>
                  <a:ext cx="1306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5E400F2-6818-4BAE-8AAB-C0F962AA4F83}"/>
                    </a:ext>
                  </a:extLst>
                </p14:cNvPr>
                <p14:cNvContentPartPr/>
                <p14:nvPr/>
              </p14:nvContentPartPr>
              <p14:xfrm>
                <a:off x="2969970" y="3190926"/>
                <a:ext cx="126360" cy="4294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5E400F2-6818-4BAE-8AAB-C0F962AA4F8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961330" y="3182286"/>
                  <a:ext cx="14400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F17A631-530F-4BDA-84AB-FBB83E797EB6}"/>
                    </a:ext>
                  </a:extLst>
                </p14:cNvPr>
                <p14:cNvContentPartPr/>
                <p14:nvPr/>
              </p14:nvContentPartPr>
              <p14:xfrm>
                <a:off x="3447330" y="3182286"/>
                <a:ext cx="107640" cy="3916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F17A631-530F-4BDA-84AB-FBB83E797EB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438690" y="3173286"/>
                  <a:ext cx="12528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9D170B6-E38A-4CD3-8EDE-F891CD7A0752}"/>
                    </a:ext>
                  </a:extLst>
                </p14:cNvPr>
                <p14:cNvContentPartPr/>
                <p14:nvPr/>
              </p14:nvContentPartPr>
              <p14:xfrm>
                <a:off x="3620130" y="3509526"/>
                <a:ext cx="67320" cy="2228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9D170B6-E38A-4CD3-8EDE-F891CD7A075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611130" y="3500526"/>
                  <a:ext cx="849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261C0B4-3C87-44D2-B9A2-F5F7A85C789E}"/>
                    </a:ext>
                  </a:extLst>
                </p14:cNvPr>
                <p14:cNvContentPartPr/>
                <p14:nvPr/>
              </p14:nvContentPartPr>
              <p14:xfrm>
                <a:off x="3655050" y="3433206"/>
                <a:ext cx="19080" cy="190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261C0B4-3C87-44D2-B9A2-F5F7A85C789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646050" y="3424566"/>
                  <a:ext cx="367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27BFD16-E33E-4BC7-996D-A05A36003546}"/>
              </a:ext>
            </a:extLst>
          </p:cNvPr>
          <p:cNvGrpSpPr/>
          <p:nvPr/>
        </p:nvGrpSpPr>
        <p:grpSpPr>
          <a:xfrm>
            <a:off x="3926850" y="3393606"/>
            <a:ext cx="144360" cy="69120"/>
            <a:chOff x="3926850" y="3393606"/>
            <a:chExt cx="144360" cy="6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45C3EE6-FFC4-4949-808A-AFC8DB16B449}"/>
                    </a:ext>
                  </a:extLst>
                </p14:cNvPr>
                <p14:cNvContentPartPr/>
                <p14:nvPr/>
              </p14:nvContentPartPr>
              <p14:xfrm>
                <a:off x="3926850" y="3393606"/>
                <a:ext cx="120600" cy="75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45C3EE6-FFC4-4949-808A-AFC8DB16B44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917850" y="3384606"/>
                  <a:ext cx="138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A15FDC6-4F07-42F8-8FF4-A1DC82B4923C}"/>
                    </a:ext>
                  </a:extLst>
                </p14:cNvPr>
                <p14:cNvContentPartPr/>
                <p14:nvPr/>
              </p14:nvContentPartPr>
              <p14:xfrm>
                <a:off x="3954570" y="3451566"/>
                <a:ext cx="116640" cy="111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A15FDC6-4F07-42F8-8FF4-A1DC82B4923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945570" y="3442926"/>
                  <a:ext cx="13428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D0E0051-40CD-4F4A-BF41-CC044F58804C}"/>
              </a:ext>
            </a:extLst>
          </p:cNvPr>
          <p:cNvGrpSpPr/>
          <p:nvPr/>
        </p:nvGrpSpPr>
        <p:grpSpPr>
          <a:xfrm>
            <a:off x="4435890" y="3245286"/>
            <a:ext cx="585000" cy="504360"/>
            <a:chOff x="4435890" y="3245286"/>
            <a:chExt cx="585000" cy="50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FF1E844-F808-4DE2-8E64-C44236C89F4B}"/>
                    </a:ext>
                  </a:extLst>
                </p14:cNvPr>
                <p14:cNvContentPartPr/>
                <p14:nvPr/>
              </p14:nvContentPartPr>
              <p14:xfrm>
                <a:off x="4455330" y="3245286"/>
                <a:ext cx="209160" cy="223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FF1E844-F808-4DE2-8E64-C44236C89F4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446690" y="3236286"/>
                  <a:ext cx="226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3C0807F-F09A-4B03-BF08-838A4B4C7E20}"/>
                    </a:ext>
                  </a:extLst>
                </p14:cNvPr>
                <p14:cNvContentPartPr/>
                <p14:nvPr/>
              </p14:nvContentPartPr>
              <p14:xfrm>
                <a:off x="4475850" y="3278406"/>
                <a:ext cx="33840" cy="57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3C0807F-F09A-4B03-BF08-838A4B4C7E2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467210" y="3269766"/>
                  <a:ext cx="514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D71A93C-EA57-449B-9ECA-BA09FD22F681}"/>
                    </a:ext>
                  </a:extLst>
                </p14:cNvPr>
                <p14:cNvContentPartPr/>
                <p14:nvPr/>
              </p14:nvContentPartPr>
              <p14:xfrm>
                <a:off x="4489170" y="3265446"/>
                <a:ext cx="217080" cy="1800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D71A93C-EA57-449B-9ECA-BA09FD22F68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480170" y="3256806"/>
                  <a:ext cx="234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6864E02-D327-4136-AFDD-DBC4C61381EF}"/>
                    </a:ext>
                  </a:extLst>
                </p14:cNvPr>
                <p14:cNvContentPartPr/>
                <p14:nvPr/>
              </p14:nvContentPartPr>
              <p14:xfrm>
                <a:off x="4460730" y="3562446"/>
                <a:ext cx="19080" cy="849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6864E02-D327-4136-AFDD-DBC4C61381E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451730" y="3553806"/>
                  <a:ext cx="367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2395429-5BC7-48F4-9B15-AB80DF1545ED}"/>
                    </a:ext>
                  </a:extLst>
                </p14:cNvPr>
                <p14:cNvContentPartPr/>
                <p14:nvPr/>
              </p14:nvContentPartPr>
              <p14:xfrm>
                <a:off x="4435890" y="3509526"/>
                <a:ext cx="18720" cy="46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2395429-5BC7-48F4-9B15-AB80DF1545E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426890" y="3500526"/>
                  <a:ext cx="363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8A21FCC-0F30-48A6-A519-4E2376D96DF1}"/>
                    </a:ext>
                  </a:extLst>
                </p14:cNvPr>
                <p14:cNvContentPartPr/>
                <p14:nvPr/>
              </p14:nvContentPartPr>
              <p14:xfrm>
                <a:off x="4530210" y="3577926"/>
                <a:ext cx="16560" cy="583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8A21FCC-0F30-48A6-A519-4E2376D96DF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521210" y="3568926"/>
                  <a:ext cx="342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31B54AE-DB05-4FC4-AA19-C6D42C26F4AA}"/>
                    </a:ext>
                  </a:extLst>
                </p14:cNvPr>
                <p14:cNvContentPartPr/>
                <p14:nvPr/>
              </p14:nvContentPartPr>
              <p14:xfrm>
                <a:off x="4637490" y="3573966"/>
                <a:ext cx="19080" cy="669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31B54AE-DB05-4FC4-AA19-C6D42C26F4A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628490" y="3565326"/>
                  <a:ext cx="367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2630A9D-AF8B-429D-A95F-59B0D34D56D7}"/>
                    </a:ext>
                  </a:extLst>
                </p14:cNvPr>
                <p14:cNvContentPartPr/>
                <p14:nvPr/>
              </p14:nvContentPartPr>
              <p14:xfrm>
                <a:off x="4615530" y="3514566"/>
                <a:ext cx="12960" cy="100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2630A9D-AF8B-429D-A95F-59B0D34D56D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606530" y="3505926"/>
                  <a:ext cx="30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782AD48-992A-4A22-9CA4-0F398F3F9339}"/>
                    </a:ext>
                  </a:extLst>
                </p14:cNvPr>
                <p14:cNvContentPartPr/>
                <p14:nvPr/>
              </p14:nvContentPartPr>
              <p14:xfrm>
                <a:off x="4693290" y="3517446"/>
                <a:ext cx="57240" cy="2322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782AD48-992A-4A22-9CA4-0F398F3F933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684650" y="3508806"/>
                  <a:ext cx="748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13F4749-261C-4DC7-A6AE-AB022A72F212}"/>
                    </a:ext>
                  </a:extLst>
                </p14:cNvPr>
                <p14:cNvContentPartPr/>
                <p14:nvPr/>
              </p14:nvContentPartPr>
              <p14:xfrm>
                <a:off x="4791210" y="3536166"/>
                <a:ext cx="77400" cy="1173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13F4749-261C-4DC7-A6AE-AB022A72F21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782210" y="3527526"/>
                  <a:ext cx="950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A96B447-55B9-4545-8BA0-6192FE61F616}"/>
                    </a:ext>
                  </a:extLst>
                </p14:cNvPr>
                <p14:cNvContentPartPr/>
                <p14:nvPr/>
              </p14:nvContentPartPr>
              <p14:xfrm>
                <a:off x="4803090" y="3511686"/>
                <a:ext cx="172440" cy="752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A96B447-55B9-4545-8BA0-6192FE61F61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794450" y="3503046"/>
                  <a:ext cx="190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31C69AD-51B2-4E9D-B679-E9742414E0D7}"/>
                    </a:ext>
                  </a:extLst>
                </p14:cNvPr>
                <p14:cNvContentPartPr/>
                <p14:nvPr/>
              </p14:nvContentPartPr>
              <p14:xfrm>
                <a:off x="4907490" y="3530046"/>
                <a:ext cx="94680" cy="1350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31C69AD-51B2-4E9D-B679-E9742414E0D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898850" y="3521046"/>
                  <a:ext cx="112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A741607-2EC7-4DF4-9717-52DB94CB458B}"/>
                    </a:ext>
                  </a:extLst>
                </p14:cNvPr>
                <p14:cNvContentPartPr/>
                <p14:nvPr/>
              </p14:nvContentPartPr>
              <p14:xfrm>
                <a:off x="4921890" y="3641646"/>
                <a:ext cx="99000" cy="158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A741607-2EC7-4DF4-9717-52DB94CB458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913250" y="3632646"/>
                  <a:ext cx="11664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D3865506-E0F0-4EF2-BCB2-63D4B9EAF211}"/>
                  </a:ext>
                </a:extLst>
              </p14:cNvPr>
              <p14:cNvContentPartPr/>
              <p14:nvPr/>
            </p14:nvContentPartPr>
            <p14:xfrm>
              <a:off x="5210610" y="3301806"/>
              <a:ext cx="124200" cy="11880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D3865506-E0F0-4EF2-BCB2-63D4B9EAF211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201970" y="3293166"/>
                <a:ext cx="1418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EF4881C3-62CD-4BFA-A381-0541D041D30A}"/>
                  </a:ext>
                </a:extLst>
              </p14:cNvPr>
              <p14:cNvContentPartPr/>
              <p14:nvPr/>
            </p14:nvContentPartPr>
            <p14:xfrm>
              <a:off x="5420130" y="3420966"/>
              <a:ext cx="28440" cy="9288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EF4881C3-62CD-4BFA-A381-0541D041D30A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5411130" y="3412326"/>
                <a:ext cx="460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6EEE36F6-184C-4EE4-9F54-00F9768B21A8}"/>
                  </a:ext>
                </a:extLst>
              </p14:cNvPr>
              <p14:cNvContentPartPr/>
              <p14:nvPr/>
            </p14:nvContentPartPr>
            <p14:xfrm>
              <a:off x="5425170" y="3314406"/>
              <a:ext cx="26640" cy="936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6EEE36F6-184C-4EE4-9F54-00F9768B21A8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416530" y="3305766"/>
                <a:ext cx="44280" cy="2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08F6749-8EC9-4AA8-B01B-282DDBDE6989}"/>
              </a:ext>
            </a:extLst>
          </p:cNvPr>
          <p:cNvGrpSpPr/>
          <p:nvPr/>
        </p:nvGrpSpPr>
        <p:grpSpPr>
          <a:xfrm>
            <a:off x="7282770" y="3344646"/>
            <a:ext cx="141120" cy="67680"/>
            <a:chOff x="7282770" y="3344646"/>
            <a:chExt cx="141120" cy="6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1768EB3-EBF6-4EF8-9FD7-C0EB9DCB2D8D}"/>
                    </a:ext>
                  </a:extLst>
                </p14:cNvPr>
                <p14:cNvContentPartPr/>
                <p14:nvPr/>
              </p14:nvContentPartPr>
              <p14:xfrm>
                <a:off x="7282770" y="3344646"/>
                <a:ext cx="123120" cy="205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1768EB3-EBF6-4EF8-9FD7-C0EB9DCB2D8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274130" y="3335646"/>
                  <a:ext cx="140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CA1A302-F110-4AA7-B2D5-A68A2B2C0CB4}"/>
                    </a:ext>
                  </a:extLst>
                </p14:cNvPr>
                <p14:cNvContentPartPr/>
                <p14:nvPr/>
              </p14:nvContentPartPr>
              <p14:xfrm>
                <a:off x="7318770" y="3397206"/>
                <a:ext cx="105120" cy="151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CA1A302-F110-4AA7-B2D5-A68A2B2C0CB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309770" y="3388566"/>
                  <a:ext cx="12276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7EE31DEC-0A03-42FA-B6B7-5DAD01AF89C5}"/>
              </a:ext>
            </a:extLst>
          </p:cNvPr>
          <p:cNvGrpSpPr/>
          <p:nvPr/>
        </p:nvGrpSpPr>
        <p:grpSpPr>
          <a:xfrm>
            <a:off x="1600890" y="3395406"/>
            <a:ext cx="136440" cy="88920"/>
            <a:chOff x="1600890" y="3395406"/>
            <a:chExt cx="136440" cy="8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6146C7B-D47F-4CF2-9229-8EC600CB746D}"/>
                    </a:ext>
                  </a:extLst>
                </p14:cNvPr>
                <p14:cNvContentPartPr/>
                <p14:nvPr/>
              </p14:nvContentPartPr>
              <p14:xfrm>
                <a:off x="1600890" y="3395406"/>
                <a:ext cx="105840" cy="86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6146C7B-D47F-4CF2-9229-8EC600CB746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591890" y="3386406"/>
                  <a:ext cx="123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67AA988-1CF3-49FD-9100-9AE68DE54E4C}"/>
                    </a:ext>
                  </a:extLst>
                </p14:cNvPr>
                <p14:cNvContentPartPr/>
                <p14:nvPr/>
              </p14:nvContentPartPr>
              <p14:xfrm>
                <a:off x="1615650" y="3459126"/>
                <a:ext cx="121680" cy="252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67AA988-1CF3-49FD-9100-9AE68DE54E4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606650" y="3450126"/>
                  <a:ext cx="13932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02457F8B-2ECF-43F7-BB8D-5E8C49488A9D}"/>
              </a:ext>
            </a:extLst>
          </p:cNvPr>
          <p:cNvGrpSpPr/>
          <p:nvPr/>
        </p:nvGrpSpPr>
        <p:grpSpPr>
          <a:xfrm>
            <a:off x="892050" y="3311886"/>
            <a:ext cx="538560" cy="277200"/>
            <a:chOff x="892050" y="3311886"/>
            <a:chExt cx="538560" cy="27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AB4460B-1FCF-414B-869F-A6B9D2B1FCA7}"/>
                    </a:ext>
                  </a:extLst>
                </p14:cNvPr>
                <p14:cNvContentPartPr/>
                <p14:nvPr/>
              </p14:nvContentPartPr>
              <p14:xfrm>
                <a:off x="892050" y="3343926"/>
                <a:ext cx="124920" cy="1353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AB4460B-1FCF-414B-869F-A6B9D2B1FCA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83410" y="3334926"/>
                  <a:ext cx="1425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7E6D41B-B454-46BA-980F-B6FB7DB60609}"/>
                    </a:ext>
                  </a:extLst>
                </p14:cNvPr>
                <p14:cNvContentPartPr/>
                <p14:nvPr/>
              </p14:nvContentPartPr>
              <p14:xfrm>
                <a:off x="1072770" y="3406926"/>
                <a:ext cx="11520" cy="46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7E6D41B-B454-46BA-980F-B6FB7DB6060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64130" y="3397926"/>
                  <a:ext cx="29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68BC8A1-DE82-47DF-B5CE-93B2C8984051}"/>
                    </a:ext>
                  </a:extLst>
                </p14:cNvPr>
                <p14:cNvContentPartPr/>
                <p14:nvPr/>
              </p14:nvContentPartPr>
              <p14:xfrm>
                <a:off x="1225410" y="3311886"/>
                <a:ext cx="103320" cy="1029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68BC8A1-DE82-47DF-B5CE-93B2C898405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216770" y="3303246"/>
                  <a:ext cx="1209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D8B12F4-FC38-48EF-AE6A-2BB0F46F2CF2}"/>
                    </a:ext>
                  </a:extLst>
                </p14:cNvPr>
                <p14:cNvContentPartPr/>
                <p14:nvPr/>
              </p14:nvContentPartPr>
              <p14:xfrm>
                <a:off x="1374810" y="3314766"/>
                <a:ext cx="55800" cy="2743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D8B12F4-FC38-48EF-AE6A-2BB0F46F2CF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365810" y="3306126"/>
                  <a:ext cx="73440" cy="29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262ADA2C-B451-4BF4-BEEC-294A6DADD23D}"/>
              </a:ext>
            </a:extLst>
          </p:cNvPr>
          <p:cNvGrpSpPr/>
          <p:nvPr/>
        </p:nvGrpSpPr>
        <p:grpSpPr>
          <a:xfrm>
            <a:off x="3764130" y="4025406"/>
            <a:ext cx="222120" cy="198720"/>
            <a:chOff x="3764130" y="4025406"/>
            <a:chExt cx="222120" cy="19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02A501B-A7BA-439B-A23E-BED8E5A06D6B}"/>
                    </a:ext>
                  </a:extLst>
                </p14:cNvPr>
                <p14:cNvContentPartPr/>
                <p14:nvPr/>
              </p14:nvContentPartPr>
              <p14:xfrm>
                <a:off x="3764130" y="4111086"/>
                <a:ext cx="163080" cy="136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02A501B-A7BA-439B-A23E-BED8E5A06D6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755490" y="4102086"/>
                  <a:ext cx="180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AF88448-50D7-4472-8598-D30A93D2669E}"/>
                    </a:ext>
                  </a:extLst>
                </p14:cNvPr>
                <p14:cNvContentPartPr/>
                <p14:nvPr/>
              </p14:nvContentPartPr>
              <p14:xfrm>
                <a:off x="3794010" y="4169046"/>
                <a:ext cx="139680" cy="190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AF88448-50D7-4472-8598-D30A93D2669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785010" y="4160046"/>
                  <a:ext cx="157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3FDFCEC-BB47-4FDC-A13F-180DAB33E297}"/>
                    </a:ext>
                  </a:extLst>
                </p14:cNvPr>
                <p14:cNvContentPartPr/>
                <p14:nvPr/>
              </p14:nvContentPartPr>
              <p14:xfrm>
                <a:off x="3823170" y="4025406"/>
                <a:ext cx="163080" cy="1987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3FDFCEC-BB47-4FDC-A13F-180DAB33E29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814170" y="4016766"/>
                  <a:ext cx="180720" cy="21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EE73C3EE-107C-464B-A336-A4448196528F}"/>
                  </a:ext>
                </a:extLst>
              </p14:cNvPr>
              <p14:cNvContentPartPr/>
              <p14:nvPr/>
            </p14:nvContentPartPr>
            <p14:xfrm>
              <a:off x="4393050" y="4170486"/>
              <a:ext cx="105840" cy="14580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EE73C3EE-107C-464B-A336-A4448196528F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4384410" y="4161486"/>
                <a:ext cx="123480" cy="16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EB04865A-9C5B-479E-B8DC-FAB6E3BB5BDC}"/>
              </a:ext>
            </a:extLst>
          </p:cNvPr>
          <p:cNvGrpSpPr/>
          <p:nvPr/>
        </p:nvGrpSpPr>
        <p:grpSpPr>
          <a:xfrm>
            <a:off x="4677810" y="4170126"/>
            <a:ext cx="101880" cy="158400"/>
            <a:chOff x="4677810" y="4170126"/>
            <a:chExt cx="101880" cy="15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B59F1B4-DBB3-4BC7-83E8-17B33D031C52}"/>
                    </a:ext>
                  </a:extLst>
                </p14:cNvPr>
                <p14:cNvContentPartPr/>
                <p14:nvPr/>
              </p14:nvContentPartPr>
              <p14:xfrm>
                <a:off x="4677810" y="4170126"/>
                <a:ext cx="101880" cy="1054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B59F1B4-DBB3-4BC7-83E8-17B33D031C5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669170" y="4161126"/>
                  <a:ext cx="119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12ECEDE-674D-462A-8C81-2186DAA51467}"/>
                    </a:ext>
                  </a:extLst>
                </p14:cNvPr>
                <p14:cNvContentPartPr/>
                <p14:nvPr/>
              </p14:nvContentPartPr>
              <p14:xfrm>
                <a:off x="4707330" y="4306926"/>
                <a:ext cx="65160" cy="216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12ECEDE-674D-462A-8C81-2186DAA5146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698690" y="4297926"/>
                  <a:ext cx="8280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A3BDBD28-DC88-4349-A786-62F6D0830950}"/>
              </a:ext>
            </a:extLst>
          </p:cNvPr>
          <p:cNvGrpSpPr/>
          <p:nvPr/>
        </p:nvGrpSpPr>
        <p:grpSpPr>
          <a:xfrm>
            <a:off x="4958610" y="4131606"/>
            <a:ext cx="552240" cy="256320"/>
            <a:chOff x="4958610" y="4131606"/>
            <a:chExt cx="552240" cy="25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B93F1EB-6EBE-42A7-B98C-1F1AD9DAC3E6}"/>
                    </a:ext>
                  </a:extLst>
                </p14:cNvPr>
                <p14:cNvContentPartPr/>
                <p14:nvPr/>
              </p14:nvContentPartPr>
              <p14:xfrm>
                <a:off x="4958610" y="4131606"/>
                <a:ext cx="151560" cy="1800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B93F1EB-6EBE-42A7-B98C-1F1AD9DAC3E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949610" y="4122606"/>
                  <a:ext cx="1692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07C8F16-C08B-4837-902C-738F2136693F}"/>
                    </a:ext>
                  </a:extLst>
                </p14:cNvPr>
                <p14:cNvContentPartPr/>
                <p14:nvPr/>
              </p14:nvContentPartPr>
              <p14:xfrm>
                <a:off x="5156610" y="4263726"/>
                <a:ext cx="136800" cy="820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07C8F16-C08B-4837-902C-738F2136693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147970" y="4254726"/>
                  <a:ext cx="154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6FDA165-FE17-4BF2-A224-048A00831553}"/>
                    </a:ext>
                  </a:extLst>
                </p14:cNvPr>
                <p14:cNvContentPartPr/>
                <p14:nvPr/>
              </p14:nvContentPartPr>
              <p14:xfrm>
                <a:off x="5320410" y="4281366"/>
                <a:ext cx="95760" cy="759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6FDA165-FE17-4BF2-A224-048A0083155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311410" y="4272726"/>
                  <a:ext cx="1134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7B7EEC3-466F-42A6-83E5-08E9A1E5A475}"/>
                    </a:ext>
                  </a:extLst>
                </p14:cNvPr>
                <p14:cNvContentPartPr/>
                <p14:nvPr/>
              </p14:nvContentPartPr>
              <p14:xfrm>
                <a:off x="5419410" y="4281366"/>
                <a:ext cx="91440" cy="1065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7B7EEC3-466F-42A6-83E5-08E9A1E5A47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410770" y="4272726"/>
                  <a:ext cx="109080" cy="12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32D55E21-9725-415D-9374-5DA789A38184}"/>
                  </a:ext>
                </a:extLst>
              </p14:cNvPr>
              <p14:cNvContentPartPr/>
              <p14:nvPr/>
            </p14:nvContentPartPr>
            <p14:xfrm>
              <a:off x="5693730" y="4353726"/>
              <a:ext cx="4680" cy="324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32D55E21-9725-415D-9374-5DA789A38184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5684730" y="4345086"/>
                <a:ext cx="22320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1CB8FD40-48F2-4611-824A-798EAB282710}"/>
              </a:ext>
            </a:extLst>
          </p:cNvPr>
          <p:cNvGrpSpPr/>
          <p:nvPr/>
        </p:nvGrpSpPr>
        <p:grpSpPr>
          <a:xfrm>
            <a:off x="6096210" y="4305486"/>
            <a:ext cx="138960" cy="142560"/>
            <a:chOff x="6096210" y="4305486"/>
            <a:chExt cx="138960" cy="14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5C5630D-C1B4-442D-9981-502B6AE57EA5}"/>
                    </a:ext>
                  </a:extLst>
                </p14:cNvPr>
                <p14:cNvContentPartPr/>
                <p14:nvPr/>
              </p14:nvContentPartPr>
              <p14:xfrm>
                <a:off x="6096210" y="4322766"/>
                <a:ext cx="43920" cy="1173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5C5630D-C1B4-442D-9981-502B6AE57EA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087570" y="4313766"/>
                  <a:ext cx="61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9E95283-8DD6-40FE-BF4E-4C47FF2BF8B8}"/>
                    </a:ext>
                  </a:extLst>
                </p14:cNvPr>
                <p14:cNvContentPartPr/>
                <p14:nvPr/>
              </p14:nvContentPartPr>
              <p14:xfrm>
                <a:off x="6103410" y="4305486"/>
                <a:ext cx="127800" cy="1425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9E95283-8DD6-40FE-BF4E-4C47FF2BF8B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094770" y="4296486"/>
                  <a:ext cx="1454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F0D8CD3-D158-4825-B3A8-4DAE4CD74929}"/>
                    </a:ext>
                  </a:extLst>
                </p14:cNvPr>
                <p14:cNvContentPartPr/>
                <p14:nvPr/>
              </p14:nvContentPartPr>
              <p14:xfrm>
                <a:off x="6159210" y="4419246"/>
                <a:ext cx="75960" cy="108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F0D8CD3-D158-4825-B3A8-4DAE4CD7492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150210" y="4410606"/>
                  <a:ext cx="9360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59678E58-E133-44CD-B317-7FFD0790F4DE}"/>
              </a:ext>
            </a:extLst>
          </p:cNvPr>
          <p:cNvGrpSpPr/>
          <p:nvPr/>
        </p:nvGrpSpPr>
        <p:grpSpPr>
          <a:xfrm>
            <a:off x="1013730" y="4732446"/>
            <a:ext cx="474120" cy="193320"/>
            <a:chOff x="1013730" y="4732446"/>
            <a:chExt cx="474120" cy="19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3CE3955-0D7B-4F98-9DE4-2BC74EC572D8}"/>
                    </a:ext>
                  </a:extLst>
                </p14:cNvPr>
                <p14:cNvContentPartPr/>
                <p14:nvPr/>
              </p14:nvContentPartPr>
              <p14:xfrm>
                <a:off x="1013730" y="4804806"/>
                <a:ext cx="149760" cy="1209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3CE3955-0D7B-4F98-9DE4-2BC74EC572D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05090" y="4795806"/>
                  <a:ext cx="1674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C1D6129-5720-4196-BB73-928D64CB042C}"/>
                    </a:ext>
                  </a:extLst>
                </p14:cNvPr>
                <p14:cNvContentPartPr/>
                <p14:nvPr/>
              </p14:nvContentPartPr>
              <p14:xfrm>
                <a:off x="1173570" y="4732446"/>
                <a:ext cx="225000" cy="1850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C1D6129-5720-4196-BB73-928D64CB042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64570" y="4723806"/>
                  <a:ext cx="2426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4818829-31B6-4C63-848D-4E7B007E0A38}"/>
                    </a:ext>
                  </a:extLst>
                </p14:cNvPr>
                <p14:cNvContentPartPr/>
                <p14:nvPr/>
              </p14:nvContentPartPr>
              <p14:xfrm>
                <a:off x="1414770" y="4830726"/>
                <a:ext cx="73080" cy="849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4818829-31B6-4C63-848D-4E7B007E0A3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405770" y="4821726"/>
                  <a:ext cx="9072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B13B3093-A5AC-4B0D-BBF2-3300BD802270}"/>
              </a:ext>
            </a:extLst>
          </p:cNvPr>
          <p:cNvGrpSpPr/>
          <p:nvPr/>
        </p:nvGrpSpPr>
        <p:grpSpPr>
          <a:xfrm>
            <a:off x="1771530" y="4717686"/>
            <a:ext cx="973800" cy="234000"/>
            <a:chOff x="1771530" y="4717686"/>
            <a:chExt cx="973800" cy="23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B98D796-EFFA-4EDA-8109-D72FE9EB8268}"/>
                    </a:ext>
                  </a:extLst>
                </p14:cNvPr>
                <p14:cNvContentPartPr/>
                <p14:nvPr/>
              </p14:nvContentPartPr>
              <p14:xfrm>
                <a:off x="1771530" y="4780686"/>
                <a:ext cx="97200" cy="1393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B98D796-EFFA-4EDA-8109-D72FE9EB826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762890" y="4771686"/>
                  <a:ext cx="1148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8316D05-BC86-4DB5-84A8-21EEC17F3705}"/>
                    </a:ext>
                  </a:extLst>
                </p14:cNvPr>
                <p14:cNvContentPartPr/>
                <p14:nvPr/>
              </p14:nvContentPartPr>
              <p14:xfrm>
                <a:off x="1910490" y="4830726"/>
                <a:ext cx="106560" cy="478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8316D05-BC86-4DB5-84A8-21EEC17F370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901850" y="4822086"/>
                  <a:ext cx="1242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CD73C48-308E-4BD5-9523-30B413AACAA9}"/>
                    </a:ext>
                  </a:extLst>
                </p14:cNvPr>
                <p14:cNvContentPartPr/>
                <p14:nvPr/>
              </p14:nvContentPartPr>
              <p14:xfrm>
                <a:off x="2107050" y="4737126"/>
                <a:ext cx="126000" cy="1738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CD73C48-308E-4BD5-9523-30B413AACAA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098410" y="4728486"/>
                  <a:ext cx="1436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AD13083-7F4D-44F2-825D-B4E201DA525E}"/>
                    </a:ext>
                  </a:extLst>
                </p14:cNvPr>
                <p14:cNvContentPartPr/>
                <p14:nvPr/>
              </p14:nvContentPartPr>
              <p14:xfrm>
                <a:off x="2260410" y="4876806"/>
                <a:ext cx="155520" cy="748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AD13083-7F4D-44F2-825D-B4E201DA525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251410" y="4867806"/>
                  <a:ext cx="173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EA4BDD3-81FE-48F0-A359-356E9CB0390E}"/>
                    </a:ext>
                  </a:extLst>
                </p14:cNvPr>
                <p14:cNvContentPartPr/>
                <p14:nvPr/>
              </p14:nvContentPartPr>
              <p14:xfrm>
                <a:off x="2432130" y="4880046"/>
                <a:ext cx="64800" cy="550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EA4BDD3-81FE-48F0-A359-356E9CB0390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423490" y="4871406"/>
                  <a:ext cx="824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4F09844-1891-4E0A-97FA-0A32D01BC053}"/>
                    </a:ext>
                  </a:extLst>
                </p14:cNvPr>
                <p14:cNvContentPartPr/>
                <p14:nvPr/>
              </p14:nvContentPartPr>
              <p14:xfrm>
                <a:off x="2503770" y="4867086"/>
                <a:ext cx="84600" cy="846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4F09844-1891-4E0A-97FA-0A32D01BC05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494770" y="4858446"/>
                  <a:ext cx="1022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597A72B-2BD9-466C-A088-8C23B534F48A}"/>
                    </a:ext>
                  </a:extLst>
                </p14:cNvPr>
                <p14:cNvContentPartPr/>
                <p14:nvPr/>
              </p14:nvContentPartPr>
              <p14:xfrm>
                <a:off x="2669730" y="4717686"/>
                <a:ext cx="52200" cy="1155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597A72B-2BD9-466C-A088-8C23B534F48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660730" y="4708686"/>
                  <a:ext cx="698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6AE51BD-8C2D-45B4-92C1-B5CF006382AB}"/>
                    </a:ext>
                  </a:extLst>
                </p14:cNvPr>
                <p14:cNvContentPartPr/>
                <p14:nvPr/>
              </p14:nvContentPartPr>
              <p14:xfrm>
                <a:off x="2741730" y="4904166"/>
                <a:ext cx="3600" cy="151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6AE51BD-8C2D-45B4-92C1-B5CF006382A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732730" y="4895166"/>
                  <a:ext cx="2124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10AFF716-4CD3-4C86-9BC4-9607E67AA35C}"/>
              </a:ext>
            </a:extLst>
          </p:cNvPr>
          <p:cNvGrpSpPr/>
          <p:nvPr/>
        </p:nvGrpSpPr>
        <p:grpSpPr>
          <a:xfrm>
            <a:off x="5659530" y="2821566"/>
            <a:ext cx="1362240" cy="945720"/>
            <a:chOff x="5659530" y="2821566"/>
            <a:chExt cx="1362240" cy="94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CABA7F2-F8B8-407A-8840-140197BB3D46}"/>
                    </a:ext>
                  </a:extLst>
                </p14:cNvPr>
                <p14:cNvContentPartPr/>
                <p14:nvPr/>
              </p14:nvContentPartPr>
              <p14:xfrm>
                <a:off x="5844930" y="3298206"/>
                <a:ext cx="108720" cy="982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CABA7F2-F8B8-407A-8840-140197BB3D4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835930" y="3289206"/>
                  <a:ext cx="1263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4ABB2E7-3F57-4CB7-9969-76A8C566F6A8}"/>
                    </a:ext>
                  </a:extLst>
                </p14:cNvPr>
                <p14:cNvContentPartPr/>
                <p14:nvPr/>
              </p14:nvContentPartPr>
              <p14:xfrm>
                <a:off x="5856450" y="3417366"/>
                <a:ext cx="105120" cy="273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4ABB2E7-3F57-4CB7-9969-76A8C566F6A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847810" y="3408726"/>
                  <a:ext cx="122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44F5131-3FCC-4A4C-8338-2E71B6DDA57F}"/>
                    </a:ext>
                  </a:extLst>
                </p14:cNvPr>
                <p14:cNvContentPartPr/>
                <p14:nvPr/>
              </p14:nvContentPartPr>
              <p14:xfrm>
                <a:off x="6251010" y="3243126"/>
                <a:ext cx="168480" cy="201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44F5131-3FCC-4A4C-8338-2E71B6DDA57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242010" y="3234486"/>
                  <a:ext cx="1861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9A9A50C-C715-4B66-984F-BF4404DF5B7B}"/>
                    </a:ext>
                  </a:extLst>
                </p14:cNvPr>
                <p14:cNvContentPartPr/>
                <p14:nvPr/>
              </p14:nvContentPartPr>
              <p14:xfrm>
                <a:off x="6251370" y="3246366"/>
                <a:ext cx="271080" cy="2113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9A9A50C-C715-4B66-984F-BF4404DF5B7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242370" y="3237726"/>
                  <a:ext cx="2887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4E69297-4CE1-413B-A31B-5F51D62F7750}"/>
                    </a:ext>
                  </a:extLst>
                </p14:cNvPr>
                <p14:cNvContentPartPr/>
                <p14:nvPr/>
              </p14:nvContentPartPr>
              <p14:xfrm>
                <a:off x="6218970" y="3527166"/>
                <a:ext cx="52200" cy="1274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4E69297-4CE1-413B-A31B-5F51D62F775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210330" y="3518166"/>
                  <a:ext cx="69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1B4D58D-E3C1-49CA-9D79-64A8D5008561}"/>
                    </a:ext>
                  </a:extLst>
                </p14:cNvPr>
                <p14:cNvContentPartPr/>
                <p14:nvPr/>
              </p14:nvContentPartPr>
              <p14:xfrm>
                <a:off x="6311490" y="3558846"/>
                <a:ext cx="11520" cy="144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1B4D58D-E3C1-49CA-9D79-64A8D500856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302490" y="3549846"/>
                  <a:ext cx="29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B872ECA-AB4E-481E-9EE9-D5D88B9F3EAA}"/>
                    </a:ext>
                  </a:extLst>
                </p14:cNvPr>
                <p14:cNvContentPartPr/>
                <p14:nvPr/>
              </p14:nvContentPartPr>
              <p14:xfrm>
                <a:off x="6310050" y="3582246"/>
                <a:ext cx="93960" cy="759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B872ECA-AB4E-481E-9EE9-D5D88B9F3EA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301050" y="3573246"/>
                  <a:ext cx="111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73D6197-D4D6-4BA4-9117-831B0A27404E}"/>
                    </a:ext>
                  </a:extLst>
                </p14:cNvPr>
                <p14:cNvContentPartPr/>
                <p14:nvPr/>
              </p14:nvContentPartPr>
              <p14:xfrm>
                <a:off x="6370170" y="3518886"/>
                <a:ext cx="9360" cy="72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73D6197-D4D6-4BA4-9117-831B0A27404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361530" y="3510246"/>
                  <a:ext cx="27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9B0F640-D411-47C3-A26F-A9BDD21013B3}"/>
                    </a:ext>
                  </a:extLst>
                </p14:cNvPr>
                <p14:cNvContentPartPr/>
                <p14:nvPr/>
              </p14:nvContentPartPr>
              <p14:xfrm>
                <a:off x="6397170" y="3524646"/>
                <a:ext cx="93960" cy="2426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9B0F640-D411-47C3-A26F-A9BDD21013B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388170" y="3516006"/>
                  <a:ext cx="1116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CBA6E92-1AC6-45E3-B59B-A0F87C02715E}"/>
                    </a:ext>
                  </a:extLst>
                </p14:cNvPr>
                <p14:cNvContentPartPr/>
                <p14:nvPr/>
              </p14:nvContentPartPr>
              <p14:xfrm>
                <a:off x="6514530" y="3536526"/>
                <a:ext cx="87120" cy="1195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CBA6E92-1AC6-45E3-B59B-A0F87C02715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505530" y="3527886"/>
                  <a:ext cx="1047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EB3F79D-6BCE-44CB-A8F6-DE4F3E9D81F6}"/>
                    </a:ext>
                  </a:extLst>
                </p14:cNvPr>
                <p14:cNvContentPartPr/>
                <p14:nvPr/>
              </p14:nvContentPartPr>
              <p14:xfrm>
                <a:off x="6602010" y="3527886"/>
                <a:ext cx="94320" cy="1407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EB3F79D-6BCE-44CB-A8F6-DE4F3E9D81F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593370" y="3519246"/>
                  <a:ext cx="1119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7609B5D-68BF-46D8-A6C9-F0F7DF6B0D1F}"/>
                    </a:ext>
                  </a:extLst>
                </p14:cNvPr>
                <p14:cNvContentPartPr/>
                <p14:nvPr/>
              </p14:nvContentPartPr>
              <p14:xfrm>
                <a:off x="6628650" y="3601326"/>
                <a:ext cx="80280" cy="572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7609B5D-68BF-46D8-A6C9-F0F7DF6B0D1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619650" y="3592686"/>
                  <a:ext cx="979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A6DDDA2-5E42-430C-AF6F-A99DF52778D8}"/>
                    </a:ext>
                  </a:extLst>
                </p14:cNvPr>
                <p14:cNvContentPartPr/>
                <p14:nvPr/>
              </p14:nvContentPartPr>
              <p14:xfrm>
                <a:off x="6794970" y="3279846"/>
                <a:ext cx="99000" cy="1173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A6DDDA2-5E42-430C-AF6F-A99DF52778D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786330" y="3271206"/>
                  <a:ext cx="116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44B5E28-F547-4125-BAC5-7882534657F3}"/>
                    </a:ext>
                  </a:extLst>
                </p14:cNvPr>
                <p14:cNvContentPartPr/>
                <p14:nvPr/>
              </p14:nvContentPartPr>
              <p14:xfrm>
                <a:off x="6924930" y="3275526"/>
                <a:ext cx="96840" cy="2883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44B5E28-F547-4125-BAC5-7882534657F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916290" y="3266886"/>
                  <a:ext cx="1144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F927933-954D-4BD1-9FD4-4D5FB325E01B}"/>
                    </a:ext>
                  </a:extLst>
                </p14:cNvPr>
                <p14:cNvContentPartPr/>
                <p14:nvPr/>
              </p14:nvContentPartPr>
              <p14:xfrm>
                <a:off x="5659530" y="3131526"/>
                <a:ext cx="453600" cy="5655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F927933-954D-4BD1-9FD4-4D5FB325E01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650530" y="3122526"/>
                  <a:ext cx="47124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2744C01-9243-46D8-AFB3-5A7995B938DF}"/>
                    </a:ext>
                  </a:extLst>
                </p14:cNvPr>
                <p14:cNvContentPartPr/>
                <p14:nvPr/>
              </p14:nvContentPartPr>
              <p14:xfrm>
                <a:off x="5975610" y="2891046"/>
                <a:ext cx="22320" cy="1317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2744C01-9243-46D8-AFB3-5A7995B938D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966970" y="2882046"/>
                  <a:ext cx="399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1C61247-6A6A-4714-A604-3BA624D181C7}"/>
                    </a:ext>
                  </a:extLst>
                </p14:cNvPr>
                <p14:cNvContentPartPr/>
                <p14:nvPr/>
              </p14:nvContentPartPr>
              <p14:xfrm>
                <a:off x="5839170" y="2821566"/>
                <a:ext cx="230760" cy="2433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1C61247-6A6A-4714-A604-3BA624D181C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830170" y="2812926"/>
                  <a:ext cx="248400" cy="26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63D39BAD-9A46-479E-8B88-0D2F8969661A}"/>
              </a:ext>
            </a:extLst>
          </p:cNvPr>
          <p:cNvGrpSpPr/>
          <p:nvPr/>
        </p:nvGrpSpPr>
        <p:grpSpPr>
          <a:xfrm>
            <a:off x="7633770" y="2781606"/>
            <a:ext cx="2574000" cy="977400"/>
            <a:chOff x="7633770" y="2781606"/>
            <a:chExt cx="2574000" cy="97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77C4CEB-3BEC-442F-B22D-8F36E652F9A0}"/>
                    </a:ext>
                  </a:extLst>
                </p14:cNvPr>
                <p14:cNvContentPartPr/>
                <p14:nvPr/>
              </p14:nvContentPartPr>
              <p14:xfrm>
                <a:off x="7633770" y="3244566"/>
                <a:ext cx="142560" cy="1803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77C4CEB-3BEC-442F-B22D-8F36E652F9A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625130" y="3235566"/>
                  <a:ext cx="1602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42A3026-ACF4-4943-8325-C84F48627E45}"/>
                    </a:ext>
                  </a:extLst>
                </p14:cNvPr>
                <p14:cNvContentPartPr/>
                <p14:nvPr/>
              </p14:nvContentPartPr>
              <p14:xfrm>
                <a:off x="7793970" y="3324846"/>
                <a:ext cx="94680" cy="860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42A3026-ACF4-4943-8325-C84F48627E4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784970" y="3316206"/>
                  <a:ext cx="1123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B91B952-636B-4F9D-A609-630FC3F5BC0F}"/>
                    </a:ext>
                  </a:extLst>
                </p14:cNvPr>
                <p14:cNvContentPartPr/>
                <p14:nvPr/>
              </p14:nvContentPartPr>
              <p14:xfrm>
                <a:off x="7916370" y="3316206"/>
                <a:ext cx="92880" cy="2451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B91B952-636B-4F9D-A609-630FC3F5BC0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907730" y="3307206"/>
                  <a:ext cx="1105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5DF3839-071C-401D-B6EF-A92AE20025F1}"/>
                    </a:ext>
                  </a:extLst>
                </p14:cNvPr>
                <p14:cNvContentPartPr/>
                <p14:nvPr/>
              </p14:nvContentPartPr>
              <p14:xfrm>
                <a:off x="8047050" y="3275166"/>
                <a:ext cx="86040" cy="1238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5DF3839-071C-401D-B6EF-A92AE20025F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038410" y="3266166"/>
                  <a:ext cx="103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5F96CF2-F829-46B8-A61C-95C4BE006854}"/>
                    </a:ext>
                  </a:extLst>
                </p14:cNvPr>
                <p14:cNvContentPartPr/>
                <p14:nvPr/>
              </p14:nvContentPartPr>
              <p14:xfrm>
                <a:off x="8134890" y="3227286"/>
                <a:ext cx="66240" cy="2836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5F96CF2-F829-46B8-A61C-95C4BE00685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125890" y="3218286"/>
                  <a:ext cx="838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148F37C-01F4-4A61-990D-988CA824E56E}"/>
                    </a:ext>
                  </a:extLst>
                </p14:cNvPr>
                <p14:cNvContentPartPr/>
                <p14:nvPr/>
              </p14:nvContentPartPr>
              <p14:xfrm>
                <a:off x="8218050" y="3229086"/>
                <a:ext cx="165240" cy="2134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148F37C-01F4-4A61-990D-988CA824E56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209410" y="3220086"/>
                  <a:ext cx="1828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261A5A2-CF3A-45E2-AF9D-D29FE2C028A5}"/>
                    </a:ext>
                  </a:extLst>
                </p14:cNvPr>
                <p14:cNvContentPartPr/>
                <p14:nvPr/>
              </p14:nvContentPartPr>
              <p14:xfrm>
                <a:off x="8456730" y="3301806"/>
                <a:ext cx="101520" cy="986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261A5A2-CF3A-45E2-AF9D-D29FE2C028A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448090" y="3293166"/>
                  <a:ext cx="119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D66DEC3-A383-4FDC-9C39-E313A555983C}"/>
                    </a:ext>
                  </a:extLst>
                </p14:cNvPr>
                <p14:cNvContentPartPr/>
                <p14:nvPr/>
              </p14:nvContentPartPr>
              <p14:xfrm>
                <a:off x="8548890" y="3276606"/>
                <a:ext cx="104400" cy="2815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D66DEC3-A383-4FDC-9C39-E313A555983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539890" y="3267606"/>
                  <a:ext cx="1220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548CDBA-99CE-4116-9886-2DA2DE31DB38}"/>
                    </a:ext>
                  </a:extLst>
                </p14:cNvPr>
                <p14:cNvContentPartPr/>
                <p14:nvPr/>
              </p14:nvContentPartPr>
              <p14:xfrm>
                <a:off x="8952090" y="3276966"/>
                <a:ext cx="104040" cy="1022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548CDBA-99CE-4116-9886-2DA2DE31DB3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943450" y="3268326"/>
                  <a:ext cx="1216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EB1D44B-F2DF-4BDB-88DF-1FF61DED0A7B}"/>
                    </a:ext>
                  </a:extLst>
                </p14:cNvPr>
                <p14:cNvContentPartPr/>
                <p14:nvPr/>
              </p14:nvContentPartPr>
              <p14:xfrm>
                <a:off x="8984130" y="3413406"/>
                <a:ext cx="76680" cy="219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EB1D44B-F2DF-4BDB-88DF-1FF61DED0A7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975130" y="3404766"/>
                  <a:ext cx="94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8133BE2-066B-479C-88F9-148C47A75135}"/>
                    </a:ext>
                  </a:extLst>
                </p14:cNvPr>
                <p14:cNvContentPartPr/>
                <p14:nvPr/>
              </p14:nvContentPartPr>
              <p14:xfrm>
                <a:off x="9239010" y="3253566"/>
                <a:ext cx="129960" cy="1947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8133BE2-066B-479C-88F9-148C47A7513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230370" y="3244566"/>
                  <a:ext cx="1476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C50ACE8-9CCE-4ABC-98EA-BC9CD18D04F2}"/>
                    </a:ext>
                  </a:extLst>
                </p14:cNvPr>
                <p14:cNvContentPartPr/>
                <p14:nvPr/>
              </p14:nvContentPartPr>
              <p14:xfrm>
                <a:off x="9425130" y="3397926"/>
                <a:ext cx="112320" cy="878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C50ACE8-9CCE-4ABC-98EA-BC9CD18D04F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416130" y="3389286"/>
                  <a:ext cx="129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42F792D-B5F7-4666-9238-06BCFA53E221}"/>
                    </a:ext>
                  </a:extLst>
                </p14:cNvPr>
                <p14:cNvContentPartPr/>
                <p14:nvPr/>
              </p14:nvContentPartPr>
              <p14:xfrm>
                <a:off x="9555810" y="3409806"/>
                <a:ext cx="94680" cy="777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42F792D-B5F7-4666-9238-06BCFA53E22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547170" y="3401166"/>
                  <a:ext cx="112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2FCF086-663B-427D-BFA3-E78CB5DDC367}"/>
                    </a:ext>
                  </a:extLst>
                </p14:cNvPr>
                <p14:cNvContentPartPr/>
                <p14:nvPr/>
              </p14:nvContentPartPr>
              <p14:xfrm>
                <a:off x="9655170" y="3413046"/>
                <a:ext cx="79920" cy="824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2FCF086-663B-427D-BFA3-E78CB5DDC36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646170" y="3404406"/>
                  <a:ext cx="975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B47D990-C8F0-4850-A6C6-27974A5B62E3}"/>
                    </a:ext>
                  </a:extLst>
                </p14:cNvPr>
                <p14:cNvContentPartPr/>
                <p14:nvPr/>
              </p14:nvContentPartPr>
              <p14:xfrm>
                <a:off x="9860010" y="3373446"/>
                <a:ext cx="11880" cy="57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B47D990-C8F0-4850-A6C6-27974A5B62E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851370" y="3364446"/>
                  <a:ext cx="29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1AFD86A-47DC-41DD-904F-ADBB6394E713}"/>
                    </a:ext>
                  </a:extLst>
                </p14:cNvPr>
                <p14:cNvContentPartPr/>
                <p14:nvPr/>
              </p14:nvContentPartPr>
              <p14:xfrm>
                <a:off x="9984570" y="3311886"/>
                <a:ext cx="122400" cy="1036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1AFD86A-47DC-41DD-904F-ADBB6394E71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975570" y="3303246"/>
                  <a:ext cx="140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74BB995-505F-4EFB-9E1C-2AB34A0F4242}"/>
                    </a:ext>
                  </a:extLst>
                </p14:cNvPr>
                <p14:cNvContentPartPr/>
                <p14:nvPr/>
              </p14:nvContentPartPr>
              <p14:xfrm>
                <a:off x="10133610" y="3442566"/>
                <a:ext cx="60480" cy="1476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74BB995-505F-4EFB-9E1C-2AB34A0F424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124970" y="3433566"/>
                  <a:ext cx="781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46E35CB-5FBD-4B91-B7A7-AF81814B133D}"/>
                    </a:ext>
                  </a:extLst>
                </p14:cNvPr>
                <p14:cNvContentPartPr/>
                <p14:nvPr/>
              </p14:nvContentPartPr>
              <p14:xfrm>
                <a:off x="10190490" y="3343566"/>
                <a:ext cx="17280" cy="90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46E35CB-5FBD-4B91-B7A7-AF81814B133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181850" y="3334926"/>
                  <a:ext cx="34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9E44C19-F4E6-4168-87E8-D221E6A88A19}"/>
                    </a:ext>
                  </a:extLst>
                </p14:cNvPr>
                <p14:cNvContentPartPr/>
                <p14:nvPr/>
              </p14:nvContentPartPr>
              <p14:xfrm>
                <a:off x="8766330" y="3097686"/>
                <a:ext cx="464400" cy="6613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9E44C19-F4E6-4168-87E8-D221E6A88A1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757690" y="3089046"/>
                  <a:ext cx="482040" cy="67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920A183-98CB-4645-B2EE-9B923AC1E08C}"/>
                    </a:ext>
                  </a:extLst>
                </p14:cNvPr>
                <p14:cNvContentPartPr/>
                <p14:nvPr/>
              </p14:nvContentPartPr>
              <p14:xfrm>
                <a:off x="8990610" y="2860446"/>
                <a:ext cx="101880" cy="1191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920A183-98CB-4645-B2EE-9B923AC1E08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981970" y="2851446"/>
                  <a:ext cx="119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8543F46-6B4B-44F5-A401-C9E4060AA8B5}"/>
                    </a:ext>
                  </a:extLst>
                </p14:cNvPr>
                <p14:cNvContentPartPr/>
                <p14:nvPr/>
              </p14:nvContentPartPr>
              <p14:xfrm>
                <a:off x="8920050" y="2781606"/>
                <a:ext cx="263160" cy="2948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8543F46-6B4B-44F5-A401-C9E4060AA8B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911050" y="2772966"/>
                  <a:ext cx="280800" cy="31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8E759EE4-1893-4FCE-8F38-5557D0EDFB0B}"/>
              </a:ext>
            </a:extLst>
          </p:cNvPr>
          <p:cNvGrpSpPr/>
          <p:nvPr/>
        </p:nvGrpSpPr>
        <p:grpSpPr>
          <a:xfrm>
            <a:off x="3500250" y="4683126"/>
            <a:ext cx="298800" cy="302760"/>
            <a:chOff x="3500250" y="4683126"/>
            <a:chExt cx="298800" cy="30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4C54BE8-0DBB-482E-AC38-03AA2CC61E72}"/>
                    </a:ext>
                  </a:extLst>
                </p14:cNvPr>
                <p14:cNvContentPartPr/>
                <p14:nvPr/>
              </p14:nvContentPartPr>
              <p14:xfrm>
                <a:off x="3639210" y="4788606"/>
                <a:ext cx="13680" cy="1159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4C54BE8-0DBB-482E-AC38-03AA2CC61E7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630570" y="4779606"/>
                  <a:ext cx="313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5D5209F-99C6-4C81-975C-4C999E8AA2D8}"/>
                    </a:ext>
                  </a:extLst>
                </p14:cNvPr>
                <p14:cNvContentPartPr/>
                <p14:nvPr/>
              </p14:nvContentPartPr>
              <p14:xfrm>
                <a:off x="3500250" y="4683126"/>
                <a:ext cx="298800" cy="3027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5D5209F-99C6-4C81-975C-4C999E8AA2D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491610" y="4674486"/>
                  <a:ext cx="316440" cy="32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74B4EBAB-57E3-4A16-BE7B-ECAF72DA2CAA}"/>
              </a:ext>
            </a:extLst>
          </p:cNvPr>
          <p:cNvGrpSpPr/>
          <p:nvPr/>
        </p:nvGrpSpPr>
        <p:grpSpPr>
          <a:xfrm>
            <a:off x="4013970" y="4778166"/>
            <a:ext cx="799200" cy="291960"/>
            <a:chOff x="4013970" y="4778166"/>
            <a:chExt cx="799200" cy="29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E0E4238-589E-4446-BAF3-5D9DAD65EA0D}"/>
                    </a:ext>
                  </a:extLst>
                </p14:cNvPr>
                <p14:cNvContentPartPr/>
                <p14:nvPr/>
              </p14:nvContentPartPr>
              <p14:xfrm>
                <a:off x="4013970" y="4805166"/>
                <a:ext cx="80280" cy="961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E0E4238-589E-4446-BAF3-5D9DAD65EA0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004970" y="4796166"/>
                  <a:ext cx="97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FF2BE34-B903-437B-8B1D-CBB271FA752D}"/>
                    </a:ext>
                  </a:extLst>
                </p14:cNvPr>
                <p14:cNvContentPartPr/>
                <p14:nvPr/>
              </p14:nvContentPartPr>
              <p14:xfrm>
                <a:off x="4137450" y="4815966"/>
                <a:ext cx="321840" cy="2318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FF2BE34-B903-437B-8B1D-CBB271FA752D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128450" y="4806966"/>
                  <a:ext cx="3394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AA135AB-5455-4CB8-B663-876D9247B717}"/>
                    </a:ext>
                  </a:extLst>
                </p14:cNvPr>
                <p14:cNvContentPartPr/>
                <p14:nvPr/>
              </p14:nvContentPartPr>
              <p14:xfrm>
                <a:off x="4491330" y="4783206"/>
                <a:ext cx="87840" cy="1267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AA135AB-5455-4CB8-B663-876D9247B717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482690" y="4774566"/>
                  <a:ext cx="105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B38C9CC-E539-4E38-9169-944D446F8ED8}"/>
                    </a:ext>
                  </a:extLst>
                </p14:cNvPr>
                <p14:cNvContentPartPr/>
                <p14:nvPr/>
              </p14:nvContentPartPr>
              <p14:xfrm>
                <a:off x="4630650" y="4778166"/>
                <a:ext cx="52920" cy="1656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B38C9CC-E539-4E38-9169-944D446F8ED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622010" y="4769166"/>
                  <a:ext cx="70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FDDDA22-98F1-48EA-AFEB-30110D4DF641}"/>
                    </a:ext>
                  </a:extLst>
                </p14:cNvPr>
                <p14:cNvContentPartPr/>
                <p14:nvPr/>
              </p14:nvContentPartPr>
              <p14:xfrm>
                <a:off x="4598970" y="4842246"/>
                <a:ext cx="214200" cy="2278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FDDDA22-98F1-48EA-AFEB-30110D4DF64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589970" y="4833246"/>
                  <a:ext cx="23184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EF45AAC2-764A-42BB-BAF2-AEDA1D6EB205}"/>
              </a:ext>
            </a:extLst>
          </p:cNvPr>
          <p:cNvGrpSpPr/>
          <p:nvPr/>
        </p:nvGrpSpPr>
        <p:grpSpPr>
          <a:xfrm>
            <a:off x="5317530" y="4812366"/>
            <a:ext cx="235080" cy="283320"/>
            <a:chOff x="5317530" y="4812366"/>
            <a:chExt cx="235080" cy="28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3AEE97F-96A7-4508-A3B1-4C54E79A1842}"/>
                    </a:ext>
                  </a:extLst>
                </p14:cNvPr>
                <p14:cNvContentPartPr/>
                <p14:nvPr/>
              </p14:nvContentPartPr>
              <p14:xfrm>
                <a:off x="5366850" y="4882206"/>
                <a:ext cx="17640" cy="914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3AEE97F-96A7-4508-A3B1-4C54E79A1842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358210" y="4873206"/>
                  <a:ext cx="35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A20387D-9D93-439F-A554-8CC6DF3C07DE}"/>
                    </a:ext>
                  </a:extLst>
                </p14:cNvPr>
                <p14:cNvContentPartPr/>
                <p14:nvPr/>
              </p14:nvContentPartPr>
              <p14:xfrm>
                <a:off x="5317530" y="4812366"/>
                <a:ext cx="227520" cy="2833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A20387D-9D93-439F-A554-8CC6DF3C07D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308890" y="4803366"/>
                  <a:ext cx="2451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AB78AD0-786C-4BF6-88DE-E5B8E53EB1CB}"/>
                    </a:ext>
                  </a:extLst>
                </p14:cNvPr>
                <p14:cNvContentPartPr/>
                <p14:nvPr/>
              </p14:nvContentPartPr>
              <p14:xfrm>
                <a:off x="5439570" y="4941966"/>
                <a:ext cx="113040" cy="151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AB78AD0-786C-4BF6-88DE-E5B8E53EB1C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430930" y="4932966"/>
                  <a:ext cx="13068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4417999C-010B-484A-B0BB-379362C18888}"/>
              </a:ext>
            </a:extLst>
          </p:cNvPr>
          <p:cNvGrpSpPr/>
          <p:nvPr/>
        </p:nvGrpSpPr>
        <p:grpSpPr>
          <a:xfrm>
            <a:off x="6082890" y="4849446"/>
            <a:ext cx="232200" cy="165240"/>
            <a:chOff x="6082890" y="4849446"/>
            <a:chExt cx="232200" cy="16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C10B86A-1335-4D32-9094-907B9697ED65}"/>
                    </a:ext>
                  </a:extLst>
                </p14:cNvPr>
                <p14:cNvContentPartPr/>
                <p14:nvPr/>
              </p14:nvContentPartPr>
              <p14:xfrm>
                <a:off x="6082890" y="4849446"/>
                <a:ext cx="232200" cy="1652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C10B86A-1335-4D32-9094-907B9697ED6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074250" y="4840446"/>
                  <a:ext cx="249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A2530B9-0232-41AB-AE79-3685C848965F}"/>
                    </a:ext>
                  </a:extLst>
                </p14:cNvPr>
                <p14:cNvContentPartPr/>
                <p14:nvPr/>
              </p14:nvContentPartPr>
              <p14:xfrm>
                <a:off x="6291330" y="4860606"/>
                <a:ext cx="6120" cy="36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A2530B9-0232-41AB-AE79-3685C848965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282330" y="4851606"/>
                  <a:ext cx="2376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DE76CCC9-D4F8-4E2D-A94C-52EEE197AA0F}"/>
              </a:ext>
            </a:extLst>
          </p:cNvPr>
          <p:cNvGrpSpPr/>
          <p:nvPr/>
        </p:nvGrpSpPr>
        <p:grpSpPr>
          <a:xfrm>
            <a:off x="6461250" y="4836126"/>
            <a:ext cx="406440" cy="250920"/>
            <a:chOff x="6461250" y="4836126"/>
            <a:chExt cx="406440" cy="25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7FC026F-9D1C-458C-ACAC-4BACA606AE09}"/>
                    </a:ext>
                  </a:extLst>
                </p14:cNvPr>
                <p14:cNvContentPartPr/>
                <p14:nvPr/>
              </p14:nvContentPartPr>
              <p14:xfrm>
                <a:off x="6461250" y="4885806"/>
                <a:ext cx="110160" cy="7596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7FC026F-9D1C-458C-ACAC-4BACA606AE0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452610" y="4877166"/>
                  <a:ext cx="127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E0DFFE8-EF2F-49BA-B5CF-0DE43C05D24E}"/>
                    </a:ext>
                  </a:extLst>
                </p14:cNvPr>
                <p14:cNvContentPartPr/>
                <p14:nvPr/>
              </p14:nvContentPartPr>
              <p14:xfrm>
                <a:off x="6646290" y="4848006"/>
                <a:ext cx="113040" cy="1209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E0DFFE8-EF2F-49BA-B5CF-0DE43C05D24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637290" y="4839006"/>
                  <a:ext cx="1306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11BAEC9-4560-433A-BFE2-4A91A5F9D60B}"/>
                    </a:ext>
                  </a:extLst>
                </p14:cNvPr>
                <p14:cNvContentPartPr/>
                <p14:nvPr/>
              </p14:nvContentPartPr>
              <p14:xfrm>
                <a:off x="6793170" y="4836126"/>
                <a:ext cx="74520" cy="2509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11BAEC9-4560-433A-BFE2-4A91A5F9D60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784530" y="4827126"/>
                  <a:ext cx="92160" cy="26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DFAB56D0-278A-4BFF-8820-255092BE85E3}"/>
              </a:ext>
            </a:extLst>
          </p:cNvPr>
          <p:cNvGrpSpPr/>
          <p:nvPr/>
        </p:nvGrpSpPr>
        <p:grpSpPr>
          <a:xfrm>
            <a:off x="7273050" y="4765566"/>
            <a:ext cx="1143360" cy="313560"/>
            <a:chOff x="7273050" y="4765566"/>
            <a:chExt cx="1143360" cy="31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C9F9C63-2BB2-4A46-B10F-9B2C055FD65E}"/>
                    </a:ext>
                  </a:extLst>
                </p14:cNvPr>
                <p14:cNvContentPartPr/>
                <p14:nvPr/>
              </p14:nvContentPartPr>
              <p14:xfrm>
                <a:off x="7273050" y="4843326"/>
                <a:ext cx="127080" cy="15300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C9F9C63-2BB2-4A46-B10F-9B2C055FD65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264410" y="4834686"/>
                  <a:ext cx="1447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84C1791-BC04-40E7-AECD-15FE9FD69C1C}"/>
                    </a:ext>
                  </a:extLst>
                </p14:cNvPr>
                <p14:cNvContentPartPr/>
                <p14:nvPr/>
              </p14:nvContentPartPr>
              <p14:xfrm>
                <a:off x="7277010" y="4912086"/>
                <a:ext cx="284760" cy="6264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84C1791-BC04-40E7-AECD-15FE9FD69C1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268370" y="4903446"/>
                  <a:ext cx="3024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3A35DC0-1BDB-4812-A6DE-F77456A06840}"/>
                    </a:ext>
                  </a:extLst>
                </p14:cNvPr>
                <p14:cNvContentPartPr/>
                <p14:nvPr/>
              </p14:nvContentPartPr>
              <p14:xfrm>
                <a:off x="7531890" y="4824966"/>
                <a:ext cx="1440" cy="18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3A35DC0-1BDB-4812-A6DE-F77456A0684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522890" y="4816326"/>
                  <a:ext cx="190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D26AB80-255D-425D-BC77-3AE48849314B}"/>
                    </a:ext>
                  </a:extLst>
                </p14:cNvPr>
                <p14:cNvContentPartPr/>
                <p14:nvPr/>
              </p14:nvContentPartPr>
              <p14:xfrm>
                <a:off x="7673730" y="4917846"/>
                <a:ext cx="360" cy="50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D26AB80-255D-425D-BC77-3AE48849314B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664730" y="4909206"/>
                  <a:ext cx="180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C5D0BE7-A427-4A27-A847-A4C16FEE8546}"/>
                    </a:ext>
                  </a:extLst>
                </p14:cNvPr>
                <p14:cNvContentPartPr/>
                <p14:nvPr/>
              </p14:nvContentPartPr>
              <p14:xfrm>
                <a:off x="7675530" y="4889766"/>
                <a:ext cx="207360" cy="7380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C5D0BE7-A427-4A27-A847-A4C16FEE854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666890" y="4880766"/>
                  <a:ext cx="225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8DB955E-EB1D-47A5-AC2E-86097A888633}"/>
                    </a:ext>
                  </a:extLst>
                </p14:cNvPr>
                <p14:cNvContentPartPr/>
                <p14:nvPr/>
              </p14:nvContentPartPr>
              <p14:xfrm>
                <a:off x="7838970" y="4826046"/>
                <a:ext cx="24840" cy="280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8DB955E-EB1D-47A5-AC2E-86097A888633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829970" y="4817046"/>
                  <a:ext cx="42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6777B5D-9B35-419F-9D23-213B3EF4EE02}"/>
                    </a:ext>
                  </a:extLst>
                </p14:cNvPr>
                <p14:cNvContentPartPr/>
                <p14:nvPr/>
              </p14:nvContentPartPr>
              <p14:xfrm>
                <a:off x="7897290" y="4765566"/>
                <a:ext cx="104400" cy="3135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6777B5D-9B35-419F-9D23-213B3EF4EE0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888650" y="4756926"/>
                  <a:ext cx="1220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CB927DC-405C-4D1E-8095-33F8B7A19D43}"/>
                    </a:ext>
                  </a:extLst>
                </p14:cNvPr>
                <p14:cNvContentPartPr/>
                <p14:nvPr/>
              </p14:nvContentPartPr>
              <p14:xfrm>
                <a:off x="8089530" y="4847646"/>
                <a:ext cx="108000" cy="1494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CB927DC-405C-4D1E-8095-33F8B7A19D4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080530" y="4838646"/>
                  <a:ext cx="1256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4CC98A6-9C47-4A84-94E5-8E54C64966C3}"/>
                    </a:ext>
                  </a:extLst>
                </p14:cNvPr>
                <p14:cNvContentPartPr/>
                <p14:nvPr/>
              </p14:nvContentPartPr>
              <p14:xfrm>
                <a:off x="8237490" y="4779966"/>
                <a:ext cx="117360" cy="2116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4CC98A6-9C47-4A84-94E5-8E54C64966C3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228490" y="4771326"/>
                  <a:ext cx="1350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E1893EA-BACC-4D34-9B94-8D7C44C2A797}"/>
                    </a:ext>
                  </a:extLst>
                </p14:cNvPr>
                <p14:cNvContentPartPr/>
                <p14:nvPr/>
              </p14:nvContentPartPr>
              <p14:xfrm>
                <a:off x="8290050" y="4882566"/>
                <a:ext cx="126360" cy="903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E1893EA-BACC-4D34-9B94-8D7C44C2A79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281410" y="4873566"/>
                  <a:ext cx="14400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2E614A77-C928-44CF-9456-5A0528F5DB13}"/>
              </a:ext>
            </a:extLst>
          </p:cNvPr>
          <p:cNvGrpSpPr/>
          <p:nvPr/>
        </p:nvGrpSpPr>
        <p:grpSpPr>
          <a:xfrm>
            <a:off x="3534810" y="5334366"/>
            <a:ext cx="314640" cy="318960"/>
            <a:chOff x="3534810" y="5334366"/>
            <a:chExt cx="314640" cy="31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0464B686-87C1-4205-AF43-93E02C222855}"/>
                    </a:ext>
                  </a:extLst>
                </p14:cNvPr>
                <p14:cNvContentPartPr/>
                <p14:nvPr/>
              </p14:nvContentPartPr>
              <p14:xfrm>
                <a:off x="3645330" y="5439126"/>
                <a:ext cx="131400" cy="13356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0464B686-87C1-4205-AF43-93E02C22285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636690" y="5430486"/>
                  <a:ext cx="1490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B3141E5-496C-4B89-9371-52BEB64B0F51}"/>
                    </a:ext>
                  </a:extLst>
                </p14:cNvPr>
                <p14:cNvContentPartPr/>
                <p14:nvPr/>
              </p14:nvContentPartPr>
              <p14:xfrm>
                <a:off x="3534810" y="5334366"/>
                <a:ext cx="314640" cy="3189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B3141E5-496C-4B89-9371-52BEB64B0F5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525810" y="5325366"/>
                  <a:ext cx="332280" cy="33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45C0243A-3A51-4075-AA58-2C7BF83B0922}"/>
              </a:ext>
            </a:extLst>
          </p:cNvPr>
          <p:cNvGrpSpPr/>
          <p:nvPr/>
        </p:nvGrpSpPr>
        <p:grpSpPr>
          <a:xfrm>
            <a:off x="4330410" y="5340846"/>
            <a:ext cx="927720" cy="345600"/>
            <a:chOff x="4330410" y="5340846"/>
            <a:chExt cx="927720" cy="34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9604877-8B50-4556-B167-0C165E6B3081}"/>
                    </a:ext>
                  </a:extLst>
                </p14:cNvPr>
                <p14:cNvContentPartPr/>
                <p14:nvPr/>
              </p14:nvContentPartPr>
              <p14:xfrm>
                <a:off x="4330410" y="5381526"/>
                <a:ext cx="125640" cy="1875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9604877-8B50-4556-B167-0C165E6B308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321770" y="5372526"/>
                  <a:ext cx="1432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AAAE321-8893-496C-B9DF-BD298659105A}"/>
                    </a:ext>
                  </a:extLst>
                </p14:cNvPr>
                <p14:cNvContentPartPr/>
                <p14:nvPr/>
              </p14:nvContentPartPr>
              <p14:xfrm>
                <a:off x="4506810" y="5449566"/>
                <a:ext cx="94320" cy="8208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AAAE321-8893-496C-B9DF-BD298659105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498170" y="5440926"/>
                  <a:ext cx="1119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B5505CE-0CC7-4AA9-B355-607AD9410B2A}"/>
                    </a:ext>
                  </a:extLst>
                </p14:cNvPr>
                <p14:cNvContentPartPr/>
                <p14:nvPr/>
              </p14:nvContentPartPr>
              <p14:xfrm>
                <a:off x="4638570" y="5443806"/>
                <a:ext cx="85320" cy="24264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B5505CE-0CC7-4AA9-B355-607AD9410B2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629570" y="5435166"/>
                  <a:ext cx="1029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1E49B72-BB6B-4308-87AE-5984ACB2D424}"/>
                    </a:ext>
                  </a:extLst>
                </p14:cNvPr>
                <p14:cNvContentPartPr/>
                <p14:nvPr/>
              </p14:nvContentPartPr>
              <p14:xfrm>
                <a:off x="4762770" y="5380086"/>
                <a:ext cx="154080" cy="26316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1E49B72-BB6B-4308-87AE-5984ACB2D424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754130" y="5371446"/>
                  <a:ext cx="1717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4AC540A-0EE4-4DA4-8326-40A4571C19AF}"/>
                    </a:ext>
                  </a:extLst>
                </p14:cNvPr>
                <p14:cNvContentPartPr/>
                <p14:nvPr/>
              </p14:nvContentPartPr>
              <p14:xfrm>
                <a:off x="4850970" y="5340846"/>
                <a:ext cx="205920" cy="19800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4AC540A-0EE4-4DA4-8326-40A4571C19AF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842330" y="5332206"/>
                  <a:ext cx="2235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090B29C-6B80-4F41-A74E-CFEE10D68652}"/>
                    </a:ext>
                  </a:extLst>
                </p14:cNvPr>
                <p14:cNvContentPartPr/>
                <p14:nvPr/>
              </p14:nvContentPartPr>
              <p14:xfrm>
                <a:off x="5150850" y="5407446"/>
                <a:ext cx="58680" cy="2808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090B29C-6B80-4F41-A74E-CFEE10D68652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142210" y="5398806"/>
                  <a:ext cx="76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9D44DEC9-8D35-409B-B75C-D5F407033FCF}"/>
                    </a:ext>
                  </a:extLst>
                </p14:cNvPr>
                <p14:cNvContentPartPr/>
                <p14:nvPr/>
              </p14:nvContentPartPr>
              <p14:xfrm>
                <a:off x="5166690" y="5478726"/>
                <a:ext cx="91440" cy="61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9D44DEC9-8D35-409B-B75C-D5F407033FCF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157690" y="5470086"/>
                  <a:ext cx="10908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F1FFA517-5F7A-4566-9405-F5A94419BC23}"/>
              </a:ext>
            </a:extLst>
          </p:cNvPr>
          <p:cNvGrpSpPr/>
          <p:nvPr/>
        </p:nvGrpSpPr>
        <p:grpSpPr>
          <a:xfrm>
            <a:off x="5419050" y="5359206"/>
            <a:ext cx="659880" cy="196920"/>
            <a:chOff x="5419050" y="5359206"/>
            <a:chExt cx="659880" cy="19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259BAF5-E1F9-4CBB-A2F6-0EDBFB5AA199}"/>
                    </a:ext>
                  </a:extLst>
                </p14:cNvPr>
                <p14:cNvContentPartPr/>
                <p14:nvPr/>
              </p14:nvContentPartPr>
              <p14:xfrm>
                <a:off x="5419050" y="5359206"/>
                <a:ext cx="140760" cy="16056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259BAF5-E1F9-4CBB-A2F6-0EDBFB5AA199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410410" y="5350206"/>
                  <a:ext cx="158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7D375AE-030E-412B-B1BB-AB00588A488F}"/>
                    </a:ext>
                  </a:extLst>
                </p14:cNvPr>
                <p14:cNvContentPartPr/>
                <p14:nvPr/>
              </p14:nvContentPartPr>
              <p14:xfrm>
                <a:off x="5605890" y="5450646"/>
                <a:ext cx="176760" cy="788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7D375AE-030E-412B-B1BB-AB00588A488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597250" y="5442006"/>
                  <a:ext cx="1944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B63DAC12-7D7E-4F19-8CDD-C3B323AF05FE}"/>
                    </a:ext>
                  </a:extLst>
                </p14:cNvPr>
                <p14:cNvContentPartPr/>
                <p14:nvPr/>
              </p14:nvContentPartPr>
              <p14:xfrm>
                <a:off x="5817570" y="5439846"/>
                <a:ext cx="122400" cy="8136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B63DAC12-7D7E-4F19-8CDD-C3B323AF05FE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808930" y="5431206"/>
                  <a:ext cx="1400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F5FDEB5-792E-483E-873A-24A355C2A220}"/>
                    </a:ext>
                  </a:extLst>
                </p14:cNvPr>
                <p14:cNvContentPartPr/>
                <p14:nvPr/>
              </p14:nvContentPartPr>
              <p14:xfrm>
                <a:off x="5975970" y="5435166"/>
                <a:ext cx="102960" cy="12096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F5FDEB5-792E-483E-873A-24A355C2A220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967330" y="5426526"/>
                  <a:ext cx="12060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3DAB6B67-48BC-4CC1-8874-EB6ED28A047A}"/>
              </a:ext>
            </a:extLst>
          </p:cNvPr>
          <p:cNvGrpSpPr/>
          <p:nvPr/>
        </p:nvGrpSpPr>
        <p:grpSpPr>
          <a:xfrm>
            <a:off x="1114890" y="6012966"/>
            <a:ext cx="889920" cy="287280"/>
            <a:chOff x="1114890" y="6012966"/>
            <a:chExt cx="889920" cy="28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F03499EA-2252-457A-A0E8-100F46F4A828}"/>
                    </a:ext>
                  </a:extLst>
                </p14:cNvPr>
                <p14:cNvContentPartPr/>
                <p14:nvPr/>
              </p14:nvContentPartPr>
              <p14:xfrm>
                <a:off x="1114890" y="6061926"/>
                <a:ext cx="89640" cy="11880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F03499EA-2252-457A-A0E8-100F46F4A828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05890" y="6052926"/>
                  <a:ext cx="1072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4727F52-055F-4609-BCD1-01288F20BB3F}"/>
                    </a:ext>
                  </a:extLst>
                </p14:cNvPr>
                <p14:cNvContentPartPr/>
                <p14:nvPr/>
              </p14:nvContentPartPr>
              <p14:xfrm>
                <a:off x="1262490" y="6058686"/>
                <a:ext cx="275760" cy="1231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4727F52-055F-4609-BCD1-01288F20BB3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253490" y="6050046"/>
                  <a:ext cx="2934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C857C1E1-5BAD-4673-9D8F-98FCB53C88E9}"/>
                    </a:ext>
                  </a:extLst>
                </p14:cNvPr>
                <p14:cNvContentPartPr/>
                <p14:nvPr/>
              </p14:nvContentPartPr>
              <p14:xfrm>
                <a:off x="1627530" y="6159486"/>
                <a:ext cx="33840" cy="2484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C857C1E1-5BAD-4673-9D8F-98FCB53C88E9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618890" y="6150486"/>
                  <a:ext cx="51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A644319A-0CD6-4B2F-B9A0-73A1A9D634FF}"/>
                    </a:ext>
                  </a:extLst>
                </p14:cNvPr>
                <p14:cNvContentPartPr/>
                <p14:nvPr/>
              </p14:nvContentPartPr>
              <p14:xfrm>
                <a:off x="1774050" y="6012966"/>
                <a:ext cx="39600" cy="17856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A644319A-0CD6-4B2F-B9A0-73A1A9D634FF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765410" y="6003966"/>
                  <a:ext cx="572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D16B15D-17DB-4B0E-BF2E-1B8859C17096}"/>
                    </a:ext>
                  </a:extLst>
                </p14:cNvPr>
                <p14:cNvContentPartPr/>
                <p14:nvPr/>
              </p14:nvContentPartPr>
              <p14:xfrm>
                <a:off x="1879530" y="6013686"/>
                <a:ext cx="125280" cy="2865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D16B15D-17DB-4B0E-BF2E-1B8859C1709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870530" y="6005046"/>
                  <a:ext cx="142920" cy="30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B3A68177-08CE-4245-B2C8-B358AC3675DF}"/>
              </a:ext>
            </a:extLst>
          </p:cNvPr>
          <p:cNvGrpSpPr/>
          <p:nvPr/>
        </p:nvGrpSpPr>
        <p:grpSpPr>
          <a:xfrm>
            <a:off x="2226930" y="6000366"/>
            <a:ext cx="139680" cy="220680"/>
            <a:chOff x="2226930" y="6000366"/>
            <a:chExt cx="139680" cy="22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F2EA8C76-F561-4F7A-8BDB-7AD4F5407A70}"/>
                    </a:ext>
                  </a:extLst>
                </p14:cNvPr>
                <p14:cNvContentPartPr/>
                <p14:nvPr/>
              </p14:nvContentPartPr>
              <p14:xfrm>
                <a:off x="2226930" y="6000366"/>
                <a:ext cx="139680" cy="18720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F2EA8C76-F561-4F7A-8BDB-7AD4F5407A7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217930" y="5991726"/>
                  <a:ext cx="1573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892D05B-A645-42AD-960E-74AEDF46F2EF}"/>
                    </a:ext>
                  </a:extLst>
                </p14:cNvPr>
                <p14:cNvContentPartPr/>
                <p14:nvPr/>
              </p14:nvContentPartPr>
              <p14:xfrm>
                <a:off x="2356170" y="6100086"/>
                <a:ext cx="7200" cy="12096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892D05B-A645-42AD-960E-74AEDF46F2E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347170" y="6091086"/>
                  <a:ext cx="2484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DB736411-750B-467D-B86C-B8A22B35D98E}"/>
              </a:ext>
            </a:extLst>
          </p:cNvPr>
          <p:cNvGrpSpPr/>
          <p:nvPr/>
        </p:nvGrpSpPr>
        <p:grpSpPr>
          <a:xfrm>
            <a:off x="2579370" y="6014766"/>
            <a:ext cx="166680" cy="173520"/>
            <a:chOff x="2579370" y="6014766"/>
            <a:chExt cx="166680" cy="17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7D66896-8F43-4D66-A61E-0D5923448A68}"/>
                    </a:ext>
                  </a:extLst>
                </p14:cNvPr>
                <p14:cNvContentPartPr/>
                <p14:nvPr/>
              </p14:nvContentPartPr>
              <p14:xfrm>
                <a:off x="2579370" y="6014766"/>
                <a:ext cx="57960" cy="16740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7D66896-8F43-4D66-A61E-0D5923448A68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570370" y="6006126"/>
                  <a:ext cx="756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A334C92-FE1B-4747-8538-CECB6C475E75}"/>
                    </a:ext>
                  </a:extLst>
                </p14:cNvPr>
                <p14:cNvContentPartPr/>
                <p14:nvPr/>
              </p14:nvContentPartPr>
              <p14:xfrm>
                <a:off x="2684490" y="6055446"/>
                <a:ext cx="61560" cy="13284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A334C92-FE1B-4747-8538-CECB6C475E75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675490" y="6046806"/>
                  <a:ext cx="7920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12D74136-934E-4E96-B8A7-0B0420BB9E4F}"/>
              </a:ext>
            </a:extLst>
          </p:cNvPr>
          <p:cNvGrpSpPr/>
          <p:nvPr/>
        </p:nvGrpSpPr>
        <p:grpSpPr>
          <a:xfrm>
            <a:off x="2892210" y="5989206"/>
            <a:ext cx="940320" cy="239760"/>
            <a:chOff x="2892210" y="5989206"/>
            <a:chExt cx="940320" cy="23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ACBE2C8B-52C7-409A-B30C-FC7498B35FE4}"/>
                    </a:ext>
                  </a:extLst>
                </p14:cNvPr>
                <p14:cNvContentPartPr/>
                <p14:nvPr/>
              </p14:nvContentPartPr>
              <p14:xfrm>
                <a:off x="2892210" y="6026646"/>
                <a:ext cx="80280" cy="14040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ACBE2C8B-52C7-409A-B30C-FC7498B35FE4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883210" y="6018006"/>
                  <a:ext cx="97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B8F8ABF7-1E89-4308-BAAF-BF83B9D63F26}"/>
                    </a:ext>
                  </a:extLst>
                </p14:cNvPr>
                <p14:cNvContentPartPr/>
                <p14:nvPr/>
              </p14:nvContentPartPr>
              <p14:xfrm>
                <a:off x="3017490" y="6068406"/>
                <a:ext cx="158040" cy="1011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B8F8ABF7-1E89-4308-BAAF-BF83B9D63F2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008850" y="6059406"/>
                  <a:ext cx="175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0573FFB9-A1A8-46FC-B14B-2BE1D87B0FF5}"/>
                    </a:ext>
                  </a:extLst>
                </p14:cNvPr>
                <p14:cNvContentPartPr/>
                <p14:nvPr/>
              </p14:nvContentPartPr>
              <p14:xfrm>
                <a:off x="3220170" y="6081366"/>
                <a:ext cx="66960" cy="8316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0573FFB9-A1A8-46FC-B14B-2BE1D87B0FF5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211530" y="6072366"/>
                  <a:ext cx="846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1772C36-74EC-4613-B6DC-1A80C7CD1DB9}"/>
                    </a:ext>
                  </a:extLst>
                </p14:cNvPr>
                <p14:cNvContentPartPr/>
                <p14:nvPr/>
              </p14:nvContentPartPr>
              <p14:xfrm>
                <a:off x="3315210" y="6052926"/>
                <a:ext cx="155880" cy="12312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1772C36-74EC-4613-B6DC-1A80C7CD1DB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306570" y="6044286"/>
                  <a:ext cx="1735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C09B9C7-2BA9-4870-B8E1-E6896F52DAF3}"/>
                    </a:ext>
                  </a:extLst>
                </p14:cNvPr>
                <p14:cNvContentPartPr/>
                <p14:nvPr/>
              </p14:nvContentPartPr>
              <p14:xfrm>
                <a:off x="3481530" y="6023406"/>
                <a:ext cx="78840" cy="16956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C09B9C7-2BA9-4870-B8E1-E6896F52DAF3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472890" y="6014406"/>
                  <a:ext cx="964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C1714587-27CB-4810-8FC2-B5AF6BEEF297}"/>
                    </a:ext>
                  </a:extLst>
                </p14:cNvPr>
                <p14:cNvContentPartPr/>
                <p14:nvPr/>
              </p14:nvContentPartPr>
              <p14:xfrm>
                <a:off x="3610050" y="5989206"/>
                <a:ext cx="222480" cy="23976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C1714587-27CB-4810-8FC2-B5AF6BEEF29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601050" y="5980206"/>
                  <a:ext cx="240120" cy="25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9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53139C0F-BA0B-480C-A272-629B4FB3CE05}"/>
                  </a:ext>
                </a:extLst>
              </p14:cNvPr>
              <p14:cNvContentPartPr/>
              <p14:nvPr/>
            </p14:nvContentPartPr>
            <p14:xfrm>
              <a:off x="10331970" y="4576566"/>
              <a:ext cx="102240" cy="70560"/>
            </p14:xfrm>
          </p:contentPart>
        </mc:Choice>
        <mc:Fallback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53139C0F-BA0B-480C-A272-629B4FB3CE05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10322970" y="4567566"/>
                <a:ext cx="119880" cy="8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3" name="Group 332">
            <a:extLst>
              <a:ext uri="{FF2B5EF4-FFF2-40B4-BE49-F238E27FC236}">
                <a16:creationId xmlns:a16="http://schemas.microsoft.com/office/drawing/2014/main" id="{A2C3FC80-477B-4E94-A467-0973DE869828}"/>
              </a:ext>
            </a:extLst>
          </p:cNvPr>
          <p:cNvGrpSpPr/>
          <p:nvPr/>
        </p:nvGrpSpPr>
        <p:grpSpPr>
          <a:xfrm>
            <a:off x="9440610" y="3588726"/>
            <a:ext cx="2719080" cy="1832040"/>
            <a:chOff x="9440610" y="3588726"/>
            <a:chExt cx="2719080" cy="183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DC90D519-FA38-42D2-8C2D-386BCD4DCFF3}"/>
                    </a:ext>
                  </a:extLst>
                </p14:cNvPr>
                <p14:cNvContentPartPr/>
                <p14:nvPr/>
              </p14:nvContentPartPr>
              <p14:xfrm>
                <a:off x="10968450" y="3692766"/>
                <a:ext cx="51120" cy="30672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DC90D519-FA38-42D2-8C2D-386BCD4DCFF3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959810" y="3684126"/>
                  <a:ext cx="687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9B927D5A-A548-401D-92D6-31C001AEC446}"/>
                    </a:ext>
                  </a:extLst>
                </p14:cNvPr>
                <p14:cNvContentPartPr/>
                <p14:nvPr/>
              </p14:nvContentPartPr>
              <p14:xfrm>
                <a:off x="10863690" y="4119366"/>
                <a:ext cx="102960" cy="10368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9B927D5A-A548-401D-92D6-31C001AEC446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855050" y="4110726"/>
                  <a:ext cx="1206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96D52573-5114-4BD2-B086-65DFC8AA0012}"/>
                    </a:ext>
                  </a:extLst>
                </p14:cNvPr>
                <p14:cNvContentPartPr/>
                <p14:nvPr/>
              </p14:nvContentPartPr>
              <p14:xfrm>
                <a:off x="10477410" y="4272726"/>
                <a:ext cx="352800" cy="29376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96D52573-5114-4BD2-B086-65DFC8AA0012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468770" y="4263726"/>
                  <a:ext cx="3704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05E4308E-47B8-494B-8E2F-3B0B999B26F5}"/>
                    </a:ext>
                  </a:extLst>
                </p14:cNvPr>
                <p14:cNvContentPartPr/>
                <p14:nvPr/>
              </p14:nvContentPartPr>
              <p14:xfrm>
                <a:off x="10842090" y="4305486"/>
                <a:ext cx="28080" cy="30888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05E4308E-47B8-494B-8E2F-3B0B999B26F5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833090" y="4296486"/>
                  <a:ext cx="457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F6B3F7FE-D2BF-41F2-9100-EB7A9E911F61}"/>
                    </a:ext>
                  </a:extLst>
                </p14:cNvPr>
                <p14:cNvContentPartPr/>
                <p14:nvPr/>
              </p14:nvContentPartPr>
              <p14:xfrm>
                <a:off x="10941090" y="4282446"/>
                <a:ext cx="140040" cy="38196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F6B3F7FE-D2BF-41F2-9100-EB7A9E911F61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932450" y="4273446"/>
                  <a:ext cx="15768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A0EB3D3F-7888-4449-BDE9-C3EB66869D89}"/>
                    </a:ext>
                  </a:extLst>
                </p14:cNvPr>
                <p14:cNvContentPartPr/>
                <p14:nvPr/>
              </p14:nvContentPartPr>
              <p14:xfrm>
                <a:off x="10959450" y="4235286"/>
                <a:ext cx="436320" cy="41616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A0EB3D3F-7888-4449-BDE9-C3EB66869D89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950450" y="4226646"/>
                  <a:ext cx="45396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5D0646E9-AACF-48FF-9734-00C0B2266939}"/>
                    </a:ext>
                  </a:extLst>
                </p14:cNvPr>
                <p14:cNvContentPartPr/>
                <p14:nvPr/>
              </p14:nvContentPartPr>
              <p14:xfrm>
                <a:off x="11005530" y="4146366"/>
                <a:ext cx="723960" cy="45180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5D0646E9-AACF-48FF-9734-00C0B2266939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996890" y="4137366"/>
                  <a:ext cx="74160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BC4E7795-6A2A-4BC5-A259-62EB97299641}"/>
                    </a:ext>
                  </a:extLst>
                </p14:cNvPr>
                <p14:cNvContentPartPr/>
                <p14:nvPr/>
              </p14:nvContentPartPr>
              <p14:xfrm>
                <a:off x="10344570" y="4560006"/>
                <a:ext cx="91440" cy="9000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BC4E7795-6A2A-4BC5-A259-62EB9729964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335570" y="4551366"/>
                  <a:ext cx="1090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73B475CD-3E70-4CC9-A643-134BD33B4DA6}"/>
                    </a:ext>
                  </a:extLst>
                </p14:cNvPr>
                <p14:cNvContentPartPr/>
                <p14:nvPr/>
              </p14:nvContentPartPr>
              <p14:xfrm>
                <a:off x="10760370" y="4626246"/>
                <a:ext cx="88560" cy="8388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73B475CD-3E70-4CC9-A643-134BD33B4DA6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751370" y="4617606"/>
                  <a:ext cx="1062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39CBFDF2-9CBF-445B-BF88-A695F6B71248}"/>
                    </a:ext>
                  </a:extLst>
                </p14:cNvPr>
                <p14:cNvContentPartPr/>
                <p14:nvPr/>
              </p14:nvContentPartPr>
              <p14:xfrm>
                <a:off x="11039370" y="4668366"/>
                <a:ext cx="81360" cy="8424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39CBFDF2-9CBF-445B-BF88-A695F6B71248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1030730" y="4659366"/>
                  <a:ext cx="99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8F40D7CB-2DD3-45FA-AC90-E57BA5166628}"/>
                    </a:ext>
                  </a:extLst>
                </p14:cNvPr>
                <p14:cNvContentPartPr/>
                <p14:nvPr/>
              </p14:nvContentPartPr>
              <p14:xfrm>
                <a:off x="11389650" y="4653966"/>
                <a:ext cx="72000" cy="7704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8F40D7CB-2DD3-45FA-AC90-E57BA516662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1380650" y="4644966"/>
                  <a:ext cx="896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40F6244-2984-4CE2-8FD8-50320E7593F1}"/>
                    </a:ext>
                  </a:extLst>
                </p14:cNvPr>
                <p14:cNvContentPartPr/>
                <p14:nvPr/>
              </p14:nvContentPartPr>
              <p14:xfrm>
                <a:off x="11755770" y="4640646"/>
                <a:ext cx="71640" cy="6696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40F6244-2984-4CE2-8FD8-50320E7593F1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1746770" y="4631646"/>
                  <a:ext cx="892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277F33E-9760-4EDF-A1A6-ECC4F65D2C70}"/>
                    </a:ext>
                  </a:extLst>
                </p14:cNvPr>
                <p14:cNvContentPartPr/>
                <p14:nvPr/>
              </p14:nvContentPartPr>
              <p14:xfrm>
                <a:off x="11418810" y="3588726"/>
                <a:ext cx="87120" cy="10692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277F33E-9760-4EDF-A1A6-ECC4F65D2C7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1410170" y="3579726"/>
                  <a:ext cx="1047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4191948F-0077-4FCF-937A-2C4F5E1A4786}"/>
                    </a:ext>
                  </a:extLst>
                </p14:cNvPr>
                <p14:cNvContentPartPr/>
                <p14:nvPr/>
              </p14:nvContentPartPr>
              <p14:xfrm>
                <a:off x="11504850" y="3595566"/>
                <a:ext cx="96480" cy="23940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4191948F-0077-4FCF-937A-2C4F5E1A478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1496210" y="3586926"/>
                  <a:ext cx="1141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2048EE0E-B733-4B9E-B1CA-A014E61A8841}"/>
                    </a:ext>
                  </a:extLst>
                </p14:cNvPr>
                <p14:cNvContentPartPr/>
                <p14:nvPr/>
              </p14:nvContentPartPr>
              <p14:xfrm>
                <a:off x="11660730" y="3682326"/>
                <a:ext cx="56520" cy="1008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2048EE0E-B733-4B9E-B1CA-A014E61A8841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1651730" y="3673326"/>
                  <a:ext cx="74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F9278F70-65CD-4D5B-B17A-0986C72A9E07}"/>
                    </a:ext>
                  </a:extLst>
                </p14:cNvPr>
                <p14:cNvContentPartPr/>
                <p14:nvPr/>
              </p14:nvContentPartPr>
              <p14:xfrm>
                <a:off x="11681610" y="3743526"/>
                <a:ext cx="38520" cy="1440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F9278F70-65CD-4D5B-B17A-0986C72A9E07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1672970" y="3734886"/>
                  <a:ext cx="56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B03006BA-5D59-4A58-A146-F4032539484D}"/>
                    </a:ext>
                  </a:extLst>
                </p14:cNvPr>
                <p14:cNvContentPartPr/>
                <p14:nvPr/>
              </p14:nvContentPartPr>
              <p14:xfrm>
                <a:off x="11809770" y="3660726"/>
                <a:ext cx="129600" cy="14076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B03006BA-5D59-4A58-A146-F4032539484D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1800770" y="3651726"/>
                  <a:ext cx="147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E1FAB695-74D5-4F73-94D6-F92EB04017AB}"/>
                    </a:ext>
                  </a:extLst>
                </p14:cNvPr>
                <p14:cNvContentPartPr/>
                <p14:nvPr/>
              </p14:nvContentPartPr>
              <p14:xfrm>
                <a:off x="9583530" y="4424646"/>
                <a:ext cx="97920" cy="9036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E1FAB695-74D5-4F73-94D6-F92EB04017AB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574530" y="4416006"/>
                  <a:ext cx="115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97ACB37D-C03E-4694-8979-673DFE02D48C}"/>
                    </a:ext>
                  </a:extLst>
                </p14:cNvPr>
                <p14:cNvContentPartPr/>
                <p14:nvPr/>
              </p14:nvContentPartPr>
              <p14:xfrm>
                <a:off x="9701250" y="4443366"/>
                <a:ext cx="33840" cy="13500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97ACB37D-C03E-4694-8979-673DFE02D48C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9692250" y="4434366"/>
                  <a:ext cx="514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DC681D0B-AE98-4179-926C-5ABC113FFE34}"/>
                    </a:ext>
                  </a:extLst>
                </p14:cNvPr>
                <p14:cNvContentPartPr/>
                <p14:nvPr/>
              </p14:nvContentPartPr>
              <p14:xfrm>
                <a:off x="9788370" y="4479366"/>
                <a:ext cx="93240" cy="6156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DC681D0B-AE98-4179-926C-5ABC113FFE34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9779370" y="4470366"/>
                  <a:ext cx="1108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4DA666E4-26E4-491C-85BE-014979046EA6}"/>
                    </a:ext>
                  </a:extLst>
                </p14:cNvPr>
                <p14:cNvContentPartPr/>
                <p14:nvPr/>
              </p14:nvContentPartPr>
              <p14:xfrm>
                <a:off x="9927330" y="4442646"/>
                <a:ext cx="107280" cy="9180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4DA666E4-26E4-491C-85BE-014979046EA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918690" y="4433646"/>
                  <a:ext cx="1249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983BA12D-B179-425E-8F79-2DFCFD3D3060}"/>
                    </a:ext>
                  </a:extLst>
                </p14:cNvPr>
                <p14:cNvContentPartPr/>
                <p14:nvPr/>
              </p14:nvContentPartPr>
              <p14:xfrm>
                <a:off x="10670730" y="4814886"/>
                <a:ext cx="87480" cy="9144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983BA12D-B179-425E-8F79-2DFCFD3D3060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661730" y="4806246"/>
                  <a:ext cx="105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DBECD281-A66B-4F98-B730-0EB7D7EF4C6C}"/>
                    </a:ext>
                  </a:extLst>
                </p14:cNvPr>
                <p14:cNvContentPartPr/>
                <p14:nvPr/>
              </p14:nvContentPartPr>
              <p14:xfrm>
                <a:off x="10784490" y="4881126"/>
                <a:ext cx="72360" cy="12204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DBECD281-A66B-4F98-B730-0EB7D7EF4C6C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775490" y="4872126"/>
                  <a:ext cx="90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E6424E2E-85C9-427F-8C93-A879799F13FF}"/>
                    </a:ext>
                  </a:extLst>
                </p14:cNvPr>
                <p14:cNvContentPartPr/>
                <p14:nvPr/>
              </p14:nvContentPartPr>
              <p14:xfrm>
                <a:off x="10849290" y="4869606"/>
                <a:ext cx="75960" cy="612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E6424E2E-85C9-427F-8C93-A879799F13FF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840290" y="4860606"/>
                  <a:ext cx="93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7A9ED21A-8B3C-436C-8B1B-A8842C420B9F}"/>
                    </a:ext>
                  </a:extLst>
                </p14:cNvPr>
                <p14:cNvContentPartPr/>
                <p14:nvPr/>
              </p14:nvContentPartPr>
              <p14:xfrm>
                <a:off x="10878450" y="4862406"/>
                <a:ext cx="171720" cy="6264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7A9ED21A-8B3C-436C-8B1B-A8842C420B9F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869450" y="4853766"/>
                  <a:ext cx="189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751AA430-454E-4C14-BC0B-3CC68B007820}"/>
                    </a:ext>
                  </a:extLst>
                </p14:cNvPr>
                <p14:cNvContentPartPr/>
                <p14:nvPr/>
              </p14:nvContentPartPr>
              <p14:xfrm>
                <a:off x="11728410" y="4805526"/>
                <a:ext cx="108000" cy="11628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751AA430-454E-4C14-BC0B-3CC68B007820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1719410" y="4796526"/>
                  <a:ext cx="1256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E2BB6545-233C-4881-ABDF-2C3D284732EA}"/>
                    </a:ext>
                  </a:extLst>
                </p14:cNvPr>
                <p14:cNvContentPartPr/>
                <p14:nvPr/>
              </p14:nvContentPartPr>
              <p14:xfrm>
                <a:off x="11828850" y="4904886"/>
                <a:ext cx="96480" cy="9108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E2BB6545-233C-4881-ABDF-2C3D284732EA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1820210" y="4895886"/>
                  <a:ext cx="1141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2DE96650-839F-405A-A592-4734C983C5C1}"/>
                    </a:ext>
                  </a:extLst>
                </p14:cNvPr>
                <p14:cNvContentPartPr/>
                <p14:nvPr/>
              </p14:nvContentPartPr>
              <p14:xfrm>
                <a:off x="11965290" y="4848006"/>
                <a:ext cx="87840" cy="5724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2DE96650-839F-405A-A592-4734C983C5C1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1956290" y="4839366"/>
                  <a:ext cx="1054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001760F-EE6A-4AA4-A3A8-58BEE25F0FC0}"/>
                    </a:ext>
                  </a:extLst>
                </p14:cNvPr>
                <p14:cNvContentPartPr/>
                <p14:nvPr/>
              </p14:nvContentPartPr>
              <p14:xfrm>
                <a:off x="12068610" y="4830006"/>
                <a:ext cx="91080" cy="9216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001760F-EE6A-4AA4-A3A8-58BEE25F0FC0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2059610" y="4821006"/>
                  <a:ext cx="1087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18E3937F-749A-4212-BAF1-17942DA99EDF}"/>
                    </a:ext>
                  </a:extLst>
                </p14:cNvPr>
                <p14:cNvContentPartPr/>
                <p14:nvPr/>
              </p14:nvContentPartPr>
              <p14:xfrm>
                <a:off x="10593330" y="3999846"/>
                <a:ext cx="120600" cy="3960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18E3937F-749A-4212-BAF1-17942DA99EDF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0584690" y="3991206"/>
                  <a:ext cx="138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44D59A8D-4B09-4904-9AC7-CC6DC82F42C8}"/>
                    </a:ext>
                  </a:extLst>
                </p14:cNvPr>
                <p14:cNvContentPartPr/>
                <p14:nvPr/>
              </p14:nvContentPartPr>
              <p14:xfrm>
                <a:off x="10671090" y="3963846"/>
                <a:ext cx="91440" cy="13860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44D59A8D-4B09-4904-9AC7-CC6DC82F42C8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0662090" y="3955206"/>
                  <a:ext cx="1090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C6C02BB7-048E-4EDC-8CC2-C7CA93BB0E56}"/>
                    </a:ext>
                  </a:extLst>
                </p14:cNvPr>
                <p14:cNvContentPartPr/>
                <p14:nvPr/>
              </p14:nvContentPartPr>
              <p14:xfrm>
                <a:off x="10082490" y="3824166"/>
                <a:ext cx="145800" cy="21060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C6C02BB7-048E-4EDC-8CC2-C7CA93BB0E56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0073490" y="3815166"/>
                  <a:ext cx="1634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1AD71358-12AC-4383-A0AC-F28F0372111B}"/>
                    </a:ext>
                  </a:extLst>
                </p14:cNvPr>
                <p14:cNvContentPartPr/>
                <p14:nvPr/>
              </p14:nvContentPartPr>
              <p14:xfrm>
                <a:off x="10252770" y="3986526"/>
                <a:ext cx="200160" cy="9468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1AD71358-12AC-4383-A0AC-F28F0372111B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0244130" y="3977526"/>
                  <a:ext cx="217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E17067F4-D248-4D3C-B7DE-577FA73A783F}"/>
                    </a:ext>
                  </a:extLst>
                </p14:cNvPr>
                <p14:cNvContentPartPr/>
                <p14:nvPr/>
              </p14:nvContentPartPr>
              <p14:xfrm>
                <a:off x="10470210" y="4030446"/>
                <a:ext cx="65880" cy="7848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E17067F4-D248-4D3C-B7DE-577FA73A783F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0461570" y="4021806"/>
                  <a:ext cx="835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9D5C6AA5-32B6-497A-81A7-3609E865CB40}"/>
                    </a:ext>
                  </a:extLst>
                </p14:cNvPr>
                <p14:cNvContentPartPr/>
                <p14:nvPr/>
              </p14:nvContentPartPr>
              <p14:xfrm>
                <a:off x="9964410" y="4711926"/>
                <a:ext cx="384120" cy="47232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9D5C6AA5-32B6-497A-81A7-3609E865CB40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955770" y="4702926"/>
                  <a:ext cx="40176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6C70A5D6-B56B-43DE-9D3D-627E5B046AD3}"/>
                    </a:ext>
                  </a:extLst>
                </p14:cNvPr>
                <p14:cNvContentPartPr/>
                <p14:nvPr/>
              </p14:nvContentPartPr>
              <p14:xfrm>
                <a:off x="10352850" y="4710486"/>
                <a:ext cx="56880" cy="51660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6C70A5D6-B56B-43DE-9D3D-627E5B046AD3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0343850" y="4701846"/>
                  <a:ext cx="7452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4511756F-7A51-4CE9-BCC4-1E164F985D71}"/>
                    </a:ext>
                  </a:extLst>
                </p14:cNvPr>
                <p14:cNvContentPartPr/>
                <p14:nvPr/>
              </p14:nvContentPartPr>
              <p14:xfrm>
                <a:off x="10400370" y="4699686"/>
                <a:ext cx="360360" cy="60948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4511756F-7A51-4CE9-BCC4-1E164F985D7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0391730" y="4690686"/>
                  <a:ext cx="378000" cy="6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56C9018A-1649-4012-BE90-A4E1F4D148C8}"/>
                    </a:ext>
                  </a:extLst>
                </p14:cNvPr>
                <p14:cNvContentPartPr/>
                <p14:nvPr/>
              </p14:nvContentPartPr>
              <p14:xfrm>
                <a:off x="9440610" y="5065446"/>
                <a:ext cx="99720" cy="14220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56C9018A-1649-4012-BE90-A4E1F4D148C8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431970" y="5056806"/>
                  <a:ext cx="117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68749626-2FDF-4968-985D-9D209ABA9F8A}"/>
                    </a:ext>
                  </a:extLst>
                </p14:cNvPr>
                <p14:cNvContentPartPr/>
                <p14:nvPr/>
              </p14:nvContentPartPr>
              <p14:xfrm>
                <a:off x="9589650" y="5161926"/>
                <a:ext cx="64080" cy="12132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68749626-2FDF-4968-985D-9D209ABA9F8A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9581010" y="5152926"/>
                  <a:ext cx="817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615ADA6D-9CB5-4B76-8EDD-E8B1A945148F}"/>
                    </a:ext>
                  </a:extLst>
                </p14:cNvPr>
                <p14:cNvContentPartPr/>
                <p14:nvPr/>
              </p14:nvContentPartPr>
              <p14:xfrm>
                <a:off x="9714210" y="5115126"/>
                <a:ext cx="75600" cy="6012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615ADA6D-9CB5-4B76-8EDD-E8B1A945148F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9705210" y="5106486"/>
                  <a:ext cx="93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9916E9E6-610E-4033-B07E-506B2395EC4E}"/>
                    </a:ext>
                  </a:extLst>
                </p14:cNvPr>
                <p14:cNvContentPartPr/>
                <p14:nvPr/>
              </p14:nvContentPartPr>
              <p14:xfrm>
                <a:off x="9847770" y="5086686"/>
                <a:ext cx="101160" cy="9684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9916E9E6-610E-4033-B07E-506B2395EC4E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9838770" y="5078046"/>
                  <a:ext cx="1188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48874D4C-BCC2-48ED-AAFD-CB504B948E48}"/>
                    </a:ext>
                  </a:extLst>
                </p14:cNvPr>
                <p14:cNvContentPartPr/>
                <p14:nvPr/>
              </p14:nvContentPartPr>
              <p14:xfrm>
                <a:off x="10249530" y="5238966"/>
                <a:ext cx="87480" cy="8388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48874D4C-BCC2-48ED-AAFD-CB504B948E48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0240890" y="5230326"/>
                  <a:ext cx="105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C4FBE877-19D3-415B-99B0-2DA5939C8051}"/>
                    </a:ext>
                  </a:extLst>
                </p14:cNvPr>
                <p14:cNvContentPartPr/>
                <p14:nvPr/>
              </p14:nvContentPartPr>
              <p14:xfrm>
                <a:off x="10781970" y="5354886"/>
                <a:ext cx="110880" cy="6588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C4FBE877-19D3-415B-99B0-2DA5939C8051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772970" y="5345886"/>
                  <a:ext cx="128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B572B4A5-D5F4-4593-A8F3-E6E24E2D9F69}"/>
                    </a:ext>
                  </a:extLst>
                </p14:cNvPr>
                <p14:cNvContentPartPr/>
                <p14:nvPr/>
              </p14:nvContentPartPr>
              <p14:xfrm>
                <a:off x="10222890" y="4356606"/>
                <a:ext cx="84960" cy="12096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B572B4A5-D5F4-4593-A8F3-E6E24E2D9F69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214250" y="4347606"/>
                  <a:ext cx="1026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07343AAB-8EC3-4C70-BCD5-62D0F354216E}"/>
                    </a:ext>
                  </a:extLst>
                </p14:cNvPr>
                <p14:cNvContentPartPr/>
                <p14:nvPr/>
              </p14:nvContentPartPr>
              <p14:xfrm>
                <a:off x="10259250" y="4459566"/>
                <a:ext cx="95040" cy="6408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07343AAB-8EC3-4C70-BCD5-62D0F354216E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250250" y="4450926"/>
                  <a:ext cx="1126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2250AC63-E2DB-49C0-8E37-87018F158131}"/>
                    </a:ext>
                  </a:extLst>
                </p14:cNvPr>
                <p14:cNvContentPartPr/>
                <p14:nvPr/>
              </p14:nvContentPartPr>
              <p14:xfrm>
                <a:off x="9694770" y="4112886"/>
                <a:ext cx="146880" cy="17964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2250AC63-E2DB-49C0-8E37-87018F158131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686130" y="4104246"/>
                  <a:ext cx="1645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13AFC88F-94FE-4401-B9C4-F9007C8B4E97}"/>
                    </a:ext>
                  </a:extLst>
                </p14:cNvPr>
                <p14:cNvContentPartPr/>
                <p14:nvPr/>
              </p14:nvContentPartPr>
              <p14:xfrm>
                <a:off x="9862170" y="4224126"/>
                <a:ext cx="107280" cy="6804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13AFC88F-94FE-4401-B9C4-F9007C8B4E97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9853170" y="4215126"/>
                  <a:ext cx="1249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8409CAA4-AB97-4E41-8574-35E5DE8DFA03}"/>
                    </a:ext>
                  </a:extLst>
                </p14:cNvPr>
                <p14:cNvContentPartPr/>
                <p14:nvPr/>
              </p14:nvContentPartPr>
              <p14:xfrm>
                <a:off x="10002570" y="4231686"/>
                <a:ext cx="78480" cy="7308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8409CAA4-AB97-4E41-8574-35E5DE8DFA03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993570" y="4223046"/>
                  <a:ext cx="961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A9D0CFD4-7C61-4A8E-B1BE-26FF699DEEB0}"/>
                    </a:ext>
                  </a:extLst>
                </p14:cNvPr>
                <p14:cNvContentPartPr/>
                <p14:nvPr/>
              </p14:nvContentPartPr>
              <p14:xfrm>
                <a:off x="10103370" y="4251846"/>
                <a:ext cx="74520" cy="7668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A9D0CFD4-7C61-4A8E-B1BE-26FF699DEEB0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0094730" y="4242846"/>
                  <a:ext cx="92160" cy="9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9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F49CAC07-2436-4F3C-840F-72086F9AE689}"/>
                  </a:ext>
                </a:extLst>
              </p14:cNvPr>
              <p14:cNvContentPartPr/>
              <p14:nvPr/>
            </p14:nvContentPartPr>
            <p14:xfrm>
              <a:off x="4038810" y="6178926"/>
              <a:ext cx="45000" cy="68400"/>
            </p14:xfrm>
          </p:contentPart>
        </mc:Choice>
        <mc:Fallback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F49CAC07-2436-4F3C-840F-72086F9AE689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4029810" y="6170286"/>
                <a:ext cx="62640" cy="8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9" name="Group 348">
            <a:extLst>
              <a:ext uri="{FF2B5EF4-FFF2-40B4-BE49-F238E27FC236}">
                <a16:creationId xmlns:a16="http://schemas.microsoft.com/office/drawing/2014/main" id="{4E87AE0F-ED50-473C-8797-A95C0E2B804F}"/>
              </a:ext>
            </a:extLst>
          </p:cNvPr>
          <p:cNvGrpSpPr/>
          <p:nvPr/>
        </p:nvGrpSpPr>
        <p:grpSpPr>
          <a:xfrm>
            <a:off x="4409970" y="5987406"/>
            <a:ext cx="278640" cy="255960"/>
            <a:chOff x="4409970" y="5987406"/>
            <a:chExt cx="278640" cy="25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023E1D18-5BA2-438F-9FD8-84DF9C48A66C}"/>
                    </a:ext>
                  </a:extLst>
                </p14:cNvPr>
                <p14:cNvContentPartPr/>
                <p14:nvPr/>
              </p14:nvContentPartPr>
              <p14:xfrm>
                <a:off x="4409970" y="6107646"/>
                <a:ext cx="203400" cy="2484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023E1D18-5BA2-438F-9FD8-84DF9C48A66C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4400970" y="6099006"/>
                  <a:ext cx="2210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91EC570F-031F-4A09-B8FA-924349E7BDC0}"/>
                    </a:ext>
                  </a:extLst>
                </p14:cNvPr>
                <p14:cNvContentPartPr/>
                <p14:nvPr/>
              </p14:nvContentPartPr>
              <p14:xfrm>
                <a:off x="4463250" y="6153366"/>
                <a:ext cx="163800" cy="3996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91EC570F-031F-4A09-B8FA-924349E7BDC0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4454250" y="6144366"/>
                  <a:ext cx="181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65D3AFFD-9E8B-4D42-AC23-93BD9C494084}"/>
                    </a:ext>
                  </a:extLst>
                </p14:cNvPr>
                <p14:cNvContentPartPr/>
                <p14:nvPr/>
              </p14:nvContentPartPr>
              <p14:xfrm>
                <a:off x="4521570" y="5987406"/>
                <a:ext cx="167040" cy="25596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65D3AFFD-9E8B-4D42-AC23-93BD9C494084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4512570" y="5978766"/>
                  <a:ext cx="18468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A1C319D9-173D-4BBE-AC47-314CDC0D9AFD}"/>
              </a:ext>
            </a:extLst>
          </p:cNvPr>
          <p:cNvGrpSpPr/>
          <p:nvPr/>
        </p:nvGrpSpPr>
        <p:grpSpPr>
          <a:xfrm>
            <a:off x="5208810" y="5997126"/>
            <a:ext cx="738720" cy="291600"/>
            <a:chOff x="5208810" y="5997126"/>
            <a:chExt cx="738720" cy="29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F95AFE35-75C4-49EC-B6D2-5F5CE58142E4}"/>
                    </a:ext>
                  </a:extLst>
                </p14:cNvPr>
                <p14:cNvContentPartPr/>
                <p14:nvPr/>
              </p14:nvContentPartPr>
              <p14:xfrm>
                <a:off x="5208810" y="6010086"/>
                <a:ext cx="131040" cy="12276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F95AFE35-75C4-49EC-B6D2-5F5CE58142E4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200170" y="6001086"/>
                  <a:ext cx="1486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A9D328F7-C848-4376-9C05-96018389802C}"/>
                    </a:ext>
                  </a:extLst>
                </p14:cNvPr>
                <p14:cNvContentPartPr/>
                <p14:nvPr/>
              </p14:nvContentPartPr>
              <p14:xfrm>
                <a:off x="5391330" y="6055806"/>
                <a:ext cx="32040" cy="15372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A9D328F7-C848-4376-9C05-96018389802C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382330" y="6047166"/>
                  <a:ext cx="496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CC1EB2A4-F3CB-4ACA-8A4C-3412C8E3B7D3}"/>
                    </a:ext>
                  </a:extLst>
                </p14:cNvPr>
                <p14:cNvContentPartPr/>
                <p14:nvPr/>
              </p14:nvContentPartPr>
              <p14:xfrm>
                <a:off x="5511570" y="6052206"/>
                <a:ext cx="122040" cy="6732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CC1EB2A4-F3CB-4ACA-8A4C-3412C8E3B7D3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5502570" y="6043206"/>
                  <a:ext cx="1396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571B919E-5707-4A25-A209-B77409153865}"/>
                    </a:ext>
                  </a:extLst>
                </p14:cNvPr>
                <p14:cNvContentPartPr/>
                <p14:nvPr/>
              </p14:nvContentPartPr>
              <p14:xfrm>
                <a:off x="5719650" y="5997126"/>
                <a:ext cx="219240" cy="29160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571B919E-5707-4A25-A209-B77409153865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5711010" y="5988126"/>
                  <a:ext cx="2368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F10E2FB8-EF37-41F9-84B1-05DC1A12CFF8}"/>
                    </a:ext>
                  </a:extLst>
                </p14:cNvPr>
                <p14:cNvContentPartPr/>
                <p14:nvPr/>
              </p14:nvContentPartPr>
              <p14:xfrm>
                <a:off x="5879490" y="6014406"/>
                <a:ext cx="68040" cy="1152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F10E2FB8-EF37-41F9-84B1-05DC1A12CFF8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5870490" y="6005406"/>
                  <a:ext cx="8568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AE26E887-986C-46FD-8531-03D677D4E46F}"/>
              </a:ext>
            </a:extLst>
          </p:cNvPr>
          <p:cNvGrpSpPr/>
          <p:nvPr/>
        </p:nvGrpSpPr>
        <p:grpSpPr>
          <a:xfrm>
            <a:off x="6349290" y="5897046"/>
            <a:ext cx="555840" cy="306360"/>
            <a:chOff x="6349290" y="5897046"/>
            <a:chExt cx="555840" cy="30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EA11D9D8-BC63-4F11-A688-4EA1677D742A}"/>
                    </a:ext>
                  </a:extLst>
                </p14:cNvPr>
                <p14:cNvContentPartPr/>
                <p14:nvPr/>
              </p14:nvContentPartPr>
              <p14:xfrm>
                <a:off x="6349290" y="5929446"/>
                <a:ext cx="139320" cy="15804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EA11D9D8-BC63-4F11-A688-4EA1677D742A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340290" y="5920806"/>
                  <a:ext cx="1569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8D72A958-D3FF-4747-8E8A-3FAA5BB4095A}"/>
                    </a:ext>
                  </a:extLst>
                </p14:cNvPr>
                <p14:cNvContentPartPr/>
                <p14:nvPr/>
              </p14:nvContentPartPr>
              <p14:xfrm>
                <a:off x="6394650" y="5925846"/>
                <a:ext cx="294120" cy="14004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8D72A958-D3FF-4747-8E8A-3FAA5BB4095A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386010" y="5916846"/>
                  <a:ext cx="311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D237E716-247C-4726-9006-5AFD2FA7E05C}"/>
                    </a:ext>
                  </a:extLst>
                </p14:cNvPr>
                <p14:cNvContentPartPr/>
                <p14:nvPr/>
              </p14:nvContentPartPr>
              <p14:xfrm>
                <a:off x="6721890" y="6050766"/>
                <a:ext cx="54360" cy="4716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D237E716-247C-4726-9006-5AFD2FA7E05C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713250" y="6041766"/>
                  <a:ext cx="720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3C60D227-E216-48AE-BAE5-613B3B0AEB29}"/>
                    </a:ext>
                  </a:extLst>
                </p14:cNvPr>
                <p14:cNvContentPartPr/>
                <p14:nvPr/>
              </p14:nvContentPartPr>
              <p14:xfrm>
                <a:off x="6829170" y="5897046"/>
                <a:ext cx="75960" cy="30636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3C60D227-E216-48AE-BAE5-613B3B0AEB29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6820530" y="5888046"/>
                  <a:ext cx="93600" cy="32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D66A269F-DED1-403C-831E-061A35E976D3}"/>
              </a:ext>
            </a:extLst>
          </p:cNvPr>
          <p:cNvGrpSpPr/>
          <p:nvPr/>
        </p:nvGrpSpPr>
        <p:grpSpPr>
          <a:xfrm>
            <a:off x="7063890" y="5927286"/>
            <a:ext cx="323640" cy="180360"/>
            <a:chOff x="7063890" y="5927286"/>
            <a:chExt cx="323640" cy="18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5DEC77CF-AC83-4DE2-84FF-CA44A7BBA05A}"/>
                    </a:ext>
                  </a:extLst>
                </p14:cNvPr>
                <p14:cNvContentPartPr/>
                <p14:nvPr/>
              </p14:nvContentPartPr>
              <p14:xfrm>
                <a:off x="7063890" y="5961486"/>
                <a:ext cx="67320" cy="12960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5DEC77CF-AC83-4DE2-84FF-CA44A7BBA05A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055250" y="5952846"/>
                  <a:ext cx="849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A9B5C2EC-0369-4E53-90F0-B52B90125001}"/>
                    </a:ext>
                  </a:extLst>
                </p14:cNvPr>
                <p14:cNvContentPartPr/>
                <p14:nvPr/>
              </p14:nvContentPartPr>
              <p14:xfrm>
                <a:off x="7063890" y="6018726"/>
                <a:ext cx="73800" cy="2016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A9B5C2EC-0369-4E53-90F0-B52B90125001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055250" y="6009726"/>
                  <a:ext cx="914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C1D75D81-E07A-4C1F-AF1F-CBEDC69C1982}"/>
                    </a:ext>
                  </a:extLst>
                </p14:cNvPr>
                <p14:cNvContentPartPr/>
                <p14:nvPr/>
              </p14:nvContentPartPr>
              <p14:xfrm>
                <a:off x="7218690" y="5927286"/>
                <a:ext cx="168840" cy="18036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C1D75D81-E07A-4C1F-AF1F-CBEDC69C1982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209690" y="5918286"/>
                  <a:ext cx="18648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3B0B9A10-EF1D-4D79-9039-58190D19291E}"/>
              </a:ext>
            </a:extLst>
          </p:cNvPr>
          <p:cNvGrpSpPr/>
          <p:nvPr/>
        </p:nvGrpSpPr>
        <p:grpSpPr>
          <a:xfrm>
            <a:off x="4505730" y="6418686"/>
            <a:ext cx="303480" cy="225720"/>
            <a:chOff x="4505730" y="6418686"/>
            <a:chExt cx="303480" cy="22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8A06A9C0-8B05-4D10-8192-C062F5BD95D0}"/>
                    </a:ext>
                  </a:extLst>
                </p14:cNvPr>
                <p14:cNvContentPartPr/>
                <p14:nvPr/>
              </p14:nvContentPartPr>
              <p14:xfrm>
                <a:off x="4505730" y="6516606"/>
                <a:ext cx="206280" cy="2304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8A06A9C0-8B05-4D10-8192-C062F5BD95D0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4496730" y="6507966"/>
                  <a:ext cx="223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62A8D16D-8325-4047-8CB7-178983DD3C35}"/>
                    </a:ext>
                  </a:extLst>
                </p14:cNvPr>
                <p14:cNvContentPartPr/>
                <p14:nvPr/>
              </p14:nvContentPartPr>
              <p14:xfrm>
                <a:off x="4582770" y="6567366"/>
                <a:ext cx="137880" cy="1908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62A8D16D-8325-4047-8CB7-178983DD3C35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4574130" y="6558726"/>
                  <a:ext cx="155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359A2DB8-024D-4B83-AD88-E12036A4E3F9}"/>
                    </a:ext>
                  </a:extLst>
                </p14:cNvPr>
                <p14:cNvContentPartPr/>
                <p14:nvPr/>
              </p14:nvContentPartPr>
              <p14:xfrm>
                <a:off x="4633890" y="6418686"/>
                <a:ext cx="175320" cy="22572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359A2DB8-024D-4B83-AD88-E12036A4E3F9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4625250" y="6410046"/>
                  <a:ext cx="192960" cy="24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5714F2A0-2A06-4A79-9515-C567A1327F0C}"/>
              </a:ext>
            </a:extLst>
          </p:cNvPr>
          <p:cNvGrpSpPr/>
          <p:nvPr/>
        </p:nvGrpSpPr>
        <p:grpSpPr>
          <a:xfrm>
            <a:off x="5316450" y="6422286"/>
            <a:ext cx="1629360" cy="329040"/>
            <a:chOff x="5316450" y="6422286"/>
            <a:chExt cx="1629360" cy="32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1AFCC8EC-47D6-4377-9D15-87110C0A849D}"/>
                    </a:ext>
                  </a:extLst>
                </p14:cNvPr>
                <p14:cNvContentPartPr/>
                <p14:nvPr/>
              </p14:nvContentPartPr>
              <p14:xfrm>
                <a:off x="5316450" y="6434166"/>
                <a:ext cx="180000" cy="21132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1AFCC8EC-47D6-4377-9D15-87110C0A849D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5307810" y="6425526"/>
                  <a:ext cx="1976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B089040D-ED59-4940-8CE1-E6F3929EB920}"/>
                    </a:ext>
                  </a:extLst>
                </p14:cNvPr>
                <p14:cNvContentPartPr/>
                <p14:nvPr/>
              </p14:nvContentPartPr>
              <p14:xfrm>
                <a:off x="5537130" y="6510126"/>
                <a:ext cx="66960" cy="12276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B089040D-ED59-4940-8CE1-E6F3929EB920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5528130" y="6501486"/>
                  <a:ext cx="84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43F7800A-3198-4186-8ACA-BC1C8EC1A642}"/>
                    </a:ext>
                  </a:extLst>
                </p14:cNvPr>
                <p14:cNvContentPartPr/>
                <p14:nvPr/>
              </p14:nvContentPartPr>
              <p14:xfrm>
                <a:off x="5643330" y="6513006"/>
                <a:ext cx="88560" cy="23832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43F7800A-3198-4186-8ACA-BC1C8EC1A642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5634330" y="6504006"/>
                  <a:ext cx="1062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F66DFB3A-1370-495F-ABBD-9B0AD2366C0B}"/>
                    </a:ext>
                  </a:extLst>
                </p14:cNvPr>
                <p14:cNvContentPartPr/>
                <p14:nvPr/>
              </p14:nvContentPartPr>
              <p14:xfrm>
                <a:off x="5782290" y="6447846"/>
                <a:ext cx="129600" cy="18288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F66DFB3A-1370-495F-ABBD-9B0AD2366C0B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5773290" y="6438846"/>
                  <a:ext cx="1472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9D86C9A4-FE62-48E3-A2E8-DB4774DD46C0}"/>
                    </a:ext>
                  </a:extLst>
                </p14:cNvPr>
                <p14:cNvContentPartPr/>
                <p14:nvPr/>
              </p14:nvContentPartPr>
              <p14:xfrm>
                <a:off x="5849250" y="6439926"/>
                <a:ext cx="338400" cy="23832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9D86C9A4-FE62-48E3-A2E8-DB4774DD46C0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5840250" y="6431286"/>
                  <a:ext cx="3560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D750CEB7-D306-40D5-B5B9-2DF65B8D2748}"/>
                    </a:ext>
                  </a:extLst>
                </p14:cNvPr>
                <p14:cNvContentPartPr/>
                <p14:nvPr/>
              </p14:nvContentPartPr>
              <p14:xfrm>
                <a:off x="6123210" y="6575646"/>
                <a:ext cx="113400" cy="2304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D750CEB7-D306-40D5-B5B9-2DF65B8D2748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6114210" y="6566646"/>
                  <a:ext cx="1310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F374DD20-E669-40AC-A40C-0F9F2886FA5E}"/>
                    </a:ext>
                  </a:extLst>
                </p14:cNvPr>
                <p14:cNvContentPartPr/>
                <p14:nvPr/>
              </p14:nvContentPartPr>
              <p14:xfrm>
                <a:off x="6351450" y="6422286"/>
                <a:ext cx="146160" cy="18396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F374DD20-E669-40AC-A40C-0F9F2886FA5E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6342810" y="6413646"/>
                  <a:ext cx="163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E272EDB4-468A-46A1-8EF8-1DD868026B01}"/>
                    </a:ext>
                  </a:extLst>
                </p14:cNvPr>
                <p14:cNvContentPartPr/>
                <p14:nvPr/>
              </p14:nvContentPartPr>
              <p14:xfrm>
                <a:off x="6518490" y="6527046"/>
                <a:ext cx="316440" cy="9360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E272EDB4-468A-46A1-8EF8-1DD868026B01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6509490" y="6518046"/>
                  <a:ext cx="334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407F782F-4DC4-424F-8C0F-A9C848C7FDDD}"/>
                    </a:ext>
                  </a:extLst>
                </p14:cNvPr>
                <p14:cNvContentPartPr/>
                <p14:nvPr/>
              </p14:nvContentPartPr>
              <p14:xfrm>
                <a:off x="6861930" y="6523086"/>
                <a:ext cx="83880" cy="8424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407F782F-4DC4-424F-8C0F-A9C848C7FDDD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6852930" y="6514086"/>
                  <a:ext cx="10152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271486C5-4393-40CC-A178-74C2B7A99483}"/>
              </a:ext>
            </a:extLst>
          </p:cNvPr>
          <p:cNvGrpSpPr/>
          <p:nvPr/>
        </p:nvGrpSpPr>
        <p:grpSpPr>
          <a:xfrm>
            <a:off x="7185210" y="6382686"/>
            <a:ext cx="325440" cy="197280"/>
            <a:chOff x="7185210" y="6382686"/>
            <a:chExt cx="325440" cy="19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EB16E2BE-3D71-4F5E-AE27-5F4F095C3987}"/>
                    </a:ext>
                  </a:extLst>
                </p14:cNvPr>
                <p14:cNvContentPartPr/>
                <p14:nvPr/>
              </p14:nvContentPartPr>
              <p14:xfrm>
                <a:off x="7185210" y="6415806"/>
                <a:ext cx="165960" cy="16236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EB16E2BE-3D71-4F5E-AE27-5F4F095C3987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7176210" y="6406806"/>
                  <a:ext cx="1836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7F7B9FC9-FB45-49AE-ADB6-07A069D26FCC}"/>
                    </a:ext>
                  </a:extLst>
                </p14:cNvPr>
                <p14:cNvContentPartPr/>
                <p14:nvPr/>
              </p14:nvContentPartPr>
              <p14:xfrm>
                <a:off x="7441170" y="6382686"/>
                <a:ext cx="69480" cy="19728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7F7B9FC9-FB45-49AE-ADB6-07A069D26FCC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7432530" y="6373686"/>
                  <a:ext cx="87120" cy="21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F26A157A-31DB-4895-8D85-782695B729B5}"/>
              </a:ext>
            </a:extLst>
          </p:cNvPr>
          <p:cNvGrpSpPr/>
          <p:nvPr/>
        </p:nvGrpSpPr>
        <p:grpSpPr>
          <a:xfrm>
            <a:off x="7819170" y="6040686"/>
            <a:ext cx="198000" cy="246240"/>
            <a:chOff x="7819170" y="6040686"/>
            <a:chExt cx="198000" cy="24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CF3A5A0A-27CA-4E39-B2E7-84E106D52C97}"/>
                    </a:ext>
                  </a:extLst>
                </p14:cNvPr>
                <p14:cNvContentPartPr/>
                <p14:nvPr/>
              </p14:nvContentPartPr>
              <p14:xfrm>
                <a:off x="7819170" y="6133206"/>
                <a:ext cx="186120" cy="3672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CF3A5A0A-27CA-4E39-B2E7-84E106D52C97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7810530" y="6124206"/>
                  <a:ext cx="2037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BF2E7C3C-4E7B-4614-841C-A4856E334022}"/>
                    </a:ext>
                  </a:extLst>
                </p14:cNvPr>
                <p14:cNvContentPartPr/>
                <p14:nvPr/>
              </p14:nvContentPartPr>
              <p14:xfrm>
                <a:off x="7868490" y="6040686"/>
                <a:ext cx="148680" cy="24624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BF2E7C3C-4E7B-4614-841C-A4856E334022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7859850" y="6031686"/>
                  <a:ext cx="166320" cy="26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6" name="Group 385">
            <a:extLst>
              <a:ext uri="{FF2B5EF4-FFF2-40B4-BE49-F238E27FC236}">
                <a16:creationId xmlns:a16="http://schemas.microsoft.com/office/drawing/2014/main" id="{BB5A2CF9-7907-483D-BDEE-9DA99FE98986}"/>
              </a:ext>
            </a:extLst>
          </p:cNvPr>
          <p:cNvGrpSpPr/>
          <p:nvPr/>
        </p:nvGrpSpPr>
        <p:grpSpPr>
          <a:xfrm>
            <a:off x="8400210" y="5955006"/>
            <a:ext cx="1482120" cy="311040"/>
            <a:chOff x="8400210" y="5955006"/>
            <a:chExt cx="1482120" cy="31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178C2BD7-4ACC-4586-8FA0-0B83413CB20F}"/>
                    </a:ext>
                  </a:extLst>
                </p14:cNvPr>
                <p14:cNvContentPartPr/>
                <p14:nvPr/>
              </p14:nvContentPartPr>
              <p14:xfrm>
                <a:off x="8400210" y="5969406"/>
                <a:ext cx="132480" cy="17640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178C2BD7-4ACC-4586-8FA0-0B83413CB20F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8391570" y="5960406"/>
                  <a:ext cx="1501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235DDAA7-1D44-4B6B-BD4B-421B32BA2FF7}"/>
                    </a:ext>
                  </a:extLst>
                </p14:cNvPr>
                <p14:cNvContentPartPr/>
                <p14:nvPr/>
              </p14:nvContentPartPr>
              <p14:xfrm>
                <a:off x="8588850" y="6083886"/>
                <a:ext cx="240480" cy="9432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235DDAA7-1D44-4B6B-BD4B-421B32BA2FF7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8580210" y="6074886"/>
                  <a:ext cx="2581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66FE2986-B42C-4B11-8006-72E825BE2792}"/>
                    </a:ext>
                  </a:extLst>
                </p14:cNvPr>
                <p14:cNvContentPartPr/>
                <p14:nvPr/>
              </p14:nvContentPartPr>
              <p14:xfrm>
                <a:off x="8832570" y="6100086"/>
                <a:ext cx="77400" cy="7812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66FE2986-B42C-4B11-8006-72E825BE2792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8823930" y="6091086"/>
                  <a:ext cx="950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721C5C4B-FD96-4BF6-B6C4-A8B296B23BF2}"/>
                    </a:ext>
                  </a:extLst>
                </p14:cNvPr>
                <p14:cNvContentPartPr/>
                <p14:nvPr/>
              </p14:nvContentPartPr>
              <p14:xfrm>
                <a:off x="8944890" y="6116286"/>
                <a:ext cx="87480" cy="3060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721C5C4B-FD96-4BF6-B6C4-A8B296B23BF2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8935890" y="6107646"/>
                  <a:ext cx="1051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45B54A90-20A1-4EF5-8060-E1FB4BF8FB12}"/>
                    </a:ext>
                  </a:extLst>
                </p14:cNvPr>
                <p14:cNvContentPartPr/>
                <p14:nvPr/>
              </p14:nvContentPartPr>
              <p14:xfrm>
                <a:off x="9091410" y="6057246"/>
                <a:ext cx="64080" cy="11304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45B54A90-20A1-4EF5-8060-E1FB4BF8FB12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9082770" y="6048246"/>
                  <a:ext cx="81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DD5CBFDA-4442-49C4-9BFC-97003ACFB836}"/>
                    </a:ext>
                  </a:extLst>
                </p14:cNvPr>
                <p14:cNvContentPartPr/>
                <p14:nvPr/>
              </p14:nvContentPartPr>
              <p14:xfrm>
                <a:off x="9189690" y="6043206"/>
                <a:ext cx="64080" cy="11088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DD5CBFDA-4442-49C4-9BFC-97003ACFB836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9180690" y="6034566"/>
                  <a:ext cx="81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11F65E92-2A50-43AA-B8BA-C58042337254}"/>
                    </a:ext>
                  </a:extLst>
                </p14:cNvPr>
                <p14:cNvContentPartPr/>
                <p14:nvPr/>
              </p14:nvContentPartPr>
              <p14:xfrm>
                <a:off x="9262050" y="6026646"/>
                <a:ext cx="84600" cy="23940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11F65E92-2A50-43AA-B8BA-C58042337254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9253050" y="6017646"/>
                  <a:ext cx="1022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E8A61ADE-31C9-40F4-B484-F03978D984A4}"/>
                    </a:ext>
                  </a:extLst>
                </p14:cNvPr>
                <p14:cNvContentPartPr/>
                <p14:nvPr/>
              </p14:nvContentPartPr>
              <p14:xfrm>
                <a:off x="9402450" y="5955006"/>
                <a:ext cx="150840" cy="18792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E8A61ADE-31C9-40F4-B484-F03978D984A4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9393450" y="5946006"/>
                  <a:ext cx="1684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23D54672-B1E1-4D67-88C4-B287FFF772E2}"/>
                    </a:ext>
                  </a:extLst>
                </p14:cNvPr>
                <p14:cNvContentPartPr/>
                <p14:nvPr/>
              </p14:nvContentPartPr>
              <p14:xfrm>
                <a:off x="9589290" y="6047886"/>
                <a:ext cx="82080" cy="8784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23D54672-B1E1-4D67-88C4-B287FFF772E2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9580650" y="6038886"/>
                  <a:ext cx="99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F65B77B9-537E-4FF6-92F9-985527CA2D94}"/>
                    </a:ext>
                  </a:extLst>
                </p14:cNvPr>
                <p14:cNvContentPartPr/>
                <p14:nvPr/>
              </p14:nvContentPartPr>
              <p14:xfrm>
                <a:off x="9752730" y="6024846"/>
                <a:ext cx="129600" cy="12024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F65B77B9-537E-4FF6-92F9-985527CA2D94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9744090" y="6015846"/>
                  <a:ext cx="14724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95252D35-CB54-4962-B6F3-9DFC3D4B15FD}"/>
              </a:ext>
            </a:extLst>
          </p:cNvPr>
          <p:cNvGrpSpPr/>
          <p:nvPr/>
        </p:nvGrpSpPr>
        <p:grpSpPr>
          <a:xfrm>
            <a:off x="8373930" y="878646"/>
            <a:ext cx="836640" cy="207360"/>
            <a:chOff x="8373930" y="878646"/>
            <a:chExt cx="836640" cy="20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44AFE0F2-DF4D-421B-A7B2-A0C0373A1369}"/>
                    </a:ext>
                  </a:extLst>
                </p14:cNvPr>
                <p14:cNvContentPartPr/>
                <p14:nvPr/>
              </p14:nvContentPartPr>
              <p14:xfrm>
                <a:off x="8373930" y="889446"/>
                <a:ext cx="168480" cy="1116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44AFE0F2-DF4D-421B-A7B2-A0C0373A1369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8365290" y="880806"/>
                  <a:ext cx="186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3C60819C-C66A-4D3E-BCA6-8BBFEAFA2B98}"/>
                    </a:ext>
                  </a:extLst>
                </p14:cNvPr>
                <p14:cNvContentPartPr/>
                <p14:nvPr/>
              </p14:nvContentPartPr>
              <p14:xfrm>
                <a:off x="8432250" y="878646"/>
                <a:ext cx="46800" cy="18864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3C60819C-C66A-4D3E-BCA6-8BBFEAFA2B98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8423610" y="869646"/>
                  <a:ext cx="644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3E0F4812-2F4C-41BC-AE6C-7F0AE72284D5}"/>
                    </a:ext>
                  </a:extLst>
                </p14:cNvPr>
                <p14:cNvContentPartPr/>
                <p14:nvPr/>
              </p14:nvContentPartPr>
              <p14:xfrm>
                <a:off x="8460690" y="965046"/>
                <a:ext cx="226800" cy="9936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3E0F4812-2F4C-41BC-AE6C-7F0AE72284D5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8451690" y="956406"/>
                  <a:ext cx="2444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ED25E555-EEA9-4332-8334-93D4C5E32176}"/>
                    </a:ext>
                  </a:extLst>
                </p14:cNvPr>
                <p14:cNvContentPartPr/>
                <p14:nvPr/>
              </p14:nvContentPartPr>
              <p14:xfrm>
                <a:off x="8622330" y="942726"/>
                <a:ext cx="62280" cy="10080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ED25E555-EEA9-4332-8334-93D4C5E32176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8613690" y="933726"/>
                  <a:ext cx="799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C18CFDD9-F17B-4BB4-9CB6-3286760EC2BD}"/>
                    </a:ext>
                  </a:extLst>
                </p14:cNvPr>
                <p14:cNvContentPartPr/>
                <p14:nvPr/>
              </p14:nvContentPartPr>
              <p14:xfrm>
                <a:off x="8698290" y="938406"/>
                <a:ext cx="112320" cy="10512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C18CFDD9-F17B-4BB4-9CB6-3286760EC2BD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8689290" y="929766"/>
                  <a:ext cx="1299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94BD7AA2-6897-406E-9BEE-6772A338A7DF}"/>
                    </a:ext>
                  </a:extLst>
                </p14:cNvPr>
                <p14:cNvContentPartPr/>
                <p14:nvPr/>
              </p14:nvContentPartPr>
              <p14:xfrm>
                <a:off x="8841930" y="960006"/>
                <a:ext cx="29520" cy="9180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94BD7AA2-6897-406E-9BEE-6772A338A7DF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8832930" y="951366"/>
                  <a:ext cx="47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B95FFFCC-E334-4463-9A5F-AA2537B3A0ED}"/>
                    </a:ext>
                  </a:extLst>
                </p14:cNvPr>
                <p14:cNvContentPartPr/>
                <p14:nvPr/>
              </p14:nvContentPartPr>
              <p14:xfrm>
                <a:off x="8918610" y="975126"/>
                <a:ext cx="88560" cy="8856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B95FFFCC-E334-4463-9A5F-AA2537B3A0ED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8909610" y="966486"/>
                  <a:ext cx="106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87175D6F-89B7-4843-8C38-B6BBD0C57FED}"/>
                    </a:ext>
                  </a:extLst>
                </p14:cNvPr>
                <p14:cNvContentPartPr/>
                <p14:nvPr/>
              </p14:nvContentPartPr>
              <p14:xfrm>
                <a:off x="8993130" y="920046"/>
                <a:ext cx="217440" cy="16596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87175D6F-89B7-4843-8C38-B6BBD0C57FED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8984490" y="911406"/>
                  <a:ext cx="23508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3EFC2656-5FDB-4B5A-A672-1D82D48E646D}"/>
              </a:ext>
            </a:extLst>
          </p:cNvPr>
          <p:cNvGrpSpPr/>
          <p:nvPr/>
        </p:nvGrpSpPr>
        <p:grpSpPr>
          <a:xfrm>
            <a:off x="9379770" y="967206"/>
            <a:ext cx="47160" cy="81360"/>
            <a:chOff x="9379770" y="967206"/>
            <a:chExt cx="47160" cy="8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E26657EF-A047-421A-ADB7-366CAEB26EC6}"/>
                    </a:ext>
                  </a:extLst>
                </p14:cNvPr>
                <p14:cNvContentPartPr/>
                <p14:nvPr/>
              </p14:nvContentPartPr>
              <p14:xfrm>
                <a:off x="9398850" y="967206"/>
                <a:ext cx="28080" cy="2196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E26657EF-A047-421A-ADB7-366CAEB26EC6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9390210" y="958206"/>
                  <a:ext cx="45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06EF24A8-0CA5-4883-A25E-4BCECC835C65}"/>
                    </a:ext>
                  </a:extLst>
                </p14:cNvPr>
                <p14:cNvContentPartPr/>
                <p14:nvPr/>
              </p14:nvContentPartPr>
              <p14:xfrm>
                <a:off x="9379770" y="1044246"/>
                <a:ext cx="32760" cy="432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06EF24A8-0CA5-4883-A25E-4BCECC835C65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9370770" y="1035246"/>
                  <a:ext cx="5040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0224D963-2BDB-437F-90D8-5B422114CB80}"/>
              </a:ext>
            </a:extLst>
          </p:cNvPr>
          <p:cNvGrpSpPr/>
          <p:nvPr/>
        </p:nvGrpSpPr>
        <p:grpSpPr>
          <a:xfrm>
            <a:off x="9751650" y="814206"/>
            <a:ext cx="1050120" cy="456120"/>
            <a:chOff x="9751650" y="814206"/>
            <a:chExt cx="1050120" cy="45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E648AC03-4F63-4FA3-94A4-2C6A116F1889}"/>
                    </a:ext>
                  </a:extLst>
                </p14:cNvPr>
                <p14:cNvContentPartPr/>
                <p14:nvPr/>
              </p14:nvContentPartPr>
              <p14:xfrm>
                <a:off x="9751650" y="887286"/>
                <a:ext cx="124560" cy="15120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E648AC03-4F63-4FA3-94A4-2C6A116F1889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9743010" y="878286"/>
                  <a:ext cx="142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B411DC77-DACB-4CDE-AA22-A82648BDC95A}"/>
                    </a:ext>
                  </a:extLst>
                </p14:cNvPr>
                <p14:cNvContentPartPr/>
                <p14:nvPr/>
              </p14:nvContentPartPr>
              <p14:xfrm>
                <a:off x="10034610" y="884046"/>
                <a:ext cx="115920" cy="10224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B411DC77-DACB-4CDE-AA22-A82648BDC95A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0025610" y="875046"/>
                  <a:ext cx="133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E6F0BF81-6A57-423E-A227-389A8AA2FBC5}"/>
                    </a:ext>
                  </a:extLst>
                </p14:cNvPr>
                <p14:cNvContentPartPr/>
                <p14:nvPr/>
              </p14:nvContentPartPr>
              <p14:xfrm>
                <a:off x="10084650" y="976206"/>
                <a:ext cx="100800" cy="5652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E6F0BF81-6A57-423E-A227-389A8AA2FBC5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0076010" y="967206"/>
                  <a:ext cx="1184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2F2D3F0B-ADC6-4EA4-AFCF-F4ECCCA223C9}"/>
                    </a:ext>
                  </a:extLst>
                </p14:cNvPr>
                <p14:cNvContentPartPr/>
                <p14:nvPr/>
              </p14:nvContentPartPr>
              <p14:xfrm>
                <a:off x="10337370" y="814206"/>
                <a:ext cx="165960" cy="22212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2F2D3F0B-ADC6-4EA4-AFCF-F4ECCCA223C9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0328370" y="805566"/>
                  <a:ext cx="1836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3699E017-F888-4200-A5C7-8B13AC74856A}"/>
                    </a:ext>
                  </a:extLst>
                </p14:cNvPr>
                <p14:cNvContentPartPr/>
                <p14:nvPr/>
              </p14:nvContentPartPr>
              <p14:xfrm>
                <a:off x="10534650" y="1006446"/>
                <a:ext cx="72720" cy="7452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3699E017-F888-4200-A5C7-8B13AC74856A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0525650" y="997806"/>
                  <a:ext cx="90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3AFD19E1-C84F-4065-9818-7BA4E3453886}"/>
                    </a:ext>
                  </a:extLst>
                </p14:cNvPr>
                <p14:cNvContentPartPr/>
                <p14:nvPr/>
              </p14:nvContentPartPr>
              <p14:xfrm>
                <a:off x="10645170" y="1001406"/>
                <a:ext cx="68040" cy="8712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3AFD19E1-C84F-4065-9818-7BA4E3453886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0636530" y="992406"/>
                  <a:ext cx="85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5E95B11C-92E2-4A51-A01C-B55EA4FAC401}"/>
                    </a:ext>
                  </a:extLst>
                </p14:cNvPr>
                <p14:cNvContentPartPr/>
                <p14:nvPr/>
              </p14:nvContentPartPr>
              <p14:xfrm>
                <a:off x="10716090" y="997806"/>
                <a:ext cx="85680" cy="27252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5E95B11C-92E2-4A51-A01C-B55EA4FAC401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0707090" y="988806"/>
                  <a:ext cx="103320" cy="290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23963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 err="1"/>
              <a:t>Perron-Frobenius</a:t>
            </a:r>
            <a:r>
              <a:rPr lang="en-CA" dirty="0"/>
              <a:t> theorem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8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410950" cy="5584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This is a general theorem about the largest eigenvalue of a non-negative matrix.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b="1" u="sng" dirty="0"/>
                  <a:t>Theorem</a:t>
                </a:r>
                <a:r>
                  <a:rPr lang="en-CA" sz="2000" dirty="0"/>
                  <a:t>.  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/>
                  <a:t> be a non-negative, </a:t>
                </a:r>
                <a:r>
                  <a:rPr lang="en-CA" sz="2000" u="sng" dirty="0"/>
                  <a:t>irreducible</a:t>
                </a:r>
                <a:r>
                  <a:rPr lang="en-CA" sz="2000" dirty="0"/>
                  <a:t> and </a:t>
                </a:r>
                <a:r>
                  <a:rPr lang="en-CA" sz="2000" u="sng" dirty="0"/>
                  <a:t>aperiodic</a:t>
                </a:r>
                <a:r>
                  <a:rPr lang="en-CA" sz="2000" dirty="0"/>
                  <a:t> matrix (not necessarily symmetric).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 The largest (in absolute value)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000" dirty="0"/>
                  <a:t> is of multiplicity one.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 All entries of the eigenvector corresponding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000" dirty="0"/>
                  <a:t> are non-zero and have the same sign.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b="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000" dirty="0"/>
                  <a:t> for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2≤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b="0" i="1" dirty="0">
                    <a:latin typeface="Cambria Math" panose="02040503050406030204" pitchFamily="18" charset="0"/>
                  </a:rPr>
                  <a:t>.</a:t>
                </a:r>
              </a:p>
              <a:p>
                <a:endParaRPr lang="en-CA" sz="2000" b="0" i="1" dirty="0">
                  <a:latin typeface="Cambria Math" panose="02040503050406030204" pitchFamily="18" charset="0"/>
                </a:endParaRPr>
              </a:p>
              <a:p>
                <a:endParaRPr lang="en-CA" sz="20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You may need this theorem for some homework problems.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See chapter 8 of “Algebraic graph theory” by </a:t>
                </a:r>
                <a:r>
                  <a:rPr lang="en-CA" sz="2000" dirty="0" err="1"/>
                  <a:t>Godsil</a:t>
                </a:r>
                <a:r>
                  <a:rPr lang="en-CA" sz="2000" dirty="0"/>
                  <a:t> and </a:t>
                </a:r>
                <a:r>
                  <a:rPr lang="en-CA" sz="2000" dirty="0" err="1"/>
                  <a:t>Royle</a:t>
                </a:r>
                <a:r>
                  <a:rPr lang="en-CA" sz="2000" dirty="0"/>
                  <a:t> for a proof.</a:t>
                </a:r>
                <a:endParaRPr lang="en-CA" sz="2000" b="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b="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410950" cy="5584606"/>
              </a:xfrm>
              <a:prstGeom prst="rect">
                <a:avLst/>
              </a:prstGeom>
              <a:blipFill>
                <a:blip r:embed="rId2"/>
                <a:stretch>
                  <a:fillRect l="-588" t="-6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D89EED2-A35D-44D0-B5D4-306C4E73961A}"/>
                  </a:ext>
                </a:extLst>
              </p14:cNvPr>
              <p14:cNvContentPartPr/>
              <p14:nvPr/>
            </p14:nvContentPartPr>
            <p14:xfrm>
              <a:off x="7693170" y="2841726"/>
              <a:ext cx="508680" cy="30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D89EED2-A35D-44D0-B5D4-306C4E7396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84530" y="2832726"/>
                <a:ext cx="52632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4E1AF4E8-8DCF-4B05-A97E-E4F9A7939B7B}"/>
              </a:ext>
            </a:extLst>
          </p:cNvPr>
          <p:cNvGrpSpPr/>
          <p:nvPr/>
        </p:nvGrpSpPr>
        <p:grpSpPr>
          <a:xfrm>
            <a:off x="6922410" y="3290286"/>
            <a:ext cx="3504960" cy="62280"/>
            <a:chOff x="6922410" y="3290286"/>
            <a:chExt cx="3504960" cy="6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1D0B86C-0C5D-4197-8B14-59CD94DCF820}"/>
                    </a:ext>
                  </a:extLst>
                </p14:cNvPr>
                <p14:cNvContentPartPr/>
                <p14:nvPr/>
              </p14:nvContentPartPr>
              <p14:xfrm>
                <a:off x="8382930" y="3290286"/>
                <a:ext cx="2044440" cy="374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1D0B86C-0C5D-4197-8B14-59CD94DCF82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74290" y="3281646"/>
                  <a:ext cx="20620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3364AEB-374A-460B-8FC4-ED66070641E6}"/>
                    </a:ext>
                  </a:extLst>
                </p14:cNvPr>
                <p14:cNvContentPartPr/>
                <p14:nvPr/>
              </p14:nvContentPartPr>
              <p14:xfrm>
                <a:off x="6922410" y="3291006"/>
                <a:ext cx="1030320" cy="615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3364AEB-374A-460B-8FC4-ED66070641E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13410" y="3282006"/>
                  <a:ext cx="104796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272157-AA01-47DE-864F-6557E49907B8}"/>
              </a:ext>
            </a:extLst>
          </p:cNvPr>
          <p:cNvGrpSpPr/>
          <p:nvPr/>
        </p:nvGrpSpPr>
        <p:grpSpPr>
          <a:xfrm>
            <a:off x="1447530" y="3811206"/>
            <a:ext cx="981000" cy="36720"/>
            <a:chOff x="1447530" y="3811206"/>
            <a:chExt cx="981000" cy="3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56CC08D-75FA-4DF6-B022-80F6A7E748B7}"/>
                    </a:ext>
                  </a:extLst>
                </p14:cNvPr>
                <p14:cNvContentPartPr/>
                <p14:nvPr/>
              </p14:nvContentPartPr>
              <p14:xfrm>
                <a:off x="2136210" y="3822726"/>
                <a:ext cx="292320" cy="22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56CC08D-75FA-4DF6-B022-80F6A7E748B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27570" y="3813726"/>
                  <a:ext cx="3099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E9800BE-0722-47E2-BD9B-6053D0803E7A}"/>
                    </a:ext>
                  </a:extLst>
                </p14:cNvPr>
                <p14:cNvContentPartPr/>
                <p14:nvPr/>
              </p14:nvContentPartPr>
              <p14:xfrm>
                <a:off x="1447530" y="3811206"/>
                <a:ext cx="362520" cy="367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E9800BE-0722-47E2-BD9B-6053D0803E7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38530" y="3802206"/>
                  <a:ext cx="380160" cy="54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565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Summary of L12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9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E4C1B-9A03-4A2C-B43A-11B6C47ACD59}"/>
              </a:ext>
            </a:extLst>
          </p:cNvPr>
          <p:cNvSpPr txBox="1"/>
          <p:nvPr/>
        </p:nvSpPr>
        <p:spPr>
          <a:xfrm>
            <a:off x="781050" y="1187390"/>
            <a:ext cx="11410950" cy="543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/>
              <a:t>Background:</a:t>
            </a:r>
            <a:r>
              <a:rPr lang="en-CA" sz="2000" dirty="0"/>
              <a:t> spectral theorem for real symmetric matrices,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        </a:t>
            </a:r>
            <a:r>
              <a:rPr lang="en-CA" sz="2000" dirty="0" err="1"/>
              <a:t>eigendecomposition</a:t>
            </a:r>
            <a:r>
              <a:rPr lang="en-CA" sz="2000" dirty="0"/>
              <a:t>, positive semidefinite matrices.</a:t>
            </a:r>
          </a:p>
          <a:p>
            <a:pPr>
              <a:lnSpc>
                <a:spcPct val="150000"/>
              </a:lnSpc>
            </a:pPr>
            <a:endParaRPr lang="en-CA" sz="2000" b="0" dirty="0"/>
          </a:p>
          <a:p>
            <a:pPr>
              <a:lnSpc>
                <a:spcPct val="150000"/>
              </a:lnSpc>
            </a:pPr>
            <a:r>
              <a:rPr lang="en-CA" sz="2000" b="1" dirty="0"/>
              <a:t>Adjacency matrix</a:t>
            </a:r>
            <a:r>
              <a:rPr lang="en-CA" sz="2000" dirty="0"/>
              <a:t>: bipartiteness, largest eigenvalue</a:t>
            </a:r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r>
              <a:rPr lang="en-CA" sz="2000" b="1" dirty="0"/>
              <a:t>Laplacian matrix</a:t>
            </a:r>
            <a:r>
              <a:rPr lang="en-CA" sz="2000" b="0" dirty="0"/>
              <a:t>: all-one vector, positive </a:t>
            </a:r>
            <a:r>
              <a:rPr lang="en-CA" sz="2000" b="0" dirty="0" err="1"/>
              <a:t>semidefiniteness</a:t>
            </a:r>
            <a:r>
              <a:rPr lang="en-CA" sz="2000" b="0" dirty="0"/>
              <a:t>,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	</a:t>
            </a:r>
            <a:r>
              <a:rPr lang="en-CA" sz="2000" b="0" dirty="0"/>
              <a:t>quadratic form, decomposition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	connectedness</a:t>
            </a:r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r>
              <a:rPr lang="en-CA" sz="2000" b="1" dirty="0"/>
              <a:t>Rayleigh quotient</a:t>
            </a:r>
            <a:r>
              <a:rPr lang="en-CA" sz="2000" dirty="0"/>
              <a:t>: connect eigenvalues to optimization problems.  </a:t>
            </a:r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r>
              <a:rPr lang="en-CA" sz="2000" b="1" dirty="0" err="1"/>
              <a:t>Perron-Frobenius</a:t>
            </a:r>
            <a:r>
              <a:rPr lang="en-CA" sz="2000" b="1" dirty="0"/>
              <a:t> theorem</a:t>
            </a:r>
            <a:r>
              <a:rPr lang="en-CA" sz="2000" dirty="0"/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2D0BC5-0C4D-48DF-9260-4AEBCABF55BF}"/>
              </a:ext>
            </a:extLst>
          </p:cNvPr>
          <p:cNvGrpSpPr/>
          <p:nvPr/>
        </p:nvGrpSpPr>
        <p:grpSpPr>
          <a:xfrm>
            <a:off x="7455570" y="3852606"/>
            <a:ext cx="813960" cy="319320"/>
            <a:chOff x="7455570" y="3852606"/>
            <a:chExt cx="813960" cy="31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400AD24-F669-4279-8B61-DFBB40192A0E}"/>
                    </a:ext>
                  </a:extLst>
                </p14:cNvPr>
                <p14:cNvContentPartPr/>
                <p14:nvPr/>
              </p14:nvContentPartPr>
              <p14:xfrm>
                <a:off x="7470690" y="3989766"/>
                <a:ext cx="82080" cy="1231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400AD24-F669-4279-8B61-DFBB40192A0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62050" y="3980766"/>
                  <a:ext cx="997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0FDEAFF-7029-4645-9B12-663E44CB8600}"/>
                    </a:ext>
                  </a:extLst>
                </p14:cNvPr>
                <p14:cNvContentPartPr/>
                <p14:nvPr/>
              </p14:nvContentPartPr>
              <p14:xfrm>
                <a:off x="7455570" y="4003086"/>
                <a:ext cx="106560" cy="123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0FDEAFF-7029-4645-9B12-663E44CB860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46930" y="3994446"/>
                  <a:ext cx="1242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108B4BD-B54C-48BD-BCF5-A2C92E62725E}"/>
                    </a:ext>
                  </a:extLst>
                </p14:cNvPr>
                <p14:cNvContentPartPr/>
                <p14:nvPr/>
              </p14:nvContentPartPr>
              <p14:xfrm>
                <a:off x="7566810" y="3852606"/>
                <a:ext cx="118080" cy="10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108B4BD-B54C-48BD-BCF5-A2C92E62725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58170" y="3843966"/>
                  <a:ext cx="135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ECEFADD-6F03-4F7C-B9D0-D6037BEF16D3}"/>
                    </a:ext>
                  </a:extLst>
                </p14:cNvPr>
                <p14:cNvContentPartPr/>
                <p14:nvPr/>
              </p14:nvContentPartPr>
              <p14:xfrm>
                <a:off x="7636650" y="3867006"/>
                <a:ext cx="251280" cy="3049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ECEFADD-6F03-4F7C-B9D0-D6037BEF16D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628010" y="3858366"/>
                  <a:ext cx="2689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031B4BC-B966-4226-A679-6710D60EAE64}"/>
                    </a:ext>
                  </a:extLst>
                </p14:cNvPr>
                <p14:cNvContentPartPr/>
                <p14:nvPr/>
              </p14:nvContentPartPr>
              <p14:xfrm>
                <a:off x="7954890" y="4002366"/>
                <a:ext cx="68040" cy="1422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031B4BC-B966-4226-A679-6710D60EAE6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945890" y="3993366"/>
                  <a:ext cx="856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96F9961-5914-4AC4-8200-115FF9B4DCBC}"/>
                    </a:ext>
                  </a:extLst>
                </p14:cNvPr>
                <p14:cNvContentPartPr/>
                <p14:nvPr/>
              </p14:nvContentPartPr>
              <p14:xfrm>
                <a:off x="7944810" y="3984006"/>
                <a:ext cx="294840" cy="173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96F9961-5914-4AC4-8200-115FF9B4DCB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935810" y="3975366"/>
                  <a:ext cx="3124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AC51D3F-7321-4290-A124-7DB6D1AB0F55}"/>
                    </a:ext>
                  </a:extLst>
                </p14:cNvPr>
                <p14:cNvContentPartPr/>
                <p14:nvPr/>
              </p14:nvContentPartPr>
              <p14:xfrm>
                <a:off x="8170170" y="4069326"/>
                <a:ext cx="99360" cy="3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AC51D3F-7321-4290-A124-7DB6D1AB0F5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161530" y="4060326"/>
                  <a:ext cx="11700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6C599BE-E048-4E35-8B6F-C54C3AA9B36D}"/>
              </a:ext>
            </a:extLst>
          </p:cNvPr>
          <p:cNvGrpSpPr/>
          <p:nvPr/>
        </p:nvGrpSpPr>
        <p:grpSpPr>
          <a:xfrm>
            <a:off x="8434410" y="3813006"/>
            <a:ext cx="1284840" cy="560520"/>
            <a:chOff x="8434410" y="3813006"/>
            <a:chExt cx="1284840" cy="56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79355C3-193D-4718-8BBD-126C3D2FFE65}"/>
                    </a:ext>
                  </a:extLst>
                </p14:cNvPr>
                <p14:cNvContentPartPr/>
                <p14:nvPr/>
              </p14:nvContentPartPr>
              <p14:xfrm>
                <a:off x="8494170" y="3886806"/>
                <a:ext cx="160200" cy="90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79355C3-193D-4718-8BBD-126C3D2FFE6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485170" y="3877806"/>
                  <a:ext cx="177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B626888-D95D-4BE2-8CCE-E2AB5CE5F2E3}"/>
                    </a:ext>
                  </a:extLst>
                </p14:cNvPr>
                <p14:cNvContentPartPr/>
                <p14:nvPr/>
              </p14:nvContentPartPr>
              <p14:xfrm>
                <a:off x="8517930" y="3885006"/>
                <a:ext cx="161640" cy="1864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B626888-D95D-4BE2-8CCE-E2AB5CE5F2E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509290" y="3876006"/>
                  <a:ext cx="1792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A21C699-78FE-40F7-BC62-0FB2492D268E}"/>
                    </a:ext>
                  </a:extLst>
                </p14:cNvPr>
                <p14:cNvContentPartPr/>
                <p14:nvPr/>
              </p14:nvContentPartPr>
              <p14:xfrm>
                <a:off x="8434410" y="4125126"/>
                <a:ext cx="68760" cy="145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A21C699-78FE-40F7-BC62-0FB2492D268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425410" y="4116486"/>
                  <a:ext cx="864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E184E51-4CFC-46F2-A0DC-E4D3FD7BFED7}"/>
                    </a:ext>
                  </a:extLst>
                </p14:cNvPr>
                <p14:cNvContentPartPr/>
                <p14:nvPr/>
              </p14:nvContentPartPr>
              <p14:xfrm>
                <a:off x="8490210" y="4121526"/>
                <a:ext cx="104400" cy="2520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E184E51-4CFC-46F2-A0DC-E4D3FD7BFED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481570" y="4112526"/>
                  <a:ext cx="1220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6F65253-C73D-43C0-B622-0A9552354115}"/>
                    </a:ext>
                  </a:extLst>
                </p14:cNvPr>
                <p14:cNvContentPartPr/>
                <p14:nvPr/>
              </p14:nvContentPartPr>
              <p14:xfrm>
                <a:off x="8630610" y="4167606"/>
                <a:ext cx="87120" cy="925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6F65253-C73D-43C0-B622-0A955235411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21610" y="4158606"/>
                  <a:ext cx="104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71DCA66-CAC8-4410-B948-87E0E27F18FC}"/>
                    </a:ext>
                  </a:extLst>
                </p14:cNvPr>
                <p14:cNvContentPartPr/>
                <p14:nvPr/>
              </p14:nvContentPartPr>
              <p14:xfrm>
                <a:off x="8710170" y="4160406"/>
                <a:ext cx="92160" cy="1238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71DCA66-CAC8-4410-B948-87E0E27F18F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701170" y="4151406"/>
                  <a:ext cx="109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633385B-FB1A-49B7-B8D7-FE18D2E715DE}"/>
                    </a:ext>
                  </a:extLst>
                </p14:cNvPr>
                <p14:cNvContentPartPr/>
                <p14:nvPr/>
              </p14:nvContentPartPr>
              <p14:xfrm>
                <a:off x="8760930" y="4227366"/>
                <a:ext cx="77400" cy="507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633385B-FB1A-49B7-B8D7-FE18D2E715D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751930" y="4218366"/>
                  <a:ext cx="950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CD5E64E-E5B6-4A30-B0FE-05E1683D51C4}"/>
                    </a:ext>
                  </a:extLst>
                </p14:cNvPr>
                <p14:cNvContentPartPr/>
                <p14:nvPr/>
              </p14:nvContentPartPr>
              <p14:xfrm>
                <a:off x="8913210" y="3936486"/>
                <a:ext cx="151200" cy="156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CD5E64E-E5B6-4A30-B0FE-05E1683D51C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904210" y="3927486"/>
                  <a:ext cx="168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1F6087E-B4AE-4300-8897-807A36ADB579}"/>
                    </a:ext>
                  </a:extLst>
                </p14:cNvPr>
                <p14:cNvContentPartPr/>
                <p14:nvPr/>
              </p14:nvContentPartPr>
              <p14:xfrm>
                <a:off x="9019050" y="4007406"/>
                <a:ext cx="123120" cy="114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1F6087E-B4AE-4300-8897-807A36ADB57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010410" y="3998766"/>
                  <a:ext cx="140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2B28538-BBF9-49EE-ACAF-EFBB7E090938}"/>
                    </a:ext>
                  </a:extLst>
                </p14:cNvPr>
                <p14:cNvContentPartPr/>
                <p14:nvPr/>
              </p14:nvContentPartPr>
              <p14:xfrm>
                <a:off x="9201570" y="4041966"/>
                <a:ext cx="84960" cy="43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2B28538-BBF9-49EE-ACAF-EFBB7E09093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192570" y="4032966"/>
                  <a:ext cx="102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680DDC1-ED2F-4E94-BE47-35BB09B06FB9}"/>
                    </a:ext>
                  </a:extLst>
                </p14:cNvPr>
                <p14:cNvContentPartPr/>
                <p14:nvPr/>
              </p14:nvContentPartPr>
              <p14:xfrm>
                <a:off x="9294090" y="3961326"/>
                <a:ext cx="151560" cy="2559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680DDC1-ED2F-4E94-BE47-35BB09B06FB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285090" y="3952686"/>
                  <a:ext cx="1692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FD25356-3B09-4C66-BCC7-485347B418FF}"/>
                    </a:ext>
                  </a:extLst>
                </p14:cNvPr>
                <p14:cNvContentPartPr/>
                <p14:nvPr/>
              </p14:nvContentPartPr>
              <p14:xfrm>
                <a:off x="9407130" y="4017486"/>
                <a:ext cx="45720" cy="57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FD25356-3B09-4C66-BCC7-485347B418F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398130" y="4008846"/>
                  <a:ext cx="633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0D71F64-7AC7-478E-9966-066C852CDBF8}"/>
                    </a:ext>
                  </a:extLst>
                </p14:cNvPr>
                <p14:cNvContentPartPr/>
                <p14:nvPr/>
              </p14:nvContentPartPr>
              <p14:xfrm>
                <a:off x="9495690" y="3813006"/>
                <a:ext cx="223560" cy="307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0D71F64-7AC7-478E-9966-066C852CDBF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486690" y="3804366"/>
                  <a:ext cx="241200" cy="325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746140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\[&#10;\frac{\lambda_2}2 \le \phi(G) \le \sqrt{2 \lambda_2}&#10;\]&#10;&#10;\end{document}"/>
  <p:tag name="IGUANATEXSIZE" val="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$\lambda_2 \approx \phi(G)$&#10;&#10;\end{document}"/>
  <p:tag name="IGUANATEXSIZE" val="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$v_2$&#10;&#10;\end{document}"/>
  <p:tag name="IGUANATEXSIZE" val="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$v_2$&#10;&#10;\end{document}"/>
  <p:tag name="IGUANATEXSIZE" val="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$\lambda_2 \approx \phi(G)^2$&#10;&#10;\end{document}"/>
  <p:tag name="IGUANATEXSIZE" val="2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7665</TotalTime>
  <Words>1614</Words>
  <Application>Microsoft Office PowerPoint</Application>
  <PresentationFormat>Widescreen</PresentationFormat>
  <Paragraphs>249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CS 466/666 - Algorithm Design and Analysis</vt:lpstr>
      <vt:lpstr>Today’s Plan</vt:lpstr>
      <vt:lpstr>Second eigenvalue</vt:lpstr>
      <vt:lpstr>Robust generalizations</vt:lpstr>
      <vt:lpstr>Rayleigh quotient</vt:lpstr>
      <vt:lpstr>Rayleigh quotient</vt:lpstr>
      <vt:lpstr>Largest eigenvalue of adjacency matrix</vt:lpstr>
      <vt:lpstr>Perron-Frobenius theorem</vt:lpstr>
      <vt:lpstr>Summary of L12</vt:lpstr>
      <vt:lpstr>Graph conductance</vt:lpstr>
      <vt:lpstr>Expander graphs and sparse cuts</vt:lpstr>
      <vt:lpstr>Spectral partitioning algorithm</vt:lpstr>
      <vt:lpstr>Normalized matrices</vt:lpstr>
      <vt:lpstr>Cheeger’s inequality</vt:lpstr>
      <vt:lpstr>Second eigenvalue and graph conductance</vt:lpstr>
      <vt:lpstr>Proof of the easy direction</vt:lpstr>
      <vt:lpstr>Hard direction: Examples</vt:lpstr>
      <vt:lpstr>Hard direction: Intuition</vt:lpstr>
      <vt:lpstr>Hard direction: Preprocessing</vt:lpstr>
      <vt:lpstr>Hard direction: Plan</vt:lpstr>
      <vt:lpstr>Hard direction: Proof</vt:lpstr>
      <vt:lpstr>Hard direction: Proof</vt:lpstr>
      <vt:lpstr>Summary of the proof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466/666 Algorithm Design and Analysis</dc:title>
  <dc:creator>Lap Chi Lau</dc:creator>
  <cp:lastModifiedBy>Lap Chi Lau</cp:lastModifiedBy>
  <cp:revision>536</cp:revision>
  <dcterms:created xsi:type="dcterms:W3CDTF">2020-05-12T11:50:13Z</dcterms:created>
  <dcterms:modified xsi:type="dcterms:W3CDTF">2020-06-25T17:01:42Z</dcterms:modified>
</cp:coreProperties>
</file>